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0" r:id="rId5"/>
    <p:sldMasterId id="2147483761" r:id="rId6"/>
    <p:sldMasterId id="2147483762" r:id="rId7"/>
    <p:sldMasterId id="2147483763" r:id="rId8"/>
    <p:sldMasterId id="2147483764"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Lst>
  <p:sldSz cy="5143500" cx="9144000"/>
  <p:notesSz cx="6858000" cy="9144000"/>
  <p:embeddedFontLst>
    <p:embeddedFont>
      <p:font typeface="Candal"/>
      <p:regular r:id="rId64"/>
    </p:embeddedFont>
    <p:embeddedFont>
      <p:font typeface="Barlow Semi Condensed Light"/>
      <p:regular r:id="rId65"/>
      <p:bold r:id="rId66"/>
      <p:italic r:id="rId67"/>
      <p:boldItalic r:id="rId68"/>
    </p:embeddedFont>
    <p:embeddedFont>
      <p:font typeface="Lobster"/>
      <p:regular r:id="rId69"/>
    </p:embeddedFont>
    <p:embeddedFont>
      <p:font typeface="Anaheim"/>
      <p:regular r:id="rId70"/>
    </p:embeddedFont>
    <p:embeddedFont>
      <p:font typeface="Barlow Semi Condensed"/>
      <p:regular r:id="rId71"/>
      <p:bold r:id="rId72"/>
      <p:italic r:id="rId73"/>
      <p:boldItalic r:id="rId74"/>
    </p:embeddedFont>
    <p:embeddedFont>
      <p:font typeface="Barlow Semi Condensed SemiBold"/>
      <p:regular r:id="rId75"/>
      <p:bold r:id="rId76"/>
      <p:italic r:id="rId77"/>
      <p:boldItalic r:id="rId78"/>
    </p:embeddedFont>
    <p:embeddedFont>
      <p:font typeface="Space Grotesk"/>
      <p:regular r:id="rId79"/>
      <p:bold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0" name="Amrita Palaparthi"/>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80" Type="http://schemas.openxmlformats.org/officeDocument/2006/relationships/font" Target="fonts/SpaceGrotesk-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Master" Target="slideMasters/slideMaster5.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BarlowSemiCondensed-italic.fntdata"/><Relationship Id="rId72" Type="http://schemas.openxmlformats.org/officeDocument/2006/relationships/font" Target="fonts/BarlowSemiCondensed-bold.fntdata"/><Relationship Id="rId31" Type="http://schemas.openxmlformats.org/officeDocument/2006/relationships/slide" Target="slides/slide21.xml"/><Relationship Id="rId75" Type="http://schemas.openxmlformats.org/officeDocument/2006/relationships/font" Target="fonts/BarlowSemiCondensedSemiBold-regular.fntdata"/><Relationship Id="rId30" Type="http://schemas.openxmlformats.org/officeDocument/2006/relationships/slide" Target="slides/slide20.xml"/><Relationship Id="rId74" Type="http://schemas.openxmlformats.org/officeDocument/2006/relationships/font" Target="fonts/BarlowSemiCondensed-boldItalic.fntdata"/><Relationship Id="rId33" Type="http://schemas.openxmlformats.org/officeDocument/2006/relationships/slide" Target="slides/slide23.xml"/><Relationship Id="rId77" Type="http://schemas.openxmlformats.org/officeDocument/2006/relationships/font" Target="fonts/BarlowSemiCondensedSemiBold-italic.fntdata"/><Relationship Id="rId32" Type="http://schemas.openxmlformats.org/officeDocument/2006/relationships/slide" Target="slides/slide22.xml"/><Relationship Id="rId76" Type="http://schemas.openxmlformats.org/officeDocument/2006/relationships/font" Target="fonts/BarlowSemiCondensedSemiBold-bold.fntdata"/><Relationship Id="rId35" Type="http://schemas.openxmlformats.org/officeDocument/2006/relationships/slide" Target="slides/slide25.xml"/><Relationship Id="rId79" Type="http://schemas.openxmlformats.org/officeDocument/2006/relationships/font" Target="fonts/SpaceGrotesk-regular.fntdata"/><Relationship Id="rId34" Type="http://schemas.openxmlformats.org/officeDocument/2006/relationships/slide" Target="slides/slide24.xml"/><Relationship Id="rId78" Type="http://schemas.openxmlformats.org/officeDocument/2006/relationships/font" Target="fonts/BarlowSemiCondensedSemiBold-boldItalic.fntdata"/><Relationship Id="rId71" Type="http://schemas.openxmlformats.org/officeDocument/2006/relationships/font" Target="fonts/BarlowSemiCondensed-regular.fntdata"/><Relationship Id="rId70" Type="http://schemas.openxmlformats.org/officeDocument/2006/relationships/font" Target="fonts/Anaheim-regular.fntdata"/><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slide" Target="slides/slide52.xml"/><Relationship Id="rId61" Type="http://schemas.openxmlformats.org/officeDocument/2006/relationships/slide" Target="slides/slide51.xml"/><Relationship Id="rId20" Type="http://schemas.openxmlformats.org/officeDocument/2006/relationships/slide" Target="slides/slide10.xml"/><Relationship Id="rId64" Type="http://schemas.openxmlformats.org/officeDocument/2006/relationships/font" Target="fonts/Candal-regular.fntdata"/><Relationship Id="rId63" Type="http://schemas.openxmlformats.org/officeDocument/2006/relationships/slide" Target="slides/slide53.xml"/><Relationship Id="rId22" Type="http://schemas.openxmlformats.org/officeDocument/2006/relationships/slide" Target="slides/slide12.xml"/><Relationship Id="rId66" Type="http://schemas.openxmlformats.org/officeDocument/2006/relationships/font" Target="fonts/BarlowSemiCondensedLight-bold.fntdata"/><Relationship Id="rId21" Type="http://schemas.openxmlformats.org/officeDocument/2006/relationships/slide" Target="slides/slide11.xml"/><Relationship Id="rId65" Type="http://schemas.openxmlformats.org/officeDocument/2006/relationships/font" Target="fonts/BarlowSemiCondensedLight-regular.fntdata"/><Relationship Id="rId24" Type="http://schemas.openxmlformats.org/officeDocument/2006/relationships/slide" Target="slides/slide14.xml"/><Relationship Id="rId68" Type="http://schemas.openxmlformats.org/officeDocument/2006/relationships/font" Target="fonts/BarlowSemiCondensedLight-boldItalic.fntdata"/><Relationship Id="rId23" Type="http://schemas.openxmlformats.org/officeDocument/2006/relationships/slide" Target="slides/slide13.xml"/><Relationship Id="rId67" Type="http://schemas.openxmlformats.org/officeDocument/2006/relationships/font" Target="fonts/BarlowSemiCondensedLight-italic.fntdata"/><Relationship Id="rId60" Type="http://schemas.openxmlformats.org/officeDocument/2006/relationships/slide" Target="slides/slide50.xml"/><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font" Target="fonts/Lobster-regular.fntdata"/><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11" Type="http://schemas.openxmlformats.org/officeDocument/2006/relationships/slide" Target="slides/slide1.xml"/><Relationship Id="rId55" Type="http://schemas.openxmlformats.org/officeDocument/2006/relationships/slide" Target="slides/slide45.xml"/><Relationship Id="rId10" Type="http://schemas.openxmlformats.org/officeDocument/2006/relationships/notesMaster" Target="notesMasters/notesMaster1.xml"/><Relationship Id="rId54" Type="http://schemas.openxmlformats.org/officeDocument/2006/relationships/slide" Target="slides/slide44.xml"/><Relationship Id="rId13" Type="http://schemas.openxmlformats.org/officeDocument/2006/relationships/slide" Target="slides/slide3.xml"/><Relationship Id="rId57" Type="http://schemas.openxmlformats.org/officeDocument/2006/relationships/slide" Target="slides/slide47.xml"/><Relationship Id="rId12" Type="http://schemas.openxmlformats.org/officeDocument/2006/relationships/slide" Target="slides/slide2.xml"/><Relationship Id="rId56" Type="http://schemas.openxmlformats.org/officeDocument/2006/relationships/slide" Target="slides/slide46.xml"/><Relationship Id="rId15" Type="http://schemas.openxmlformats.org/officeDocument/2006/relationships/slide" Target="slides/slide5.xml"/><Relationship Id="rId59" Type="http://schemas.openxmlformats.org/officeDocument/2006/relationships/slide" Target="slides/slide49.xml"/><Relationship Id="rId14" Type="http://schemas.openxmlformats.org/officeDocument/2006/relationships/slide" Target="slides/slide4.xml"/><Relationship Id="rId58" Type="http://schemas.openxmlformats.org/officeDocument/2006/relationships/slide" Target="slides/slide48.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11-11T08:59:10.300">
    <p:pos x="616" y="810"/>
    <p:text>Expands on the third question within the Effectiveness usability goal. This was derived from the amount of time the users spent trying to decipher the easy, medium, and hard settings in the Preferences page of our prototype</p:text>
  </p:cm>
  <p:cm authorId="0" idx="2" dt="2022-11-11T08:57:35.429">
    <p:pos x="616" y="910"/>
    <p:text>Expands on the second question of the Satisfaction usability goal</p:text>
  </p:cm>
  <p:cm authorId="0" idx="3" dt="2022-11-11T08:57:53.188">
    <p:pos x="616" y="1010"/>
    <p:text>ties in to the first question in the Satisfaction usability goal</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2-11-11T09:09:19.480">
    <p:pos x="616" y="762"/>
    <p:text>Relates to second question within the Satisfaction usability goal, as we asked Amar to explain his displayed preference for the recipe-related pages</p:text>
  </p:cm>
  <p:cm authorId="0" idx="5" dt="2022-11-11T09:11:13.378">
    <p:pos x="616" y="862"/>
    <p:text>Related to the first question in the Effectiveness usability goal; we included this point as we noticed some confusion when Amar was moving through the screens for these first three options</p:text>
  </p:cm>
  <p:cm authorId="0" idx="6" dt="2022-11-11T09:00:10.664">
    <p:pos x="616" y="962"/>
    <p:text>Expands on the third question in the Effectiveness usability goal. This was derived from the order in which Amar navigated to the pages and the relative amount of time he spent on each one as well as further question about why he visited each tab in that order</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2-11-11T09:13:53.403">
    <p:pos x="521" y="936"/>
    <p:text>Observation under the third bullet point of the Effectiveness usability goal</p:text>
  </p:cm>
  <p:cm authorId="0" idx="8" dt="2022-11-11T09:15:34.748">
    <p:pos x="521" y="1036"/>
    <p:text>Relates to the second question within the Satisfaction usability goal. This suggestion was prompted by both asking Cassey to explain her navigation through the app and her difficulty she experienced looking for the scan feature</p:text>
  </p:cm>
  <p:cm authorId="0" idx="9" dt="2022-11-11T09:13:07.782">
    <p:pos x="521" y="1136"/>
    <p:text>Observation fits into the third bullet point under the Effectiveness usability goal, based on the Flavor page that Cassey first navigated to</p:text>
  </p:cm>
  <p:cm authorId="0" idx="10" dt="2022-11-11T09:16:04.405">
    <p:pos x="521" y="1236"/>
    <p:text>Expands on the third question in the Satisfaction usability goal</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15e6e26e472_2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5" name="Google Shape;1195;g15e6e26e472_2_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Space Grotesk</a:t>
            </a:r>
            <a:endParaRPr/>
          </a:p>
          <a:p>
            <a:pPr indent="0" lvl="0" marL="0" rtl="0" algn="l">
              <a:spcBef>
                <a:spcPts val="0"/>
              </a:spcBef>
              <a:spcAft>
                <a:spcPts val="0"/>
              </a:spcAft>
              <a:buNone/>
            </a:pPr>
            <a:r>
              <a:rPr lang="en"/>
              <a:t>Anaheim</a:t>
            </a:r>
            <a:endParaRPr/>
          </a:p>
          <a:p>
            <a:pPr indent="0" lvl="0" marL="0" rtl="0" algn="l">
              <a:spcBef>
                <a:spcPts val="0"/>
              </a:spcBef>
              <a:spcAft>
                <a:spcPts val="0"/>
              </a:spcAft>
              <a:buNone/>
            </a:pPr>
            <a:r>
              <a:rPr lang="en"/>
              <a:t>Barlow Semi-Condensed Normal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4" name="Shape 1674"/>
        <p:cNvGrpSpPr/>
        <p:nvPr/>
      </p:nvGrpSpPr>
      <p:grpSpPr>
        <a:xfrm>
          <a:off x="0" y="0"/>
          <a:ext cx="0" cy="0"/>
          <a:chOff x="0" y="0"/>
          <a:chExt cx="0" cy="0"/>
        </a:xfrm>
      </p:grpSpPr>
      <p:sp>
        <p:nvSpPr>
          <p:cNvPr id="1675" name="Google Shape;1675;g1758547f5ff_0_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6" name="Google Shape;1676;g1758547f5ff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g17803f3a973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3" name="Google Shape;1683;g17803f3a973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2" name="Shape 1692"/>
        <p:cNvGrpSpPr/>
        <p:nvPr/>
      </p:nvGrpSpPr>
      <p:grpSpPr>
        <a:xfrm>
          <a:off x="0" y="0"/>
          <a:ext cx="0" cy="0"/>
          <a:chOff x="0" y="0"/>
          <a:chExt cx="0" cy="0"/>
        </a:xfrm>
      </p:grpSpPr>
      <p:sp>
        <p:nvSpPr>
          <p:cNvPr id="1693" name="Google Shape;1693;g17593bace7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4" name="Google Shape;1694;g17593bace7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3" name="Shape 1713"/>
        <p:cNvGrpSpPr/>
        <p:nvPr/>
      </p:nvGrpSpPr>
      <p:grpSpPr>
        <a:xfrm>
          <a:off x="0" y="0"/>
          <a:ext cx="0" cy="0"/>
          <a:chOff x="0" y="0"/>
          <a:chExt cx="0" cy="0"/>
        </a:xfrm>
      </p:grpSpPr>
      <p:sp>
        <p:nvSpPr>
          <p:cNvPr id="1714" name="Google Shape;1714;g1758547f5ff_0_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5" name="Google Shape;1715;g1758547f5ff_0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g17593bace73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0" name="Google Shape;1730;g17593bace73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1" name="Shape 1741"/>
        <p:cNvGrpSpPr/>
        <p:nvPr/>
      </p:nvGrpSpPr>
      <p:grpSpPr>
        <a:xfrm>
          <a:off x="0" y="0"/>
          <a:ext cx="0" cy="0"/>
          <a:chOff x="0" y="0"/>
          <a:chExt cx="0" cy="0"/>
        </a:xfrm>
      </p:grpSpPr>
      <p:sp>
        <p:nvSpPr>
          <p:cNvPr id="1742" name="Google Shape;1742;g17593bace73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3" name="Google Shape;1743;g17593bace73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4" name="Shape 1754"/>
        <p:cNvGrpSpPr/>
        <p:nvPr/>
      </p:nvGrpSpPr>
      <p:grpSpPr>
        <a:xfrm>
          <a:off x="0" y="0"/>
          <a:ext cx="0" cy="0"/>
          <a:chOff x="0" y="0"/>
          <a:chExt cx="0" cy="0"/>
        </a:xfrm>
      </p:grpSpPr>
      <p:sp>
        <p:nvSpPr>
          <p:cNvPr id="1755" name="Google Shape;1755;g1758547f5ff_0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6" name="Google Shape;1756;g1758547f5ff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6" name="Shape 1766"/>
        <p:cNvGrpSpPr/>
        <p:nvPr/>
      </p:nvGrpSpPr>
      <p:grpSpPr>
        <a:xfrm>
          <a:off x="0" y="0"/>
          <a:ext cx="0" cy="0"/>
          <a:chOff x="0" y="0"/>
          <a:chExt cx="0" cy="0"/>
        </a:xfrm>
      </p:grpSpPr>
      <p:sp>
        <p:nvSpPr>
          <p:cNvPr id="1767" name="Google Shape;1767;g17593bace73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8" name="Google Shape;1768;g17593bace73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3" name="Shape 1773"/>
        <p:cNvGrpSpPr/>
        <p:nvPr/>
      </p:nvGrpSpPr>
      <p:grpSpPr>
        <a:xfrm>
          <a:off x="0" y="0"/>
          <a:ext cx="0" cy="0"/>
          <a:chOff x="0" y="0"/>
          <a:chExt cx="0" cy="0"/>
        </a:xfrm>
      </p:grpSpPr>
      <p:sp>
        <p:nvSpPr>
          <p:cNvPr id="1774" name="Google Shape;1774;g1758547f5ff_0_8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5" name="Google Shape;1775;g1758547f5ff_0_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1" name="Shape 1781"/>
        <p:cNvGrpSpPr/>
        <p:nvPr/>
      </p:nvGrpSpPr>
      <p:grpSpPr>
        <a:xfrm>
          <a:off x="0" y="0"/>
          <a:ext cx="0" cy="0"/>
          <a:chOff x="0" y="0"/>
          <a:chExt cx="0" cy="0"/>
        </a:xfrm>
      </p:grpSpPr>
      <p:sp>
        <p:nvSpPr>
          <p:cNvPr id="1782" name="Google Shape;1782;g1758547f5f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3" name="Google Shape;1783;g1758547f5f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https://marvelapp.com/prototype/18abihj4/screen/89302233?fbclid=IwAR2xeJs5auwQAMSIMwNgYeWLFfEMEvDkwLy6hkkE8PhbvrBKaTr-Usu8_UE&amp;</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168623d7dc9_1_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9" name="Google Shape;1229;g168623d7dc9_1_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Spanning across India, Turkey, Australia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8" name="Shape 1788"/>
        <p:cNvGrpSpPr/>
        <p:nvPr/>
      </p:nvGrpSpPr>
      <p:grpSpPr>
        <a:xfrm>
          <a:off x="0" y="0"/>
          <a:ext cx="0" cy="0"/>
          <a:chOff x="0" y="0"/>
          <a:chExt cx="0" cy="0"/>
        </a:xfrm>
      </p:grpSpPr>
      <p:sp>
        <p:nvSpPr>
          <p:cNvPr id="1789" name="Google Shape;1789;g1758547f5ff_0_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0" name="Google Shape;1790;g1758547f5ff_0_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8" name="Shape 1798"/>
        <p:cNvGrpSpPr/>
        <p:nvPr/>
      </p:nvGrpSpPr>
      <p:grpSpPr>
        <a:xfrm>
          <a:off x="0" y="0"/>
          <a:ext cx="0" cy="0"/>
          <a:chOff x="0" y="0"/>
          <a:chExt cx="0" cy="0"/>
        </a:xfrm>
      </p:grpSpPr>
      <p:sp>
        <p:nvSpPr>
          <p:cNvPr id="1799" name="Google Shape;1799;g1758547f5ff_0_8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0" name="Google Shape;1800;g1758547f5ff_0_8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3" name="Shape 1813"/>
        <p:cNvGrpSpPr/>
        <p:nvPr/>
      </p:nvGrpSpPr>
      <p:grpSpPr>
        <a:xfrm>
          <a:off x="0" y="0"/>
          <a:ext cx="0" cy="0"/>
          <a:chOff x="0" y="0"/>
          <a:chExt cx="0" cy="0"/>
        </a:xfrm>
      </p:grpSpPr>
      <p:sp>
        <p:nvSpPr>
          <p:cNvPr id="1814" name="Google Shape;1814;g17593bace73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5" name="Google Shape;1815;g17593bace73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9" name="Shape 1829"/>
        <p:cNvGrpSpPr/>
        <p:nvPr/>
      </p:nvGrpSpPr>
      <p:grpSpPr>
        <a:xfrm>
          <a:off x="0" y="0"/>
          <a:ext cx="0" cy="0"/>
          <a:chOff x="0" y="0"/>
          <a:chExt cx="0" cy="0"/>
        </a:xfrm>
      </p:grpSpPr>
      <p:sp>
        <p:nvSpPr>
          <p:cNvPr id="1830" name="Google Shape;1830;g1758547f5ff_0_8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1" name="Google Shape;1831;g1758547f5ff_0_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g177286046e1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6" name="Google Shape;1846;g177286046e1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0" name="Shape 1860"/>
        <p:cNvGrpSpPr/>
        <p:nvPr/>
      </p:nvGrpSpPr>
      <p:grpSpPr>
        <a:xfrm>
          <a:off x="0" y="0"/>
          <a:ext cx="0" cy="0"/>
          <a:chOff x="0" y="0"/>
          <a:chExt cx="0" cy="0"/>
        </a:xfrm>
      </p:grpSpPr>
      <p:sp>
        <p:nvSpPr>
          <p:cNvPr id="1861" name="Google Shape;1861;g1758547f5ff_0_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2" name="Google Shape;1862;g1758547f5ff_0_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8" name="Shape 1868"/>
        <p:cNvGrpSpPr/>
        <p:nvPr/>
      </p:nvGrpSpPr>
      <p:grpSpPr>
        <a:xfrm>
          <a:off x="0" y="0"/>
          <a:ext cx="0" cy="0"/>
          <a:chOff x="0" y="0"/>
          <a:chExt cx="0" cy="0"/>
        </a:xfrm>
      </p:grpSpPr>
      <p:sp>
        <p:nvSpPr>
          <p:cNvPr id="1869" name="Google Shape;1869;g17593bace73_0_1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0" name="Google Shape;1870;g17593bace73_0_1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0" name="Shape 1890"/>
        <p:cNvGrpSpPr/>
        <p:nvPr/>
      </p:nvGrpSpPr>
      <p:grpSpPr>
        <a:xfrm>
          <a:off x="0" y="0"/>
          <a:ext cx="0" cy="0"/>
          <a:chOff x="0" y="0"/>
          <a:chExt cx="0" cy="0"/>
        </a:xfrm>
      </p:grpSpPr>
      <p:sp>
        <p:nvSpPr>
          <p:cNvPr id="1891" name="Google Shape;1891;g17593bace73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2" name="Google Shape;1892;g17593bace73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1" name="Shape 1911"/>
        <p:cNvGrpSpPr/>
        <p:nvPr/>
      </p:nvGrpSpPr>
      <p:grpSpPr>
        <a:xfrm>
          <a:off x="0" y="0"/>
          <a:ext cx="0" cy="0"/>
          <a:chOff x="0" y="0"/>
          <a:chExt cx="0" cy="0"/>
        </a:xfrm>
      </p:grpSpPr>
      <p:sp>
        <p:nvSpPr>
          <p:cNvPr id="1912" name="Google Shape;1912;g17593bace73_0_1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3" name="Google Shape;1913;g17593bace73_0_1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8" name="Shape 1938"/>
        <p:cNvGrpSpPr/>
        <p:nvPr/>
      </p:nvGrpSpPr>
      <p:grpSpPr>
        <a:xfrm>
          <a:off x="0" y="0"/>
          <a:ext cx="0" cy="0"/>
          <a:chOff x="0" y="0"/>
          <a:chExt cx="0" cy="0"/>
        </a:xfrm>
      </p:grpSpPr>
      <p:sp>
        <p:nvSpPr>
          <p:cNvPr id="1939" name="Google Shape;1939;g1758547f5ff_0_10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0" name="Google Shape;1940;g1758547f5ff_0_1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168623d7dc9_1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1" name="Google Shape;1271;g168623d7dc9_1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9" name="Shape 1949"/>
        <p:cNvGrpSpPr/>
        <p:nvPr/>
      </p:nvGrpSpPr>
      <p:grpSpPr>
        <a:xfrm>
          <a:off x="0" y="0"/>
          <a:ext cx="0" cy="0"/>
          <a:chOff x="0" y="0"/>
          <a:chExt cx="0" cy="0"/>
        </a:xfrm>
      </p:grpSpPr>
      <p:sp>
        <p:nvSpPr>
          <p:cNvPr id="1950" name="Google Shape;1950;g1758547f5ff_0_10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1" name="Google Shape;1951;g1758547f5ff_0_10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9" name="Shape 1959"/>
        <p:cNvGrpSpPr/>
        <p:nvPr/>
      </p:nvGrpSpPr>
      <p:grpSpPr>
        <a:xfrm>
          <a:off x="0" y="0"/>
          <a:ext cx="0" cy="0"/>
          <a:chOff x="0" y="0"/>
          <a:chExt cx="0" cy="0"/>
        </a:xfrm>
      </p:grpSpPr>
      <p:sp>
        <p:nvSpPr>
          <p:cNvPr id="1960" name="Google Shape;1960;g1758547f5ff_0_10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1" name="Google Shape;1961;g1758547f5ff_0_10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9" name="Shape 1969"/>
        <p:cNvGrpSpPr/>
        <p:nvPr/>
      </p:nvGrpSpPr>
      <p:grpSpPr>
        <a:xfrm>
          <a:off x="0" y="0"/>
          <a:ext cx="0" cy="0"/>
          <a:chOff x="0" y="0"/>
          <a:chExt cx="0" cy="0"/>
        </a:xfrm>
      </p:grpSpPr>
      <p:sp>
        <p:nvSpPr>
          <p:cNvPr id="1970" name="Google Shape;1970;g1758547f5ff_0_9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1" name="Google Shape;1971;g1758547f5ff_0_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7" name="Shape 1977"/>
        <p:cNvGrpSpPr/>
        <p:nvPr/>
      </p:nvGrpSpPr>
      <p:grpSpPr>
        <a:xfrm>
          <a:off x="0" y="0"/>
          <a:ext cx="0" cy="0"/>
          <a:chOff x="0" y="0"/>
          <a:chExt cx="0" cy="0"/>
        </a:xfrm>
      </p:grpSpPr>
      <p:sp>
        <p:nvSpPr>
          <p:cNvPr id="1978" name="Google Shape;1978;g177286046e1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9" name="Google Shape;1979;g177286046e1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5" name="Shape 1985"/>
        <p:cNvGrpSpPr/>
        <p:nvPr/>
      </p:nvGrpSpPr>
      <p:grpSpPr>
        <a:xfrm>
          <a:off x="0" y="0"/>
          <a:ext cx="0" cy="0"/>
          <a:chOff x="0" y="0"/>
          <a:chExt cx="0" cy="0"/>
        </a:xfrm>
      </p:grpSpPr>
      <p:sp>
        <p:nvSpPr>
          <p:cNvPr id="1986" name="Google Shape;1986;g1758547f5ff_0_9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7" name="Google Shape;1987;g1758547f5ff_0_9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6" name="Shape 1996"/>
        <p:cNvGrpSpPr/>
        <p:nvPr/>
      </p:nvGrpSpPr>
      <p:grpSpPr>
        <a:xfrm>
          <a:off x="0" y="0"/>
          <a:ext cx="0" cy="0"/>
          <a:chOff x="0" y="0"/>
          <a:chExt cx="0" cy="0"/>
        </a:xfrm>
      </p:grpSpPr>
      <p:sp>
        <p:nvSpPr>
          <p:cNvPr id="1997" name="Google Shape;1997;g1758547f5ff_0_9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8" name="Google Shape;1998;g1758547f5ff_0_9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7" name="Shape 2007"/>
        <p:cNvGrpSpPr/>
        <p:nvPr/>
      </p:nvGrpSpPr>
      <p:grpSpPr>
        <a:xfrm>
          <a:off x="0" y="0"/>
          <a:ext cx="0" cy="0"/>
          <a:chOff x="0" y="0"/>
          <a:chExt cx="0" cy="0"/>
        </a:xfrm>
      </p:grpSpPr>
      <p:sp>
        <p:nvSpPr>
          <p:cNvPr id="2008" name="Google Shape;2008;g1758547f5ff_0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9" name="Google Shape;2009;g1758547f5ff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9" name="Shape 2019"/>
        <p:cNvGrpSpPr/>
        <p:nvPr/>
      </p:nvGrpSpPr>
      <p:grpSpPr>
        <a:xfrm>
          <a:off x="0" y="0"/>
          <a:ext cx="0" cy="0"/>
          <a:chOff x="0" y="0"/>
          <a:chExt cx="0" cy="0"/>
        </a:xfrm>
      </p:grpSpPr>
      <p:sp>
        <p:nvSpPr>
          <p:cNvPr id="2020" name="Google Shape;2020;g1758547f5ff_0_1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1" name="Google Shape;2021;g1758547f5ff_0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0" name="Shape 2030"/>
        <p:cNvGrpSpPr/>
        <p:nvPr/>
      </p:nvGrpSpPr>
      <p:grpSpPr>
        <a:xfrm>
          <a:off x="0" y="0"/>
          <a:ext cx="0" cy="0"/>
          <a:chOff x="0" y="0"/>
          <a:chExt cx="0" cy="0"/>
        </a:xfrm>
      </p:grpSpPr>
      <p:sp>
        <p:nvSpPr>
          <p:cNvPr id="2031" name="Google Shape;2031;g1758547f5ff_0_10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2" name="Google Shape;2032;g1758547f5ff_0_10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9" name="Shape 2039"/>
        <p:cNvGrpSpPr/>
        <p:nvPr/>
      </p:nvGrpSpPr>
      <p:grpSpPr>
        <a:xfrm>
          <a:off x="0" y="0"/>
          <a:ext cx="0" cy="0"/>
          <a:chOff x="0" y="0"/>
          <a:chExt cx="0" cy="0"/>
        </a:xfrm>
      </p:grpSpPr>
      <p:sp>
        <p:nvSpPr>
          <p:cNvPr id="2040" name="Google Shape;2040;g1758547f5ff_0_10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1" name="Google Shape;2041;g1758547f5ff_0_1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16f392f4922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2" name="Google Shape;1352;g16f392f4922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2" name="Shape 2052"/>
        <p:cNvGrpSpPr/>
        <p:nvPr/>
      </p:nvGrpSpPr>
      <p:grpSpPr>
        <a:xfrm>
          <a:off x="0" y="0"/>
          <a:ext cx="0" cy="0"/>
          <a:chOff x="0" y="0"/>
          <a:chExt cx="0" cy="0"/>
        </a:xfrm>
      </p:grpSpPr>
      <p:sp>
        <p:nvSpPr>
          <p:cNvPr id="2053" name="Google Shape;2053;g1758547f5ff_0_1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4" name="Google Shape;2054;g1758547f5ff_0_1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4" name="Shape 2064"/>
        <p:cNvGrpSpPr/>
        <p:nvPr/>
      </p:nvGrpSpPr>
      <p:grpSpPr>
        <a:xfrm>
          <a:off x="0" y="0"/>
          <a:ext cx="0" cy="0"/>
          <a:chOff x="0" y="0"/>
          <a:chExt cx="0" cy="0"/>
        </a:xfrm>
      </p:grpSpPr>
      <p:sp>
        <p:nvSpPr>
          <p:cNvPr id="2065" name="Google Shape;2065;g1758547f5ff_0_10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6" name="Google Shape;2066;g1758547f5ff_0_10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4" name="Shape 2074"/>
        <p:cNvGrpSpPr/>
        <p:nvPr/>
      </p:nvGrpSpPr>
      <p:grpSpPr>
        <a:xfrm>
          <a:off x="0" y="0"/>
          <a:ext cx="0" cy="0"/>
          <a:chOff x="0" y="0"/>
          <a:chExt cx="0" cy="0"/>
        </a:xfrm>
      </p:grpSpPr>
      <p:sp>
        <p:nvSpPr>
          <p:cNvPr id="2075" name="Google Shape;2075;g1758547f5ff_0_9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6" name="Google Shape;2076;g1758547f5ff_0_9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1" name="Shape 2081"/>
        <p:cNvGrpSpPr/>
        <p:nvPr/>
      </p:nvGrpSpPr>
      <p:grpSpPr>
        <a:xfrm>
          <a:off x="0" y="0"/>
          <a:ext cx="0" cy="0"/>
          <a:chOff x="0" y="0"/>
          <a:chExt cx="0" cy="0"/>
        </a:xfrm>
      </p:grpSpPr>
      <p:sp>
        <p:nvSpPr>
          <p:cNvPr id="2082" name="Google Shape;2082;g177286046e1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3" name="Google Shape;2083;g177286046e1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https://marvelapp.com/prototype/18abihj4/screen/89302233?fbclid=IwAR2xeJs5auwQAMSIMwNgYeWLFfEMEvDkwLy6hkkE8PhbvrBKaTr-Usu8_UE&amp;</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9" name="Shape 2089"/>
        <p:cNvGrpSpPr/>
        <p:nvPr/>
      </p:nvGrpSpPr>
      <p:grpSpPr>
        <a:xfrm>
          <a:off x="0" y="0"/>
          <a:ext cx="0" cy="0"/>
          <a:chOff x="0" y="0"/>
          <a:chExt cx="0" cy="0"/>
        </a:xfrm>
      </p:grpSpPr>
      <p:sp>
        <p:nvSpPr>
          <p:cNvPr id="2090" name="Google Shape;2090;g17593bace73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1" name="Google Shape;2091;g17593bace73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7" name="Shape 2097"/>
        <p:cNvGrpSpPr/>
        <p:nvPr/>
      </p:nvGrpSpPr>
      <p:grpSpPr>
        <a:xfrm>
          <a:off x="0" y="0"/>
          <a:ext cx="0" cy="0"/>
          <a:chOff x="0" y="0"/>
          <a:chExt cx="0" cy="0"/>
        </a:xfrm>
      </p:grpSpPr>
      <p:sp>
        <p:nvSpPr>
          <p:cNvPr id="2098" name="Google Shape;2098;g17593bace73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9" name="Google Shape;2099;g17593bace73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5" name="Shape 2105"/>
        <p:cNvGrpSpPr/>
        <p:nvPr/>
      </p:nvGrpSpPr>
      <p:grpSpPr>
        <a:xfrm>
          <a:off x="0" y="0"/>
          <a:ext cx="0" cy="0"/>
          <a:chOff x="0" y="0"/>
          <a:chExt cx="0" cy="0"/>
        </a:xfrm>
      </p:grpSpPr>
      <p:sp>
        <p:nvSpPr>
          <p:cNvPr id="2106" name="Google Shape;2106;g1758547f5ff_0_9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7" name="Google Shape;2107;g1758547f5ff_0_9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3" name="Shape 2113"/>
        <p:cNvGrpSpPr/>
        <p:nvPr/>
      </p:nvGrpSpPr>
      <p:grpSpPr>
        <a:xfrm>
          <a:off x="0" y="0"/>
          <a:ext cx="0" cy="0"/>
          <a:chOff x="0" y="0"/>
          <a:chExt cx="0" cy="0"/>
        </a:xfrm>
      </p:grpSpPr>
      <p:sp>
        <p:nvSpPr>
          <p:cNvPr id="2114" name="Google Shape;2114;g1758547f5ff_0_9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5" name="Google Shape;2115;g1758547f5ff_0_9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1" name="Shape 2121"/>
        <p:cNvGrpSpPr/>
        <p:nvPr/>
      </p:nvGrpSpPr>
      <p:grpSpPr>
        <a:xfrm>
          <a:off x="0" y="0"/>
          <a:ext cx="0" cy="0"/>
          <a:chOff x="0" y="0"/>
          <a:chExt cx="0" cy="0"/>
        </a:xfrm>
      </p:grpSpPr>
      <p:sp>
        <p:nvSpPr>
          <p:cNvPr id="2122" name="Google Shape;2122;g1758547f5ff_0_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3" name="Google Shape;2123;g1758547f5ff_0_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9" name="Shape 2129"/>
        <p:cNvGrpSpPr/>
        <p:nvPr/>
      </p:nvGrpSpPr>
      <p:grpSpPr>
        <a:xfrm>
          <a:off x="0" y="0"/>
          <a:ext cx="0" cy="0"/>
          <a:chOff x="0" y="0"/>
          <a:chExt cx="0" cy="0"/>
        </a:xfrm>
      </p:grpSpPr>
      <p:sp>
        <p:nvSpPr>
          <p:cNvPr id="2130" name="Google Shape;2130;g177286046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1" name="Google Shape;2131;g177286046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g16f392f4922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1" name="Google Shape;1391;g16f392f4922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6" name="Shape 2146"/>
        <p:cNvGrpSpPr/>
        <p:nvPr/>
      </p:nvGrpSpPr>
      <p:grpSpPr>
        <a:xfrm>
          <a:off x="0" y="0"/>
          <a:ext cx="0" cy="0"/>
          <a:chOff x="0" y="0"/>
          <a:chExt cx="0" cy="0"/>
        </a:xfrm>
      </p:grpSpPr>
      <p:sp>
        <p:nvSpPr>
          <p:cNvPr id="2147" name="Google Shape;2147;g177286046e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8" name="Google Shape;2148;g177286046e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3" name="Shape 2163"/>
        <p:cNvGrpSpPr/>
        <p:nvPr/>
      </p:nvGrpSpPr>
      <p:grpSpPr>
        <a:xfrm>
          <a:off x="0" y="0"/>
          <a:ext cx="0" cy="0"/>
          <a:chOff x="0" y="0"/>
          <a:chExt cx="0" cy="0"/>
        </a:xfrm>
      </p:grpSpPr>
      <p:sp>
        <p:nvSpPr>
          <p:cNvPr id="2164" name="Google Shape;2164;g177286046e1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5" name="Google Shape;2165;g177286046e1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7" name="Shape 2177"/>
        <p:cNvGrpSpPr/>
        <p:nvPr/>
      </p:nvGrpSpPr>
      <p:grpSpPr>
        <a:xfrm>
          <a:off x="0" y="0"/>
          <a:ext cx="0" cy="0"/>
          <a:chOff x="0" y="0"/>
          <a:chExt cx="0" cy="0"/>
        </a:xfrm>
      </p:grpSpPr>
      <p:sp>
        <p:nvSpPr>
          <p:cNvPr id="2178" name="Google Shape;2178;g177286046e1_2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9" name="Google Shape;2179;g177286046e1_2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5" name="Shape 2185"/>
        <p:cNvGrpSpPr/>
        <p:nvPr/>
      </p:nvGrpSpPr>
      <p:grpSpPr>
        <a:xfrm>
          <a:off x="0" y="0"/>
          <a:ext cx="0" cy="0"/>
          <a:chOff x="0" y="0"/>
          <a:chExt cx="0" cy="0"/>
        </a:xfrm>
      </p:grpSpPr>
      <p:sp>
        <p:nvSpPr>
          <p:cNvPr id="2186" name="Google Shape;2186;g1758547f5ff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7" name="Google Shape;2187;g1758547f5ff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4" name="Shape 1434"/>
        <p:cNvGrpSpPr/>
        <p:nvPr/>
      </p:nvGrpSpPr>
      <p:grpSpPr>
        <a:xfrm>
          <a:off x="0" y="0"/>
          <a:ext cx="0" cy="0"/>
          <a:chOff x="0" y="0"/>
          <a:chExt cx="0" cy="0"/>
        </a:xfrm>
      </p:grpSpPr>
      <p:sp>
        <p:nvSpPr>
          <p:cNvPr id="1435" name="Google Shape;1435;g16f392f4922_0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6" name="Google Shape;1436;g16f392f4922_0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g16f392f4922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5" name="Google Shape;1475;g16f392f4922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g16f392f4922_0_28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4" name="Google Shape;1514;g16f392f4922_0_28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g160be16077e_2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5" name="Google Shape;1595;g160be16077e_2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4559896" y="1330150"/>
            <a:ext cx="3617700" cy="1677900"/>
          </a:xfrm>
          <a:prstGeom prst="rect">
            <a:avLst/>
          </a:prstGeom>
        </p:spPr>
        <p:txBody>
          <a:bodyPr anchorCtr="0" anchor="ctr" bIns="91425" lIns="91425" spcFirstLastPara="1" rIns="91425" wrap="square" tIns="91425">
            <a:noAutofit/>
          </a:bodyPr>
          <a:lstStyle>
            <a:lvl1pPr lvl="0" algn="ctr">
              <a:spcBef>
                <a:spcPts val="0"/>
              </a:spcBef>
              <a:spcAft>
                <a:spcPts val="0"/>
              </a:spcAft>
              <a:buSzPts val="5200"/>
              <a:buNone/>
              <a:defRPr sz="4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4559896" y="3221288"/>
            <a:ext cx="3617700" cy="2274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cxnSp>
        <p:nvCxnSpPr>
          <p:cNvPr id="11" name="Google Shape;11;p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2" name="Google Shape;12;p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3" name="Google Shape;13;p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4" name="Google Shape;14;p2"/>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4" name="Shape 74"/>
        <p:cNvGrpSpPr/>
        <p:nvPr/>
      </p:nvGrpSpPr>
      <p:grpSpPr>
        <a:xfrm>
          <a:off x="0" y="0"/>
          <a:ext cx="0" cy="0"/>
          <a:chOff x="0" y="0"/>
          <a:chExt cx="0" cy="0"/>
        </a:xfrm>
      </p:grpSpPr>
      <p:sp>
        <p:nvSpPr>
          <p:cNvPr id="75" name="Google Shape;75;p11"/>
          <p:cNvSpPr txBox="1"/>
          <p:nvPr>
            <p:ph hasCustomPrompt="1" type="title"/>
          </p:nvPr>
        </p:nvSpPr>
        <p:spPr>
          <a:xfrm>
            <a:off x="1465050" y="1728425"/>
            <a:ext cx="6213900" cy="962400"/>
          </a:xfrm>
          <a:prstGeom prst="rect">
            <a:avLst/>
          </a:prstGeom>
        </p:spPr>
        <p:txBody>
          <a:bodyPr anchorCtr="0" anchor="b" bIns="91425" lIns="91425" spcFirstLastPara="1" rIns="91425" wrap="square" tIns="91425">
            <a:noAutofit/>
          </a:bodyPr>
          <a:lstStyle>
            <a:lvl1pPr lvl="0" algn="ctr">
              <a:spcBef>
                <a:spcPts val="0"/>
              </a:spcBef>
              <a:spcAft>
                <a:spcPts val="0"/>
              </a:spcAft>
              <a:buSzPts val="10000"/>
              <a:buNone/>
              <a:defRPr sz="7000"/>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r>
              <a:t>xx%</a:t>
            </a:r>
          </a:p>
        </p:txBody>
      </p:sp>
      <p:sp>
        <p:nvSpPr>
          <p:cNvPr id="76" name="Google Shape;76;p11"/>
          <p:cNvSpPr txBox="1"/>
          <p:nvPr>
            <p:ph idx="1" type="subTitle"/>
          </p:nvPr>
        </p:nvSpPr>
        <p:spPr>
          <a:xfrm>
            <a:off x="2558800" y="2898475"/>
            <a:ext cx="4015800" cy="44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77" name="Google Shape;77;p1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78" name="Google Shape;78;p1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79" name="Google Shape;79;p1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0" name="Google Shape;80;p1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029" name="Shape 1029"/>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1030" name="Shape 1030"/>
        <p:cNvGrpSpPr/>
        <p:nvPr/>
      </p:nvGrpSpPr>
      <p:grpSpPr>
        <a:xfrm>
          <a:off x="0" y="0"/>
          <a:ext cx="0" cy="0"/>
          <a:chOff x="0" y="0"/>
          <a:chExt cx="0" cy="0"/>
        </a:xfrm>
      </p:grpSpPr>
      <p:sp>
        <p:nvSpPr>
          <p:cNvPr id="1031" name="Google Shape;1031;p106"/>
          <p:cNvSpPr txBox="1"/>
          <p:nvPr>
            <p:ph type="title"/>
          </p:nvPr>
        </p:nvSpPr>
        <p:spPr>
          <a:xfrm>
            <a:off x="5869400" y="549600"/>
            <a:ext cx="2560200" cy="1062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32" name="Google Shape;1032;p106"/>
          <p:cNvSpPr txBox="1"/>
          <p:nvPr>
            <p:ph idx="2" type="title"/>
          </p:nvPr>
        </p:nvSpPr>
        <p:spPr>
          <a:xfrm>
            <a:off x="1959525" y="76275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033" name="Google Shape;1033;p106"/>
          <p:cNvSpPr txBox="1"/>
          <p:nvPr>
            <p:ph idx="1" type="subTitle"/>
          </p:nvPr>
        </p:nvSpPr>
        <p:spPr>
          <a:xfrm>
            <a:off x="1959525" y="115193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34" name="Google Shape;1034;p106"/>
          <p:cNvSpPr txBox="1"/>
          <p:nvPr>
            <p:ph hasCustomPrompt="1" idx="3" type="title"/>
          </p:nvPr>
        </p:nvSpPr>
        <p:spPr>
          <a:xfrm>
            <a:off x="1078075" y="109470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1035" name="Google Shape;1035;p106"/>
          <p:cNvSpPr txBox="1"/>
          <p:nvPr>
            <p:ph idx="4" type="title"/>
          </p:nvPr>
        </p:nvSpPr>
        <p:spPr>
          <a:xfrm>
            <a:off x="1959525" y="2042145"/>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036" name="Google Shape;1036;p106"/>
          <p:cNvSpPr txBox="1"/>
          <p:nvPr>
            <p:ph idx="5" type="subTitle"/>
          </p:nvPr>
        </p:nvSpPr>
        <p:spPr>
          <a:xfrm>
            <a:off x="1959525" y="2431334"/>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37" name="Google Shape;1037;p106"/>
          <p:cNvSpPr txBox="1"/>
          <p:nvPr>
            <p:ph hasCustomPrompt="1" idx="6" type="title"/>
          </p:nvPr>
        </p:nvSpPr>
        <p:spPr>
          <a:xfrm>
            <a:off x="1078075" y="237409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1038" name="Google Shape;1038;p106"/>
          <p:cNvSpPr txBox="1"/>
          <p:nvPr>
            <p:ph idx="7" type="title"/>
          </p:nvPr>
        </p:nvSpPr>
        <p:spPr>
          <a:xfrm>
            <a:off x="1959525" y="332154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039" name="Google Shape;1039;p106"/>
          <p:cNvSpPr txBox="1"/>
          <p:nvPr>
            <p:ph idx="8" type="subTitle"/>
          </p:nvPr>
        </p:nvSpPr>
        <p:spPr>
          <a:xfrm>
            <a:off x="1959525" y="371072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40" name="Google Shape;1040;p106"/>
          <p:cNvSpPr txBox="1"/>
          <p:nvPr>
            <p:ph hasCustomPrompt="1" idx="9" type="title"/>
          </p:nvPr>
        </p:nvSpPr>
        <p:spPr>
          <a:xfrm>
            <a:off x="1078075" y="365348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cxnSp>
        <p:nvCxnSpPr>
          <p:cNvPr id="1041" name="Google Shape;1041;p10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042" name="Google Shape;1042;p10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043" name="Google Shape;1043;p106"/>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44" name="Google Shape;1044;p106"/>
          <p:cNvSpPr txBox="1"/>
          <p:nvPr>
            <p:ph idx="1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_1_1">
    <p:spTree>
      <p:nvGrpSpPr>
        <p:cNvPr id="1045" name="Shape 1045"/>
        <p:cNvGrpSpPr/>
        <p:nvPr/>
      </p:nvGrpSpPr>
      <p:grpSpPr>
        <a:xfrm>
          <a:off x="0" y="0"/>
          <a:ext cx="0" cy="0"/>
          <a:chOff x="0" y="0"/>
          <a:chExt cx="0" cy="0"/>
        </a:xfrm>
      </p:grpSpPr>
      <p:sp>
        <p:nvSpPr>
          <p:cNvPr id="1046" name="Google Shape;1046;p107"/>
          <p:cNvSpPr txBox="1"/>
          <p:nvPr>
            <p:ph idx="1" type="subTitle"/>
          </p:nvPr>
        </p:nvSpPr>
        <p:spPr>
          <a:xfrm>
            <a:off x="714300"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47" name="Google Shape;1047;p107"/>
          <p:cNvSpPr txBox="1"/>
          <p:nvPr>
            <p:ph type="title"/>
          </p:nvPr>
        </p:nvSpPr>
        <p:spPr>
          <a:xfrm>
            <a:off x="714300"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48" name="Google Shape;1048;p107"/>
          <p:cNvSpPr txBox="1"/>
          <p:nvPr>
            <p:ph idx="2" type="subTitle"/>
          </p:nvPr>
        </p:nvSpPr>
        <p:spPr>
          <a:xfrm>
            <a:off x="3539554"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49" name="Google Shape;1049;p107"/>
          <p:cNvSpPr txBox="1"/>
          <p:nvPr>
            <p:ph idx="3" type="title"/>
          </p:nvPr>
        </p:nvSpPr>
        <p:spPr>
          <a:xfrm>
            <a:off x="3539554"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50" name="Google Shape;1050;p107"/>
          <p:cNvSpPr txBox="1"/>
          <p:nvPr>
            <p:ph idx="4" type="subTitle"/>
          </p:nvPr>
        </p:nvSpPr>
        <p:spPr>
          <a:xfrm>
            <a:off x="6364809"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51" name="Google Shape;1051;p107"/>
          <p:cNvSpPr txBox="1"/>
          <p:nvPr>
            <p:ph idx="5" type="title"/>
          </p:nvPr>
        </p:nvSpPr>
        <p:spPr>
          <a:xfrm>
            <a:off x="6364809"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52" name="Google Shape;1052;p107"/>
          <p:cNvSpPr txBox="1"/>
          <p:nvPr>
            <p:ph idx="6" type="subTitle"/>
          </p:nvPr>
        </p:nvSpPr>
        <p:spPr>
          <a:xfrm>
            <a:off x="714300"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53" name="Google Shape;1053;p107"/>
          <p:cNvSpPr txBox="1"/>
          <p:nvPr>
            <p:ph idx="7" type="title"/>
          </p:nvPr>
        </p:nvSpPr>
        <p:spPr>
          <a:xfrm>
            <a:off x="714300"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54" name="Google Shape;1054;p107"/>
          <p:cNvSpPr txBox="1"/>
          <p:nvPr>
            <p:ph idx="8" type="subTitle"/>
          </p:nvPr>
        </p:nvSpPr>
        <p:spPr>
          <a:xfrm>
            <a:off x="3539554"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55" name="Google Shape;1055;p107"/>
          <p:cNvSpPr txBox="1"/>
          <p:nvPr>
            <p:ph idx="9" type="title"/>
          </p:nvPr>
        </p:nvSpPr>
        <p:spPr>
          <a:xfrm>
            <a:off x="3539554"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56" name="Google Shape;1056;p107"/>
          <p:cNvSpPr txBox="1"/>
          <p:nvPr>
            <p:ph idx="13" type="subTitle"/>
          </p:nvPr>
        </p:nvSpPr>
        <p:spPr>
          <a:xfrm>
            <a:off x="6364809"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57" name="Google Shape;1057;p107"/>
          <p:cNvSpPr txBox="1"/>
          <p:nvPr>
            <p:ph idx="14" type="title"/>
          </p:nvPr>
        </p:nvSpPr>
        <p:spPr>
          <a:xfrm>
            <a:off x="6364809"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58" name="Google Shape;1058;p107"/>
          <p:cNvSpPr txBox="1"/>
          <p:nvPr>
            <p:ph idx="15"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059" name="Google Shape;1059;p10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1060" name="Google Shape;1060;p10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1061" name="Google Shape;1061;p107"/>
          <p:cNvSpPr txBox="1"/>
          <p:nvPr>
            <p:ph idx="1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62" name="Google Shape;1062;p107"/>
          <p:cNvSpPr txBox="1"/>
          <p:nvPr>
            <p:ph idx="1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_2">
    <p:spTree>
      <p:nvGrpSpPr>
        <p:cNvPr id="1063" name="Shape 1063"/>
        <p:cNvGrpSpPr/>
        <p:nvPr/>
      </p:nvGrpSpPr>
      <p:grpSpPr>
        <a:xfrm>
          <a:off x="0" y="0"/>
          <a:ext cx="0" cy="0"/>
          <a:chOff x="0" y="0"/>
          <a:chExt cx="0" cy="0"/>
        </a:xfrm>
      </p:grpSpPr>
      <p:sp>
        <p:nvSpPr>
          <p:cNvPr id="1064" name="Google Shape;1064;p108"/>
          <p:cNvSpPr txBox="1"/>
          <p:nvPr>
            <p:ph idx="1" type="subTitle"/>
          </p:nvPr>
        </p:nvSpPr>
        <p:spPr>
          <a:xfrm>
            <a:off x="719902" y="1849201"/>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65" name="Google Shape;1065;p108"/>
          <p:cNvSpPr txBox="1"/>
          <p:nvPr>
            <p:ph type="title"/>
          </p:nvPr>
        </p:nvSpPr>
        <p:spPr>
          <a:xfrm>
            <a:off x="719900" y="1457400"/>
            <a:ext cx="2009700" cy="389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066" name="Google Shape;1066;p108"/>
          <p:cNvSpPr txBox="1"/>
          <p:nvPr>
            <p:ph idx="2" type="subTitle"/>
          </p:nvPr>
        </p:nvSpPr>
        <p:spPr>
          <a:xfrm>
            <a:off x="714298"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67" name="Google Shape;1067;p108"/>
          <p:cNvSpPr txBox="1"/>
          <p:nvPr>
            <p:ph idx="3" type="title"/>
          </p:nvPr>
        </p:nvSpPr>
        <p:spPr>
          <a:xfrm>
            <a:off x="714300" y="3115724"/>
            <a:ext cx="2009700" cy="3921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068" name="Google Shape;1068;p108"/>
          <p:cNvSpPr txBox="1"/>
          <p:nvPr>
            <p:ph idx="4" type="subTitle"/>
          </p:nvPr>
        </p:nvSpPr>
        <p:spPr>
          <a:xfrm>
            <a:off x="3261994"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69" name="Google Shape;1069;p108"/>
          <p:cNvSpPr txBox="1"/>
          <p:nvPr>
            <p:ph idx="5" type="title"/>
          </p:nvPr>
        </p:nvSpPr>
        <p:spPr>
          <a:xfrm>
            <a:off x="3261998" y="3115724"/>
            <a:ext cx="2009700" cy="3921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070" name="Google Shape;1070;p108"/>
          <p:cNvSpPr txBox="1"/>
          <p:nvPr>
            <p:ph idx="6" type="subTitle"/>
          </p:nvPr>
        </p:nvSpPr>
        <p:spPr>
          <a:xfrm>
            <a:off x="3261994" y="1852444"/>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71" name="Google Shape;1071;p108"/>
          <p:cNvSpPr txBox="1"/>
          <p:nvPr>
            <p:ph idx="7" type="title"/>
          </p:nvPr>
        </p:nvSpPr>
        <p:spPr>
          <a:xfrm>
            <a:off x="3261998" y="1460099"/>
            <a:ext cx="2009700" cy="3894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072" name="Google Shape;1072;p108"/>
          <p:cNvSpPr txBox="1"/>
          <p:nvPr>
            <p:ph idx="8"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073" name="Google Shape;1073;p10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074" name="Google Shape;1074;p10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075" name="Google Shape;1075;p108"/>
          <p:cNvSpPr txBox="1"/>
          <p:nvPr>
            <p:ph idx="9"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76" name="Google Shape;1076;p108"/>
          <p:cNvSpPr txBox="1"/>
          <p:nvPr>
            <p:ph idx="1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1077" name="Shape 1077"/>
        <p:cNvGrpSpPr/>
        <p:nvPr/>
      </p:nvGrpSpPr>
      <p:grpSpPr>
        <a:xfrm>
          <a:off x="0" y="0"/>
          <a:ext cx="0" cy="0"/>
          <a:chOff x="0" y="0"/>
          <a:chExt cx="0" cy="0"/>
        </a:xfrm>
      </p:grpSpPr>
      <p:sp>
        <p:nvSpPr>
          <p:cNvPr id="1078" name="Google Shape;1078;p109"/>
          <p:cNvSpPr txBox="1"/>
          <p:nvPr>
            <p:ph hasCustomPrompt="1" type="title"/>
          </p:nvPr>
        </p:nvSpPr>
        <p:spPr>
          <a:xfrm>
            <a:off x="4696050" y="654108"/>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079" name="Google Shape;1079;p109"/>
          <p:cNvSpPr txBox="1"/>
          <p:nvPr>
            <p:ph idx="1" type="subTitle"/>
          </p:nvPr>
        </p:nvSpPr>
        <p:spPr>
          <a:xfrm>
            <a:off x="4696050" y="1391692"/>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80" name="Google Shape;1080;p109"/>
          <p:cNvSpPr txBox="1"/>
          <p:nvPr>
            <p:ph hasCustomPrompt="1" idx="2" type="title"/>
          </p:nvPr>
        </p:nvSpPr>
        <p:spPr>
          <a:xfrm>
            <a:off x="4696050" y="1999500"/>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081" name="Google Shape;1081;p109"/>
          <p:cNvSpPr txBox="1"/>
          <p:nvPr>
            <p:ph idx="3" type="subTitle"/>
          </p:nvPr>
        </p:nvSpPr>
        <p:spPr>
          <a:xfrm>
            <a:off x="4696050" y="2737088"/>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82" name="Google Shape;1082;p109"/>
          <p:cNvSpPr txBox="1"/>
          <p:nvPr>
            <p:ph hasCustomPrompt="1" idx="4" type="title"/>
          </p:nvPr>
        </p:nvSpPr>
        <p:spPr>
          <a:xfrm>
            <a:off x="4696050" y="3344892"/>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083" name="Google Shape;1083;p109"/>
          <p:cNvSpPr txBox="1"/>
          <p:nvPr>
            <p:ph idx="5" type="subTitle"/>
          </p:nvPr>
        </p:nvSpPr>
        <p:spPr>
          <a:xfrm>
            <a:off x="4696050" y="4082409"/>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cxnSp>
        <p:nvCxnSpPr>
          <p:cNvPr id="1084" name="Google Shape;1084;p10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085" name="Google Shape;1085;p10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086" name="Google Shape;1086;p109"/>
          <p:cNvSpPr txBox="1"/>
          <p:nvPr>
            <p:ph idx="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87" name="Google Shape;1087;p109"/>
          <p:cNvSpPr txBox="1"/>
          <p:nvPr>
            <p:ph idx="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_1">
    <p:spTree>
      <p:nvGrpSpPr>
        <p:cNvPr id="1088" name="Shape 1088"/>
        <p:cNvGrpSpPr/>
        <p:nvPr/>
      </p:nvGrpSpPr>
      <p:grpSpPr>
        <a:xfrm>
          <a:off x="0" y="0"/>
          <a:ext cx="0" cy="0"/>
          <a:chOff x="0" y="0"/>
          <a:chExt cx="0" cy="0"/>
        </a:xfrm>
      </p:grpSpPr>
      <p:sp>
        <p:nvSpPr>
          <p:cNvPr id="1089" name="Google Shape;1089;p110"/>
          <p:cNvSpPr txBox="1"/>
          <p:nvPr>
            <p:ph idx="1" type="subTitle"/>
          </p:nvPr>
        </p:nvSpPr>
        <p:spPr>
          <a:xfrm>
            <a:off x="1095300" y="2593175"/>
            <a:ext cx="2428200" cy="95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90" name="Google Shape;1090;p110"/>
          <p:cNvSpPr txBox="1"/>
          <p:nvPr>
            <p:ph type="title"/>
          </p:nvPr>
        </p:nvSpPr>
        <p:spPr>
          <a:xfrm>
            <a:off x="1095300" y="1468600"/>
            <a:ext cx="2428200" cy="955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cxnSp>
        <p:nvCxnSpPr>
          <p:cNvPr id="1091" name="Google Shape;1091;p11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092" name="Google Shape;1092;p11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093" name="Google Shape;1093;p11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94" name="Google Shape;1094;p110"/>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3_1_1">
    <p:spTree>
      <p:nvGrpSpPr>
        <p:cNvPr id="1095" name="Shape 1095"/>
        <p:cNvGrpSpPr/>
        <p:nvPr/>
      </p:nvGrpSpPr>
      <p:grpSpPr>
        <a:xfrm>
          <a:off x="0" y="0"/>
          <a:ext cx="0" cy="0"/>
          <a:chOff x="0" y="0"/>
          <a:chExt cx="0" cy="0"/>
        </a:xfrm>
      </p:grpSpPr>
      <p:sp>
        <p:nvSpPr>
          <p:cNvPr id="1096" name="Google Shape;1096;p111"/>
          <p:cNvSpPr txBox="1"/>
          <p:nvPr>
            <p:ph idx="1" type="subTitle"/>
          </p:nvPr>
        </p:nvSpPr>
        <p:spPr>
          <a:xfrm>
            <a:off x="714325" y="1185950"/>
            <a:ext cx="7715400" cy="17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097" name="Google Shape;1097;p111"/>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098" name="Google Shape;1098;p11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099" name="Google Shape;1099;p11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100" name="Google Shape;1100;p11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101" name="Google Shape;1101;p11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1">
  <p:cSld name="CUSTOM_3_1_1_1">
    <p:spTree>
      <p:nvGrpSpPr>
        <p:cNvPr id="1102" name="Shape 1102"/>
        <p:cNvGrpSpPr/>
        <p:nvPr/>
      </p:nvGrpSpPr>
      <p:grpSpPr>
        <a:xfrm>
          <a:off x="0" y="0"/>
          <a:ext cx="0" cy="0"/>
          <a:chOff x="0" y="0"/>
          <a:chExt cx="0" cy="0"/>
        </a:xfrm>
      </p:grpSpPr>
      <p:sp>
        <p:nvSpPr>
          <p:cNvPr id="1103" name="Google Shape;1103;p112"/>
          <p:cNvSpPr txBox="1"/>
          <p:nvPr>
            <p:ph idx="1" type="subTitle"/>
          </p:nvPr>
        </p:nvSpPr>
        <p:spPr>
          <a:xfrm>
            <a:off x="714325"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104" name="Google Shape;1104;p112"/>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05" name="Google Shape;1105;p112"/>
          <p:cNvSpPr txBox="1"/>
          <p:nvPr>
            <p:ph idx="2" type="subTitle"/>
          </p:nvPr>
        </p:nvSpPr>
        <p:spPr>
          <a:xfrm>
            <a:off x="4668000"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cxnSp>
        <p:nvCxnSpPr>
          <p:cNvPr id="1106" name="Google Shape;1106;p11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1107" name="Google Shape;1107;p11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1108" name="Google Shape;1108;p112"/>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109" name="Google Shape;1109;p112"/>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1110" name="Shape 1110"/>
        <p:cNvGrpSpPr/>
        <p:nvPr/>
      </p:nvGrpSpPr>
      <p:grpSpPr>
        <a:xfrm>
          <a:off x="0" y="0"/>
          <a:ext cx="0" cy="0"/>
          <a:chOff x="0" y="0"/>
          <a:chExt cx="0" cy="0"/>
        </a:xfrm>
      </p:grpSpPr>
      <p:sp>
        <p:nvSpPr>
          <p:cNvPr id="1111" name="Google Shape;1111;p113"/>
          <p:cNvSpPr txBox="1"/>
          <p:nvPr>
            <p:ph idx="1" type="subTitle"/>
          </p:nvPr>
        </p:nvSpPr>
        <p:spPr>
          <a:xfrm>
            <a:off x="4741200" y="1380300"/>
            <a:ext cx="3254700" cy="1555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12" name="Google Shape;1112;p113"/>
          <p:cNvSpPr txBox="1"/>
          <p:nvPr>
            <p:ph type="title"/>
          </p:nvPr>
        </p:nvSpPr>
        <p:spPr>
          <a:xfrm>
            <a:off x="4741200" y="547825"/>
            <a:ext cx="3254700" cy="77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51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1113" name="Google Shape;1113;p113"/>
          <p:cNvSpPr/>
          <p:nvPr/>
        </p:nvSpPr>
        <p:spPr>
          <a:xfrm>
            <a:off x="4307400" y="549600"/>
            <a:ext cx="4122300" cy="40548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13"/>
          <p:cNvSpPr txBox="1"/>
          <p:nvPr/>
        </p:nvSpPr>
        <p:spPr>
          <a:xfrm>
            <a:off x="4670100" y="3443475"/>
            <a:ext cx="3543300" cy="6666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1200">
                <a:solidFill>
                  <a:srgbClr val="434343"/>
                </a:solidFill>
                <a:latin typeface="Barlow Semi Condensed"/>
                <a:ea typeface="Barlow Semi Condensed"/>
                <a:cs typeface="Barlow Semi Condensed"/>
                <a:sym typeface="Barlow Semi Condensed"/>
              </a:rPr>
              <a:t>CREDITS: This presentation template was created by </a:t>
            </a:r>
            <a:r>
              <a:rPr b="1" lang="en" sz="1200">
                <a:solidFill>
                  <a:srgbClr val="434343"/>
                </a:solidFill>
                <a:uFill>
                  <a:noFill/>
                </a:uFill>
                <a:latin typeface="Barlow Semi Condensed"/>
                <a:ea typeface="Barlow Semi Condensed"/>
                <a:cs typeface="Barlow Semi Condensed"/>
                <a:sym typeface="Barlow Semi Condensed"/>
                <a:hlinkClick r:id="rId2">
                  <a:extLst>
                    <a:ext uri="{A12FA001-AC4F-418D-AE19-62706E023703}">
                      <ahyp:hlinkClr val="tx"/>
                    </a:ext>
                  </a:extLst>
                </a:hlinkClick>
              </a:rPr>
              <a:t>Slidesgo</a:t>
            </a:r>
            <a:r>
              <a:rPr lang="en" sz="1200">
                <a:solidFill>
                  <a:srgbClr val="434343"/>
                </a:solidFill>
                <a:latin typeface="Barlow Semi Condensed"/>
                <a:ea typeface="Barlow Semi Condensed"/>
                <a:cs typeface="Barlow Semi Condensed"/>
                <a:sym typeface="Barlow Semi Condensed"/>
              </a:rPr>
              <a:t>, including icons by </a:t>
            </a:r>
            <a:r>
              <a:rPr b="1" lang="en" sz="1200">
                <a:solidFill>
                  <a:srgbClr val="434343"/>
                </a:solidFill>
                <a:uFill>
                  <a:noFill/>
                </a:uFill>
                <a:latin typeface="Barlow Semi Condensed"/>
                <a:ea typeface="Barlow Semi Condensed"/>
                <a:cs typeface="Barlow Semi Condensed"/>
                <a:sym typeface="Barlow Semi Condensed"/>
                <a:hlinkClick r:id="rId3">
                  <a:extLst>
                    <a:ext uri="{A12FA001-AC4F-418D-AE19-62706E023703}">
                      <ahyp:hlinkClr val="tx"/>
                    </a:ext>
                  </a:extLst>
                </a:hlinkClick>
              </a:rPr>
              <a:t>Flaticon</a:t>
            </a:r>
            <a:r>
              <a:rPr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infographics</a:t>
            </a:r>
            <a:r>
              <a:rPr lang="en" sz="1200">
                <a:solidFill>
                  <a:srgbClr val="434343"/>
                </a:solidFill>
                <a:latin typeface="Barlow Semi Condensed"/>
                <a:ea typeface="Barlow Semi Condensed"/>
                <a:cs typeface="Barlow Semi Condensed"/>
                <a:sym typeface="Barlow Semi Condensed"/>
              </a:rPr>
              <a:t> &amp; images by </a:t>
            </a:r>
            <a:r>
              <a:rPr b="1" lang="en" sz="1200">
                <a:solidFill>
                  <a:srgbClr val="434343"/>
                </a:solidFill>
                <a:uFill>
                  <a:noFill/>
                </a:uFill>
                <a:latin typeface="Barlow Semi Condensed"/>
                <a:ea typeface="Barlow Semi Condensed"/>
                <a:cs typeface="Barlow Semi Condensed"/>
                <a:sym typeface="Barlow Semi Condensed"/>
                <a:hlinkClick r:id="rId4">
                  <a:extLst>
                    <a:ext uri="{A12FA001-AC4F-418D-AE19-62706E023703}">
                      <ahyp:hlinkClr val="tx"/>
                    </a:ext>
                  </a:extLst>
                </a:hlinkClick>
              </a:rPr>
              <a:t>Freepik</a:t>
            </a:r>
            <a:r>
              <a:rPr b="1"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and illustrations by </a:t>
            </a:r>
            <a:r>
              <a:rPr b="1" lang="en" sz="1200">
                <a:solidFill>
                  <a:srgbClr val="434343"/>
                </a:solidFill>
                <a:uFill>
                  <a:noFill/>
                </a:uFill>
                <a:latin typeface="Barlow Semi Condensed"/>
                <a:ea typeface="Barlow Semi Condensed"/>
                <a:cs typeface="Barlow Semi Condensed"/>
                <a:sym typeface="Barlow Semi Condensed"/>
                <a:hlinkClick r:id="rId5">
                  <a:extLst>
                    <a:ext uri="{A12FA001-AC4F-418D-AE19-62706E023703}">
                      <ahyp:hlinkClr val="tx"/>
                    </a:ext>
                  </a:extLst>
                </a:hlinkClick>
              </a:rPr>
              <a:t>Storyset</a:t>
            </a:r>
            <a:endParaRPr sz="1200">
              <a:latin typeface="Barlow Semi Condensed"/>
              <a:ea typeface="Barlow Semi Condensed"/>
              <a:cs typeface="Barlow Semi Condensed"/>
              <a:sym typeface="Barlow Semi Condensed"/>
            </a:endParaRPr>
          </a:p>
        </p:txBody>
      </p:sp>
      <p:cxnSp>
        <p:nvCxnSpPr>
          <p:cNvPr id="1115" name="Google Shape;1115;p11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116" name="Google Shape;1116;p11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117" name="Google Shape;1117;p113"/>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118" name="Google Shape;1118;p113"/>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7">
    <p:spTree>
      <p:nvGrpSpPr>
        <p:cNvPr id="1119" name="Shape 1119"/>
        <p:cNvGrpSpPr/>
        <p:nvPr/>
      </p:nvGrpSpPr>
      <p:grpSpPr>
        <a:xfrm>
          <a:off x="0" y="0"/>
          <a:ext cx="0" cy="0"/>
          <a:chOff x="0" y="0"/>
          <a:chExt cx="0" cy="0"/>
        </a:xfrm>
      </p:grpSpPr>
      <p:grpSp>
        <p:nvGrpSpPr>
          <p:cNvPr id="1120" name="Google Shape;1120;p114"/>
          <p:cNvGrpSpPr/>
          <p:nvPr/>
        </p:nvGrpSpPr>
        <p:grpSpPr>
          <a:xfrm>
            <a:off x="1265868" y="549590"/>
            <a:ext cx="528885" cy="545802"/>
            <a:chOff x="-1507225" y="3988588"/>
            <a:chExt cx="575250" cy="593650"/>
          </a:xfrm>
        </p:grpSpPr>
        <p:sp>
          <p:nvSpPr>
            <p:cNvPr id="1121" name="Google Shape;1121;p114"/>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14"/>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14"/>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4" name="Google Shape;1124;p114"/>
          <p:cNvSpPr/>
          <p:nvPr/>
        </p:nvSpPr>
        <p:spPr>
          <a:xfrm>
            <a:off x="8000289" y="43292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14"/>
          <p:cNvSpPr/>
          <p:nvPr/>
        </p:nvSpPr>
        <p:spPr>
          <a:xfrm>
            <a:off x="2124267" y="7937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114"/>
          <p:cNvSpPr/>
          <p:nvPr/>
        </p:nvSpPr>
        <p:spPr>
          <a:xfrm>
            <a:off x="1752493" y="122777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14"/>
          <p:cNvSpPr/>
          <p:nvPr/>
        </p:nvSpPr>
        <p:spPr>
          <a:xfrm>
            <a:off x="1038417" y="79373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14"/>
          <p:cNvSpPr/>
          <p:nvPr/>
        </p:nvSpPr>
        <p:spPr>
          <a:xfrm>
            <a:off x="7339115" y="42082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14"/>
          <p:cNvSpPr/>
          <p:nvPr/>
        </p:nvSpPr>
        <p:spPr>
          <a:xfrm>
            <a:off x="2275515" y="10954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14"/>
          <p:cNvSpPr/>
          <p:nvPr/>
        </p:nvSpPr>
        <p:spPr>
          <a:xfrm>
            <a:off x="714289" y="20306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1" name="Google Shape;1131;p114"/>
          <p:cNvGrpSpPr/>
          <p:nvPr/>
        </p:nvGrpSpPr>
        <p:grpSpPr>
          <a:xfrm>
            <a:off x="7711188" y="3642869"/>
            <a:ext cx="387316" cy="399705"/>
            <a:chOff x="-1507225" y="3988588"/>
            <a:chExt cx="575250" cy="593650"/>
          </a:xfrm>
        </p:grpSpPr>
        <p:sp>
          <p:nvSpPr>
            <p:cNvPr id="1132" name="Google Shape;1132;p114"/>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14"/>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114"/>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5" name="Google Shape;1135;p114"/>
          <p:cNvGrpSpPr/>
          <p:nvPr/>
        </p:nvGrpSpPr>
        <p:grpSpPr>
          <a:xfrm>
            <a:off x="873882" y="1242578"/>
            <a:ext cx="387296" cy="396831"/>
            <a:chOff x="874000" y="1401213"/>
            <a:chExt cx="581875" cy="596200"/>
          </a:xfrm>
        </p:grpSpPr>
        <p:sp>
          <p:nvSpPr>
            <p:cNvPr id="1136" name="Google Shape;1136;p114"/>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14"/>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114"/>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114"/>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14"/>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114"/>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14"/>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114"/>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114"/>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114"/>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114"/>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14"/>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14"/>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114"/>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14"/>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114"/>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114"/>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114"/>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114"/>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114"/>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114"/>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114"/>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114"/>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9" name="Google Shape;1159;p114"/>
          <p:cNvSpPr/>
          <p:nvPr/>
        </p:nvSpPr>
        <p:spPr>
          <a:xfrm>
            <a:off x="1501192" y="1412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114"/>
          <p:cNvSpPr/>
          <p:nvPr/>
        </p:nvSpPr>
        <p:spPr>
          <a:xfrm>
            <a:off x="2600868" y="6918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1" name="Google Shape;1161;p114"/>
          <p:cNvGrpSpPr/>
          <p:nvPr/>
        </p:nvGrpSpPr>
        <p:grpSpPr>
          <a:xfrm>
            <a:off x="6592055" y="4001105"/>
            <a:ext cx="528916" cy="535303"/>
            <a:chOff x="-1988450" y="2592438"/>
            <a:chExt cx="550725" cy="557375"/>
          </a:xfrm>
        </p:grpSpPr>
        <p:sp>
          <p:nvSpPr>
            <p:cNvPr id="1162" name="Google Shape;1162;p114"/>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114"/>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14"/>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114"/>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114"/>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114"/>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8" name="Google Shape;1168;p114"/>
          <p:cNvSpPr/>
          <p:nvPr/>
        </p:nvSpPr>
        <p:spPr>
          <a:xfrm>
            <a:off x="7179692" y="3813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114"/>
          <p:cNvSpPr/>
          <p:nvPr/>
        </p:nvSpPr>
        <p:spPr>
          <a:xfrm>
            <a:off x="8227693" y="35572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114"/>
          <p:cNvSpPr/>
          <p:nvPr/>
        </p:nvSpPr>
        <p:spPr>
          <a:xfrm>
            <a:off x="7711192" y="4414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14"/>
          <p:cNvSpPr/>
          <p:nvPr/>
        </p:nvSpPr>
        <p:spPr>
          <a:xfrm>
            <a:off x="8098490" y="31604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72" name="Google Shape;1172;p114"/>
          <p:cNvCxnSpPr>
            <a:stCxn id="1173"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174" name="Google Shape;1174;p114"/>
          <p:cNvCxnSpPr>
            <a:endCxn id="1175"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176" name="Google Shape;1176;p114"/>
          <p:cNvSpPr txBox="1"/>
          <p:nvPr>
            <p:ph type="title"/>
          </p:nvPr>
        </p:nvSpPr>
        <p:spPr>
          <a:xfrm>
            <a:off x="777629" y="4727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177" name="Google Shape;1177;p114"/>
          <p:cNvSpPr txBox="1"/>
          <p:nvPr>
            <p:ph idx="2" type="title"/>
          </p:nvPr>
        </p:nvSpPr>
        <p:spPr>
          <a:xfrm>
            <a:off x="7486175" y="47515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81" name="Shape 81"/>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7_1">
    <p:spTree>
      <p:nvGrpSpPr>
        <p:cNvPr id="1178" name="Shape 1178"/>
        <p:cNvGrpSpPr/>
        <p:nvPr/>
      </p:nvGrpSpPr>
      <p:grpSpPr>
        <a:xfrm>
          <a:off x="0" y="0"/>
          <a:ext cx="0" cy="0"/>
          <a:chOff x="0" y="0"/>
          <a:chExt cx="0" cy="0"/>
        </a:xfrm>
      </p:grpSpPr>
      <p:cxnSp>
        <p:nvCxnSpPr>
          <p:cNvPr id="1179" name="Google Shape;1179;p115"/>
          <p:cNvCxnSpPr>
            <a:stCxn id="1180"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181" name="Google Shape;1181;p115"/>
          <p:cNvCxnSpPr>
            <a:endCxn id="1182"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183" name="Google Shape;1183;p115"/>
          <p:cNvSpPr txBox="1"/>
          <p:nvPr>
            <p:ph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184" name="Google Shape;1184;p115"/>
          <p:cNvSpPr txBox="1"/>
          <p:nvPr>
            <p:ph idx="2"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1185" name="Shape 1185"/>
        <p:cNvGrpSpPr/>
        <p:nvPr/>
      </p:nvGrpSpPr>
      <p:grpSpPr>
        <a:xfrm>
          <a:off x="0" y="0"/>
          <a:ext cx="0" cy="0"/>
          <a:chOff x="0" y="0"/>
          <a:chExt cx="0" cy="0"/>
        </a:xfrm>
      </p:grpSpPr>
      <p:sp>
        <p:nvSpPr>
          <p:cNvPr id="1186" name="Google Shape;1186;p11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87" name="Google Shape;1187;p11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88" name="Google Shape;1188;p1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189" name="Shape 1189"/>
        <p:cNvGrpSpPr/>
        <p:nvPr/>
      </p:nvGrpSpPr>
      <p:grpSpPr>
        <a:xfrm>
          <a:off x="0" y="0"/>
          <a:ext cx="0" cy="0"/>
          <a:chOff x="0" y="0"/>
          <a:chExt cx="0" cy="0"/>
        </a:xfrm>
      </p:grpSpPr>
      <p:sp>
        <p:nvSpPr>
          <p:cNvPr id="1190" name="Google Shape;1190;p1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91" name="Google Shape;1191;p1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192" name="Google Shape;1192;p1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82" name="Shape 82"/>
        <p:cNvGrpSpPr/>
        <p:nvPr/>
      </p:nvGrpSpPr>
      <p:grpSpPr>
        <a:xfrm>
          <a:off x="0" y="0"/>
          <a:ext cx="0" cy="0"/>
          <a:chOff x="0" y="0"/>
          <a:chExt cx="0" cy="0"/>
        </a:xfrm>
      </p:grpSpPr>
      <p:sp>
        <p:nvSpPr>
          <p:cNvPr id="83" name="Google Shape;83;p13"/>
          <p:cNvSpPr txBox="1"/>
          <p:nvPr>
            <p:ph type="title"/>
          </p:nvPr>
        </p:nvSpPr>
        <p:spPr>
          <a:xfrm>
            <a:off x="5869400" y="549600"/>
            <a:ext cx="2560200" cy="1062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4" name="Google Shape;84;p13"/>
          <p:cNvSpPr txBox="1"/>
          <p:nvPr>
            <p:ph idx="2" type="title"/>
          </p:nvPr>
        </p:nvSpPr>
        <p:spPr>
          <a:xfrm>
            <a:off x="1959525" y="76275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85" name="Google Shape;85;p13"/>
          <p:cNvSpPr txBox="1"/>
          <p:nvPr>
            <p:ph idx="1" type="subTitle"/>
          </p:nvPr>
        </p:nvSpPr>
        <p:spPr>
          <a:xfrm>
            <a:off x="1959525" y="115193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6" name="Google Shape;86;p13"/>
          <p:cNvSpPr txBox="1"/>
          <p:nvPr>
            <p:ph hasCustomPrompt="1" idx="3" type="title"/>
          </p:nvPr>
        </p:nvSpPr>
        <p:spPr>
          <a:xfrm>
            <a:off x="1078075" y="109470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87" name="Google Shape;87;p13"/>
          <p:cNvSpPr txBox="1"/>
          <p:nvPr>
            <p:ph idx="4" type="title"/>
          </p:nvPr>
        </p:nvSpPr>
        <p:spPr>
          <a:xfrm>
            <a:off x="1959525" y="2042145"/>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88" name="Google Shape;88;p13"/>
          <p:cNvSpPr txBox="1"/>
          <p:nvPr>
            <p:ph idx="5" type="subTitle"/>
          </p:nvPr>
        </p:nvSpPr>
        <p:spPr>
          <a:xfrm>
            <a:off x="1959525" y="2431334"/>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9" name="Google Shape;89;p13"/>
          <p:cNvSpPr txBox="1"/>
          <p:nvPr>
            <p:ph hasCustomPrompt="1" idx="6" type="title"/>
          </p:nvPr>
        </p:nvSpPr>
        <p:spPr>
          <a:xfrm>
            <a:off x="1078075" y="237409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90" name="Google Shape;90;p13"/>
          <p:cNvSpPr txBox="1"/>
          <p:nvPr>
            <p:ph idx="7" type="title"/>
          </p:nvPr>
        </p:nvSpPr>
        <p:spPr>
          <a:xfrm>
            <a:off x="1959525" y="332154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1" name="Google Shape;91;p13"/>
          <p:cNvSpPr txBox="1"/>
          <p:nvPr>
            <p:ph idx="8" type="subTitle"/>
          </p:nvPr>
        </p:nvSpPr>
        <p:spPr>
          <a:xfrm>
            <a:off x="1959525" y="371072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2" name="Google Shape;92;p13"/>
          <p:cNvSpPr txBox="1"/>
          <p:nvPr>
            <p:ph hasCustomPrompt="1" idx="9" type="title"/>
          </p:nvPr>
        </p:nvSpPr>
        <p:spPr>
          <a:xfrm>
            <a:off x="1078075" y="365348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cxnSp>
        <p:nvCxnSpPr>
          <p:cNvPr id="93" name="Google Shape;93;p1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4" name="Google Shape;94;p1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95" name="Google Shape;95;p13"/>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6" name="Google Shape;96;p13"/>
          <p:cNvSpPr txBox="1"/>
          <p:nvPr>
            <p:ph idx="1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_1_1">
    <p:spTree>
      <p:nvGrpSpPr>
        <p:cNvPr id="97" name="Shape 97"/>
        <p:cNvGrpSpPr/>
        <p:nvPr/>
      </p:nvGrpSpPr>
      <p:grpSpPr>
        <a:xfrm>
          <a:off x="0" y="0"/>
          <a:ext cx="0" cy="0"/>
          <a:chOff x="0" y="0"/>
          <a:chExt cx="0" cy="0"/>
        </a:xfrm>
      </p:grpSpPr>
      <p:sp>
        <p:nvSpPr>
          <p:cNvPr id="98" name="Google Shape;98;p14"/>
          <p:cNvSpPr txBox="1"/>
          <p:nvPr>
            <p:ph idx="1" type="subTitle"/>
          </p:nvPr>
        </p:nvSpPr>
        <p:spPr>
          <a:xfrm>
            <a:off x="714300"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9" name="Google Shape;99;p14"/>
          <p:cNvSpPr txBox="1"/>
          <p:nvPr>
            <p:ph type="title"/>
          </p:nvPr>
        </p:nvSpPr>
        <p:spPr>
          <a:xfrm>
            <a:off x="714300"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0" name="Google Shape;100;p14"/>
          <p:cNvSpPr txBox="1"/>
          <p:nvPr>
            <p:ph idx="2" type="subTitle"/>
          </p:nvPr>
        </p:nvSpPr>
        <p:spPr>
          <a:xfrm>
            <a:off x="3539554"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1" name="Google Shape;101;p14"/>
          <p:cNvSpPr txBox="1"/>
          <p:nvPr>
            <p:ph idx="3" type="title"/>
          </p:nvPr>
        </p:nvSpPr>
        <p:spPr>
          <a:xfrm>
            <a:off x="3539554"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2" name="Google Shape;102;p14"/>
          <p:cNvSpPr txBox="1"/>
          <p:nvPr>
            <p:ph idx="4" type="subTitle"/>
          </p:nvPr>
        </p:nvSpPr>
        <p:spPr>
          <a:xfrm>
            <a:off x="6364809"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3" name="Google Shape;103;p14"/>
          <p:cNvSpPr txBox="1"/>
          <p:nvPr>
            <p:ph idx="5" type="title"/>
          </p:nvPr>
        </p:nvSpPr>
        <p:spPr>
          <a:xfrm>
            <a:off x="6364809"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4" name="Google Shape;104;p14"/>
          <p:cNvSpPr txBox="1"/>
          <p:nvPr>
            <p:ph idx="6" type="subTitle"/>
          </p:nvPr>
        </p:nvSpPr>
        <p:spPr>
          <a:xfrm>
            <a:off x="714300"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5" name="Google Shape;105;p14"/>
          <p:cNvSpPr txBox="1"/>
          <p:nvPr>
            <p:ph idx="7" type="title"/>
          </p:nvPr>
        </p:nvSpPr>
        <p:spPr>
          <a:xfrm>
            <a:off x="714300"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6" name="Google Shape;106;p14"/>
          <p:cNvSpPr txBox="1"/>
          <p:nvPr>
            <p:ph idx="8" type="subTitle"/>
          </p:nvPr>
        </p:nvSpPr>
        <p:spPr>
          <a:xfrm>
            <a:off x="3539554"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7" name="Google Shape;107;p14"/>
          <p:cNvSpPr txBox="1"/>
          <p:nvPr>
            <p:ph idx="9" type="title"/>
          </p:nvPr>
        </p:nvSpPr>
        <p:spPr>
          <a:xfrm>
            <a:off x="3539554"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8" name="Google Shape;108;p14"/>
          <p:cNvSpPr txBox="1"/>
          <p:nvPr>
            <p:ph idx="13" type="subTitle"/>
          </p:nvPr>
        </p:nvSpPr>
        <p:spPr>
          <a:xfrm>
            <a:off x="6364809"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9" name="Google Shape;109;p14"/>
          <p:cNvSpPr txBox="1"/>
          <p:nvPr>
            <p:ph idx="14" type="title"/>
          </p:nvPr>
        </p:nvSpPr>
        <p:spPr>
          <a:xfrm>
            <a:off x="6364809"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10" name="Google Shape;110;p14"/>
          <p:cNvSpPr txBox="1"/>
          <p:nvPr>
            <p:ph idx="15"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11" name="Google Shape;111;p1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112" name="Google Shape;112;p1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113" name="Google Shape;113;p14"/>
          <p:cNvSpPr txBox="1"/>
          <p:nvPr>
            <p:ph idx="1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14" name="Google Shape;114;p14"/>
          <p:cNvSpPr txBox="1"/>
          <p:nvPr>
            <p:ph idx="1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_2">
    <p:spTree>
      <p:nvGrpSpPr>
        <p:cNvPr id="115" name="Shape 115"/>
        <p:cNvGrpSpPr/>
        <p:nvPr/>
      </p:nvGrpSpPr>
      <p:grpSpPr>
        <a:xfrm>
          <a:off x="0" y="0"/>
          <a:ext cx="0" cy="0"/>
          <a:chOff x="0" y="0"/>
          <a:chExt cx="0" cy="0"/>
        </a:xfrm>
      </p:grpSpPr>
      <p:sp>
        <p:nvSpPr>
          <p:cNvPr id="116" name="Google Shape;116;p15"/>
          <p:cNvSpPr txBox="1"/>
          <p:nvPr>
            <p:ph idx="1" type="subTitle"/>
          </p:nvPr>
        </p:nvSpPr>
        <p:spPr>
          <a:xfrm>
            <a:off x="719902" y="1849201"/>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7" name="Google Shape;117;p15"/>
          <p:cNvSpPr txBox="1"/>
          <p:nvPr>
            <p:ph type="title"/>
          </p:nvPr>
        </p:nvSpPr>
        <p:spPr>
          <a:xfrm>
            <a:off x="719900" y="1457400"/>
            <a:ext cx="2009700" cy="389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18" name="Google Shape;118;p15"/>
          <p:cNvSpPr txBox="1"/>
          <p:nvPr>
            <p:ph idx="2" type="subTitle"/>
          </p:nvPr>
        </p:nvSpPr>
        <p:spPr>
          <a:xfrm>
            <a:off x="714298"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9" name="Google Shape;119;p15"/>
          <p:cNvSpPr txBox="1"/>
          <p:nvPr>
            <p:ph idx="3" type="title"/>
          </p:nvPr>
        </p:nvSpPr>
        <p:spPr>
          <a:xfrm>
            <a:off x="714300" y="3115724"/>
            <a:ext cx="2009700" cy="3921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20" name="Google Shape;120;p15"/>
          <p:cNvSpPr txBox="1"/>
          <p:nvPr>
            <p:ph idx="4" type="subTitle"/>
          </p:nvPr>
        </p:nvSpPr>
        <p:spPr>
          <a:xfrm>
            <a:off x="3261994"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1" name="Google Shape;121;p15"/>
          <p:cNvSpPr txBox="1"/>
          <p:nvPr>
            <p:ph idx="5" type="title"/>
          </p:nvPr>
        </p:nvSpPr>
        <p:spPr>
          <a:xfrm>
            <a:off x="3261998" y="3115724"/>
            <a:ext cx="2009700" cy="3921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22" name="Google Shape;122;p15"/>
          <p:cNvSpPr txBox="1"/>
          <p:nvPr>
            <p:ph idx="6" type="subTitle"/>
          </p:nvPr>
        </p:nvSpPr>
        <p:spPr>
          <a:xfrm>
            <a:off x="3261994" y="1852444"/>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3" name="Google Shape;123;p15"/>
          <p:cNvSpPr txBox="1"/>
          <p:nvPr>
            <p:ph idx="7" type="title"/>
          </p:nvPr>
        </p:nvSpPr>
        <p:spPr>
          <a:xfrm>
            <a:off x="3261998" y="1460099"/>
            <a:ext cx="2009700" cy="3894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24" name="Google Shape;124;p15"/>
          <p:cNvSpPr txBox="1"/>
          <p:nvPr>
            <p:ph idx="8"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25" name="Google Shape;125;p1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26" name="Google Shape;126;p1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27" name="Google Shape;127;p15"/>
          <p:cNvSpPr txBox="1"/>
          <p:nvPr>
            <p:ph idx="9"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28" name="Google Shape;128;p15"/>
          <p:cNvSpPr txBox="1"/>
          <p:nvPr>
            <p:ph idx="1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129" name="Shape 129"/>
        <p:cNvGrpSpPr/>
        <p:nvPr/>
      </p:nvGrpSpPr>
      <p:grpSpPr>
        <a:xfrm>
          <a:off x="0" y="0"/>
          <a:ext cx="0" cy="0"/>
          <a:chOff x="0" y="0"/>
          <a:chExt cx="0" cy="0"/>
        </a:xfrm>
      </p:grpSpPr>
      <p:sp>
        <p:nvSpPr>
          <p:cNvPr id="130" name="Google Shape;130;p16"/>
          <p:cNvSpPr txBox="1"/>
          <p:nvPr>
            <p:ph hasCustomPrompt="1" type="title"/>
          </p:nvPr>
        </p:nvSpPr>
        <p:spPr>
          <a:xfrm>
            <a:off x="4696050" y="654108"/>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31" name="Google Shape;131;p16"/>
          <p:cNvSpPr txBox="1"/>
          <p:nvPr>
            <p:ph idx="1" type="subTitle"/>
          </p:nvPr>
        </p:nvSpPr>
        <p:spPr>
          <a:xfrm>
            <a:off x="4696050" y="1391692"/>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2" name="Google Shape;132;p16"/>
          <p:cNvSpPr txBox="1"/>
          <p:nvPr>
            <p:ph hasCustomPrompt="1" idx="2" type="title"/>
          </p:nvPr>
        </p:nvSpPr>
        <p:spPr>
          <a:xfrm>
            <a:off x="4696050" y="1999500"/>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33" name="Google Shape;133;p16"/>
          <p:cNvSpPr txBox="1"/>
          <p:nvPr>
            <p:ph idx="3" type="subTitle"/>
          </p:nvPr>
        </p:nvSpPr>
        <p:spPr>
          <a:xfrm>
            <a:off x="4696050" y="2737088"/>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4" name="Google Shape;134;p16"/>
          <p:cNvSpPr txBox="1"/>
          <p:nvPr>
            <p:ph hasCustomPrompt="1" idx="4" type="title"/>
          </p:nvPr>
        </p:nvSpPr>
        <p:spPr>
          <a:xfrm>
            <a:off x="4696050" y="3344892"/>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35" name="Google Shape;135;p16"/>
          <p:cNvSpPr txBox="1"/>
          <p:nvPr>
            <p:ph idx="5" type="subTitle"/>
          </p:nvPr>
        </p:nvSpPr>
        <p:spPr>
          <a:xfrm>
            <a:off x="4696050" y="4082409"/>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cxnSp>
        <p:nvCxnSpPr>
          <p:cNvPr id="136" name="Google Shape;136;p1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37" name="Google Shape;137;p1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38" name="Google Shape;138;p16"/>
          <p:cNvSpPr txBox="1"/>
          <p:nvPr>
            <p:ph idx="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39" name="Google Shape;139;p16"/>
          <p:cNvSpPr txBox="1"/>
          <p:nvPr>
            <p:ph idx="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_1">
    <p:spTree>
      <p:nvGrpSpPr>
        <p:cNvPr id="140" name="Shape 140"/>
        <p:cNvGrpSpPr/>
        <p:nvPr/>
      </p:nvGrpSpPr>
      <p:grpSpPr>
        <a:xfrm>
          <a:off x="0" y="0"/>
          <a:ext cx="0" cy="0"/>
          <a:chOff x="0" y="0"/>
          <a:chExt cx="0" cy="0"/>
        </a:xfrm>
      </p:grpSpPr>
      <p:sp>
        <p:nvSpPr>
          <p:cNvPr id="141" name="Google Shape;141;p17"/>
          <p:cNvSpPr txBox="1"/>
          <p:nvPr>
            <p:ph idx="1" type="subTitle"/>
          </p:nvPr>
        </p:nvSpPr>
        <p:spPr>
          <a:xfrm>
            <a:off x="1095300" y="2593175"/>
            <a:ext cx="2428200" cy="95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42" name="Google Shape;142;p17"/>
          <p:cNvSpPr txBox="1"/>
          <p:nvPr>
            <p:ph type="title"/>
          </p:nvPr>
        </p:nvSpPr>
        <p:spPr>
          <a:xfrm>
            <a:off x="1095300" y="1468600"/>
            <a:ext cx="2428200" cy="955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cxnSp>
        <p:nvCxnSpPr>
          <p:cNvPr id="143" name="Google Shape;143;p1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44" name="Google Shape;144;p1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45" name="Google Shape;145;p1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46" name="Google Shape;146;p1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3_1_1">
    <p:spTree>
      <p:nvGrpSpPr>
        <p:cNvPr id="147" name="Shape 147"/>
        <p:cNvGrpSpPr/>
        <p:nvPr/>
      </p:nvGrpSpPr>
      <p:grpSpPr>
        <a:xfrm>
          <a:off x="0" y="0"/>
          <a:ext cx="0" cy="0"/>
          <a:chOff x="0" y="0"/>
          <a:chExt cx="0" cy="0"/>
        </a:xfrm>
      </p:grpSpPr>
      <p:sp>
        <p:nvSpPr>
          <p:cNvPr id="148" name="Google Shape;148;p18"/>
          <p:cNvSpPr txBox="1"/>
          <p:nvPr>
            <p:ph idx="1" type="subTitle"/>
          </p:nvPr>
        </p:nvSpPr>
        <p:spPr>
          <a:xfrm>
            <a:off x="714325" y="1185950"/>
            <a:ext cx="7715400" cy="17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49" name="Google Shape;149;p18"/>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50" name="Google Shape;150;p1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51" name="Google Shape;151;p1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52" name="Google Shape;152;p1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53" name="Google Shape;153;p1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1">
  <p:cSld name="CUSTOM_3_1_1_1">
    <p:spTree>
      <p:nvGrpSpPr>
        <p:cNvPr id="154" name="Shape 154"/>
        <p:cNvGrpSpPr/>
        <p:nvPr/>
      </p:nvGrpSpPr>
      <p:grpSpPr>
        <a:xfrm>
          <a:off x="0" y="0"/>
          <a:ext cx="0" cy="0"/>
          <a:chOff x="0" y="0"/>
          <a:chExt cx="0" cy="0"/>
        </a:xfrm>
      </p:grpSpPr>
      <p:sp>
        <p:nvSpPr>
          <p:cNvPr id="155" name="Google Shape;155;p19"/>
          <p:cNvSpPr txBox="1"/>
          <p:nvPr>
            <p:ph idx="1" type="subTitle"/>
          </p:nvPr>
        </p:nvSpPr>
        <p:spPr>
          <a:xfrm>
            <a:off x="714325"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56" name="Google Shape;156;p19"/>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7" name="Google Shape;157;p19"/>
          <p:cNvSpPr txBox="1"/>
          <p:nvPr>
            <p:ph idx="2" type="subTitle"/>
          </p:nvPr>
        </p:nvSpPr>
        <p:spPr>
          <a:xfrm>
            <a:off x="4668000"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cxnSp>
        <p:nvCxnSpPr>
          <p:cNvPr id="158" name="Google Shape;158;p1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159" name="Google Shape;159;p1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160" name="Google Shape;160;p19"/>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61" name="Google Shape;161;p19"/>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162" name="Shape 162"/>
        <p:cNvGrpSpPr/>
        <p:nvPr/>
      </p:nvGrpSpPr>
      <p:grpSpPr>
        <a:xfrm>
          <a:off x="0" y="0"/>
          <a:ext cx="0" cy="0"/>
          <a:chOff x="0" y="0"/>
          <a:chExt cx="0" cy="0"/>
        </a:xfrm>
      </p:grpSpPr>
      <p:sp>
        <p:nvSpPr>
          <p:cNvPr id="163" name="Google Shape;163;p20"/>
          <p:cNvSpPr txBox="1"/>
          <p:nvPr>
            <p:ph idx="1" type="subTitle"/>
          </p:nvPr>
        </p:nvSpPr>
        <p:spPr>
          <a:xfrm>
            <a:off x="4741200" y="1380300"/>
            <a:ext cx="3254700" cy="1555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4" name="Google Shape;164;p20"/>
          <p:cNvSpPr txBox="1"/>
          <p:nvPr>
            <p:ph type="title"/>
          </p:nvPr>
        </p:nvSpPr>
        <p:spPr>
          <a:xfrm>
            <a:off x="4741200" y="547825"/>
            <a:ext cx="3254700" cy="77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51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165" name="Google Shape;165;p20"/>
          <p:cNvSpPr/>
          <p:nvPr/>
        </p:nvSpPr>
        <p:spPr>
          <a:xfrm>
            <a:off x="4307400" y="549600"/>
            <a:ext cx="4122300" cy="40548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0"/>
          <p:cNvSpPr txBox="1"/>
          <p:nvPr/>
        </p:nvSpPr>
        <p:spPr>
          <a:xfrm>
            <a:off x="4670100" y="3443475"/>
            <a:ext cx="3543300" cy="6666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1200">
                <a:solidFill>
                  <a:srgbClr val="434343"/>
                </a:solidFill>
                <a:latin typeface="Barlow Semi Condensed"/>
                <a:ea typeface="Barlow Semi Condensed"/>
                <a:cs typeface="Barlow Semi Condensed"/>
                <a:sym typeface="Barlow Semi Condensed"/>
              </a:rPr>
              <a:t>CREDITS: This presentation template was created by </a:t>
            </a:r>
            <a:r>
              <a:rPr b="1" lang="en" sz="1200">
                <a:solidFill>
                  <a:srgbClr val="434343"/>
                </a:solidFill>
                <a:uFill>
                  <a:noFill/>
                </a:uFill>
                <a:latin typeface="Barlow Semi Condensed"/>
                <a:ea typeface="Barlow Semi Condensed"/>
                <a:cs typeface="Barlow Semi Condensed"/>
                <a:sym typeface="Barlow Semi Condensed"/>
                <a:hlinkClick r:id="rId2">
                  <a:extLst>
                    <a:ext uri="{A12FA001-AC4F-418D-AE19-62706E023703}">
                      <ahyp:hlinkClr val="tx"/>
                    </a:ext>
                  </a:extLst>
                </a:hlinkClick>
              </a:rPr>
              <a:t>Slidesgo</a:t>
            </a:r>
            <a:r>
              <a:rPr lang="en" sz="1200">
                <a:solidFill>
                  <a:srgbClr val="434343"/>
                </a:solidFill>
                <a:latin typeface="Barlow Semi Condensed"/>
                <a:ea typeface="Barlow Semi Condensed"/>
                <a:cs typeface="Barlow Semi Condensed"/>
                <a:sym typeface="Barlow Semi Condensed"/>
              </a:rPr>
              <a:t>, including icons by </a:t>
            </a:r>
            <a:r>
              <a:rPr b="1" lang="en" sz="1200">
                <a:solidFill>
                  <a:srgbClr val="434343"/>
                </a:solidFill>
                <a:uFill>
                  <a:noFill/>
                </a:uFill>
                <a:latin typeface="Barlow Semi Condensed"/>
                <a:ea typeface="Barlow Semi Condensed"/>
                <a:cs typeface="Barlow Semi Condensed"/>
                <a:sym typeface="Barlow Semi Condensed"/>
                <a:hlinkClick r:id="rId3">
                  <a:extLst>
                    <a:ext uri="{A12FA001-AC4F-418D-AE19-62706E023703}">
                      <ahyp:hlinkClr val="tx"/>
                    </a:ext>
                  </a:extLst>
                </a:hlinkClick>
              </a:rPr>
              <a:t>Flaticon</a:t>
            </a:r>
            <a:r>
              <a:rPr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infographics</a:t>
            </a:r>
            <a:r>
              <a:rPr lang="en" sz="1200">
                <a:solidFill>
                  <a:srgbClr val="434343"/>
                </a:solidFill>
                <a:latin typeface="Barlow Semi Condensed"/>
                <a:ea typeface="Barlow Semi Condensed"/>
                <a:cs typeface="Barlow Semi Condensed"/>
                <a:sym typeface="Barlow Semi Condensed"/>
              </a:rPr>
              <a:t> &amp; images by </a:t>
            </a:r>
            <a:r>
              <a:rPr b="1" lang="en" sz="1200">
                <a:solidFill>
                  <a:srgbClr val="434343"/>
                </a:solidFill>
                <a:uFill>
                  <a:noFill/>
                </a:uFill>
                <a:latin typeface="Barlow Semi Condensed"/>
                <a:ea typeface="Barlow Semi Condensed"/>
                <a:cs typeface="Barlow Semi Condensed"/>
                <a:sym typeface="Barlow Semi Condensed"/>
                <a:hlinkClick r:id="rId4">
                  <a:extLst>
                    <a:ext uri="{A12FA001-AC4F-418D-AE19-62706E023703}">
                      <ahyp:hlinkClr val="tx"/>
                    </a:ext>
                  </a:extLst>
                </a:hlinkClick>
              </a:rPr>
              <a:t>Freepik</a:t>
            </a:r>
            <a:r>
              <a:rPr b="1"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and illustrations by </a:t>
            </a:r>
            <a:r>
              <a:rPr b="1" lang="en" sz="1200">
                <a:solidFill>
                  <a:srgbClr val="434343"/>
                </a:solidFill>
                <a:uFill>
                  <a:noFill/>
                </a:uFill>
                <a:latin typeface="Barlow Semi Condensed"/>
                <a:ea typeface="Barlow Semi Condensed"/>
                <a:cs typeface="Barlow Semi Condensed"/>
                <a:sym typeface="Barlow Semi Condensed"/>
                <a:hlinkClick r:id="rId5">
                  <a:extLst>
                    <a:ext uri="{A12FA001-AC4F-418D-AE19-62706E023703}">
                      <ahyp:hlinkClr val="tx"/>
                    </a:ext>
                  </a:extLst>
                </a:hlinkClick>
              </a:rPr>
              <a:t>Storyset</a:t>
            </a:r>
            <a:endParaRPr sz="1200">
              <a:latin typeface="Barlow Semi Condensed"/>
              <a:ea typeface="Barlow Semi Condensed"/>
              <a:cs typeface="Barlow Semi Condensed"/>
              <a:sym typeface="Barlow Semi Condensed"/>
            </a:endParaRPr>
          </a:p>
        </p:txBody>
      </p:sp>
      <p:cxnSp>
        <p:nvCxnSpPr>
          <p:cNvPr id="167" name="Google Shape;167;p2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68" name="Google Shape;168;p2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69" name="Google Shape;169;p2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70" name="Google Shape;170;p20"/>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560000" y="2422857"/>
            <a:ext cx="3617700" cy="713400"/>
          </a:xfrm>
          <a:prstGeom prst="rect">
            <a:avLst/>
          </a:prstGeom>
        </p:spPr>
        <p:txBody>
          <a:bodyPr anchorCtr="0" anchor="ctr" bIns="91425" lIns="91425" spcFirstLastPara="1" rIns="91425" wrap="square" tIns="91425">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hasCustomPrompt="1" idx="2" type="title"/>
          </p:nvPr>
        </p:nvSpPr>
        <p:spPr>
          <a:xfrm>
            <a:off x="7208900" y="1643715"/>
            <a:ext cx="9687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0000"/>
              <a:buNone/>
              <a:defRPr sz="36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18" name="Google Shape;18;p3"/>
          <p:cNvSpPr txBox="1"/>
          <p:nvPr>
            <p:ph idx="1" type="subTitle"/>
          </p:nvPr>
        </p:nvSpPr>
        <p:spPr>
          <a:xfrm>
            <a:off x="4559896" y="3410236"/>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19" name="Google Shape;19;p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0" name="Google Shape;20;p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1" name="Google Shape;21;p3"/>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2" name="Google Shape;22;p3"/>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7">
    <p:spTree>
      <p:nvGrpSpPr>
        <p:cNvPr id="171" name="Shape 171"/>
        <p:cNvGrpSpPr/>
        <p:nvPr/>
      </p:nvGrpSpPr>
      <p:grpSpPr>
        <a:xfrm>
          <a:off x="0" y="0"/>
          <a:ext cx="0" cy="0"/>
          <a:chOff x="0" y="0"/>
          <a:chExt cx="0" cy="0"/>
        </a:xfrm>
      </p:grpSpPr>
      <p:grpSp>
        <p:nvGrpSpPr>
          <p:cNvPr id="172" name="Google Shape;172;p21"/>
          <p:cNvGrpSpPr/>
          <p:nvPr/>
        </p:nvGrpSpPr>
        <p:grpSpPr>
          <a:xfrm>
            <a:off x="1265868" y="549590"/>
            <a:ext cx="528885" cy="545802"/>
            <a:chOff x="-1507225" y="3988588"/>
            <a:chExt cx="575250" cy="593650"/>
          </a:xfrm>
        </p:grpSpPr>
        <p:sp>
          <p:nvSpPr>
            <p:cNvPr id="173" name="Google Shape;173;p21"/>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1"/>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1"/>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 name="Google Shape;176;p21"/>
          <p:cNvSpPr/>
          <p:nvPr/>
        </p:nvSpPr>
        <p:spPr>
          <a:xfrm>
            <a:off x="8000289" y="43292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1"/>
          <p:cNvSpPr/>
          <p:nvPr/>
        </p:nvSpPr>
        <p:spPr>
          <a:xfrm>
            <a:off x="2124267" y="7937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1"/>
          <p:cNvSpPr/>
          <p:nvPr/>
        </p:nvSpPr>
        <p:spPr>
          <a:xfrm>
            <a:off x="1752493" y="122777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1"/>
          <p:cNvSpPr/>
          <p:nvPr/>
        </p:nvSpPr>
        <p:spPr>
          <a:xfrm>
            <a:off x="1038417" y="79373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1"/>
          <p:cNvSpPr/>
          <p:nvPr/>
        </p:nvSpPr>
        <p:spPr>
          <a:xfrm>
            <a:off x="7339115" y="42082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1"/>
          <p:cNvSpPr/>
          <p:nvPr/>
        </p:nvSpPr>
        <p:spPr>
          <a:xfrm>
            <a:off x="2275515" y="10954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p:nvPr/>
        </p:nvSpPr>
        <p:spPr>
          <a:xfrm>
            <a:off x="714289" y="20306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3" name="Google Shape;183;p21"/>
          <p:cNvGrpSpPr/>
          <p:nvPr/>
        </p:nvGrpSpPr>
        <p:grpSpPr>
          <a:xfrm>
            <a:off x="7711188" y="3642869"/>
            <a:ext cx="387316" cy="399705"/>
            <a:chOff x="-1507225" y="3988588"/>
            <a:chExt cx="575250" cy="593650"/>
          </a:xfrm>
        </p:grpSpPr>
        <p:sp>
          <p:nvSpPr>
            <p:cNvPr id="184" name="Google Shape;184;p21"/>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1"/>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1"/>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 name="Google Shape;187;p21"/>
          <p:cNvGrpSpPr/>
          <p:nvPr/>
        </p:nvGrpSpPr>
        <p:grpSpPr>
          <a:xfrm>
            <a:off x="873882" y="1242578"/>
            <a:ext cx="387296" cy="396831"/>
            <a:chOff x="874000" y="1401213"/>
            <a:chExt cx="581875" cy="596200"/>
          </a:xfrm>
        </p:grpSpPr>
        <p:sp>
          <p:nvSpPr>
            <p:cNvPr id="188" name="Google Shape;188;p21"/>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1"/>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1"/>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1"/>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1"/>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1"/>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1"/>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1"/>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1"/>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1"/>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1"/>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1"/>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1"/>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1"/>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1"/>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1"/>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1"/>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1"/>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1"/>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1"/>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 name="Google Shape;211;p21"/>
          <p:cNvSpPr/>
          <p:nvPr/>
        </p:nvSpPr>
        <p:spPr>
          <a:xfrm>
            <a:off x="1501192" y="1412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1"/>
          <p:cNvSpPr/>
          <p:nvPr/>
        </p:nvSpPr>
        <p:spPr>
          <a:xfrm>
            <a:off x="2600868" y="6918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3" name="Google Shape;213;p21"/>
          <p:cNvGrpSpPr/>
          <p:nvPr/>
        </p:nvGrpSpPr>
        <p:grpSpPr>
          <a:xfrm>
            <a:off x="6592055" y="4001105"/>
            <a:ext cx="528916" cy="535303"/>
            <a:chOff x="-1988450" y="2592438"/>
            <a:chExt cx="550725" cy="557375"/>
          </a:xfrm>
        </p:grpSpPr>
        <p:sp>
          <p:nvSpPr>
            <p:cNvPr id="214" name="Google Shape;214;p21"/>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1"/>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1"/>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1"/>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1"/>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1"/>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 name="Google Shape;220;p21"/>
          <p:cNvSpPr/>
          <p:nvPr/>
        </p:nvSpPr>
        <p:spPr>
          <a:xfrm>
            <a:off x="7179692" y="3813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1"/>
          <p:cNvSpPr/>
          <p:nvPr/>
        </p:nvSpPr>
        <p:spPr>
          <a:xfrm>
            <a:off x="8227693" y="35572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1"/>
          <p:cNvSpPr/>
          <p:nvPr/>
        </p:nvSpPr>
        <p:spPr>
          <a:xfrm>
            <a:off x="7711192" y="4414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1"/>
          <p:cNvSpPr/>
          <p:nvPr/>
        </p:nvSpPr>
        <p:spPr>
          <a:xfrm>
            <a:off x="8098490" y="31604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4" name="Google Shape;224;p21"/>
          <p:cNvCxnSpPr>
            <a:stCxn id="225"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26" name="Google Shape;226;p21"/>
          <p:cNvCxnSpPr>
            <a:endCxn id="227"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28" name="Google Shape;228;p21"/>
          <p:cNvSpPr txBox="1"/>
          <p:nvPr>
            <p:ph type="title"/>
          </p:nvPr>
        </p:nvSpPr>
        <p:spPr>
          <a:xfrm>
            <a:off x="777629" y="4727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29" name="Google Shape;229;p21"/>
          <p:cNvSpPr txBox="1"/>
          <p:nvPr>
            <p:ph idx="2" type="title"/>
          </p:nvPr>
        </p:nvSpPr>
        <p:spPr>
          <a:xfrm>
            <a:off x="7486175" y="47515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7_1">
    <p:spTree>
      <p:nvGrpSpPr>
        <p:cNvPr id="230" name="Shape 230"/>
        <p:cNvGrpSpPr/>
        <p:nvPr/>
      </p:nvGrpSpPr>
      <p:grpSpPr>
        <a:xfrm>
          <a:off x="0" y="0"/>
          <a:ext cx="0" cy="0"/>
          <a:chOff x="0" y="0"/>
          <a:chExt cx="0" cy="0"/>
        </a:xfrm>
      </p:grpSpPr>
      <p:cxnSp>
        <p:nvCxnSpPr>
          <p:cNvPr id="231" name="Google Shape;231;p22"/>
          <p:cNvCxnSpPr>
            <a:stCxn id="232"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33" name="Google Shape;233;p22"/>
          <p:cNvCxnSpPr>
            <a:endCxn id="234"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35" name="Google Shape;235;p22"/>
          <p:cNvSpPr txBox="1"/>
          <p:nvPr>
            <p:ph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36" name="Google Shape;236;p22"/>
          <p:cNvSpPr txBox="1"/>
          <p:nvPr>
            <p:ph idx="2"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237" name="Shape 237"/>
        <p:cNvGrpSpPr/>
        <p:nvPr/>
      </p:nvGrpSpPr>
      <p:grpSpPr>
        <a:xfrm>
          <a:off x="0" y="0"/>
          <a:ext cx="0" cy="0"/>
          <a:chOff x="0" y="0"/>
          <a:chExt cx="0" cy="0"/>
        </a:xfrm>
      </p:grpSpPr>
      <p:sp>
        <p:nvSpPr>
          <p:cNvPr id="238" name="Google Shape;238;p2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9" name="Google Shape;239;p2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0" name="Google Shape;24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241" name="Shape 241"/>
        <p:cNvGrpSpPr/>
        <p:nvPr/>
      </p:nvGrpSpPr>
      <p:grpSpPr>
        <a:xfrm>
          <a:off x="0" y="0"/>
          <a:ext cx="0" cy="0"/>
          <a:chOff x="0" y="0"/>
          <a:chExt cx="0" cy="0"/>
        </a:xfrm>
      </p:grpSpPr>
      <p:sp>
        <p:nvSpPr>
          <p:cNvPr id="242" name="Google Shape;242;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43" name="Google Shape;243;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44" name="Google Shape;24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8" name="Shape 248"/>
        <p:cNvGrpSpPr/>
        <p:nvPr/>
      </p:nvGrpSpPr>
      <p:grpSpPr>
        <a:xfrm>
          <a:off x="0" y="0"/>
          <a:ext cx="0" cy="0"/>
          <a:chOff x="0" y="0"/>
          <a:chExt cx="0" cy="0"/>
        </a:xfrm>
      </p:grpSpPr>
      <p:sp>
        <p:nvSpPr>
          <p:cNvPr id="249" name="Google Shape;249;p26"/>
          <p:cNvSpPr txBox="1"/>
          <p:nvPr>
            <p:ph type="ctrTitle"/>
          </p:nvPr>
        </p:nvSpPr>
        <p:spPr>
          <a:xfrm>
            <a:off x="4559896" y="1330150"/>
            <a:ext cx="3617700" cy="1677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44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50" name="Google Shape;250;p26"/>
          <p:cNvSpPr txBox="1"/>
          <p:nvPr>
            <p:ph idx="1" type="subTitle"/>
          </p:nvPr>
        </p:nvSpPr>
        <p:spPr>
          <a:xfrm>
            <a:off x="4559896" y="3221288"/>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251" name="Google Shape;251;p2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52" name="Google Shape;252;p2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53" name="Google Shape;253;p26"/>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54" name="Google Shape;254;p26"/>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5" name="Shape 255"/>
        <p:cNvGrpSpPr/>
        <p:nvPr/>
      </p:nvGrpSpPr>
      <p:grpSpPr>
        <a:xfrm>
          <a:off x="0" y="0"/>
          <a:ext cx="0" cy="0"/>
          <a:chOff x="0" y="0"/>
          <a:chExt cx="0" cy="0"/>
        </a:xfrm>
      </p:grpSpPr>
      <p:sp>
        <p:nvSpPr>
          <p:cNvPr id="256" name="Google Shape;256;p27"/>
          <p:cNvSpPr txBox="1"/>
          <p:nvPr>
            <p:ph type="title"/>
          </p:nvPr>
        </p:nvSpPr>
        <p:spPr>
          <a:xfrm>
            <a:off x="4560000" y="2422857"/>
            <a:ext cx="3617700" cy="713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7" name="Google Shape;257;p27"/>
          <p:cNvSpPr txBox="1"/>
          <p:nvPr>
            <p:ph hasCustomPrompt="1" idx="2" type="title"/>
          </p:nvPr>
        </p:nvSpPr>
        <p:spPr>
          <a:xfrm>
            <a:off x="7208900" y="1643715"/>
            <a:ext cx="9687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0000"/>
              <a:buNone/>
              <a:defRPr sz="36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258" name="Google Shape;258;p27"/>
          <p:cNvSpPr txBox="1"/>
          <p:nvPr>
            <p:ph idx="1" type="subTitle"/>
          </p:nvPr>
        </p:nvSpPr>
        <p:spPr>
          <a:xfrm>
            <a:off x="4559896" y="3410236"/>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259" name="Google Shape;259;p2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60" name="Google Shape;260;p2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61" name="Google Shape;261;p27"/>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62" name="Google Shape;262;p27"/>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3" name="Shape 263"/>
        <p:cNvGrpSpPr/>
        <p:nvPr/>
      </p:nvGrpSpPr>
      <p:grpSpPr>
        <a:xfrm>
          <a:off x="0" y="0"/>
          <a:ext cx="0" cy="0"/>
          <a:chOff x="0" y="0"/>
          <a:chExt cx="0" cy="0"/>
        </a:xfrm>
      </p:grpSpPr>
      <p:sp>
        <p:nvSpPr>
          <p:cNvPr id="264" name="Google Shape;264;p28"/>
          <p:cNvSpPr txBox="1"/>
          <p:nvPr>
            <p:ph idx="1" type="subTitle"/>
          </p:nvPr>
        </p:nvSpPr>
        <p:spPr>
          <a:xfrm>
            <a:off x="714300" y="1233550"/>
            <a:ext cx="7715400" cy="337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434343"/>
              </a:buClr>
              <a:buSzPts val="1200"/>
              <a:buFont typeface="Anaheim"/>
              <a:buAutoNum type="arabicPeriod"/>
              <a:defRPr sz="11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p:txBody>
      </p:sp>
      <p:sp>
        <p:nvSpPr>
          <p:cNvPr id="265" name="Google Shape;265;p28"/>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266" name="Google Shape;266;p28"/>
          <p:cNvCxnSpPr>
            <a:stCxn id="267"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68" name="Google Shape;268;p28"/>
          <p:cNvCxnSpPr>
            <a:endCxn id="269"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70" name="Google Shape;270;p2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71" name="Google Shape;271;p2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2" name="Shape 272"/>
        <p:cNvGrpSpPr/>
        <p:nvPr/>
      </p:nvGrpSpPr>
      <p:grpSpPr>
        <a:xfrm>
          <a:off x="0" y="0"/>
          <a:ext cx="0" cy="0"/>
          <a:chOff x="0" y="0"/>
          <a:chExt cx="0" cy="0"/>
        </a:xfrm>
      </p:grpSpPr>
      <p:sp>
        <p:nvSpPr>
          <p:cNvPr id="273" name="Google Shape;273;p29"/>
          <p:cNvSpPr txBox="1"/>
          <p:nvPr>
            <p:ph type="title"/>
          </p:nvPr>
        </p:nvSpPr>
        <p:spPr>
          <a:xfrm>
            <a:off x="4829750" y="266917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274" name="Google Shape;274;p29"/>
          <p:cNvSpPr txBox="1"/>
          <p:nvPr>
            <p:ph idx="1" type="subTitle"/>
          </p:nvPr>
        </p:nvSpPr>
        <p:spPr>
          <a:xfrm>
            <a:off x="4829750" y="305838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5" name="Google Shape;275;p29"/>
          <p:cNvSpPr txBox="1"/>
          <p:nvPr>
            <p:ph idx="2" type="title"/>
          </p:nvPr>
        </p:nvSpPr>
        <p:spPr>
          <a:xfrm>
            <a:off x="4829761" y="123542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276" name="Google Shape;276;p29"/>
          <p:cNvSpPr txBox="1"/>
          <p:nvPr>
            <p:ph idx="3" type="subTitle"/>
          </p:nvPr>
        </p:nvSpPr>
        <p:spPr>
          <a:xfrm>
            <a:off x="4829761" y="162463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7" name="Google Shape;277;p29"/>
          <p:cNvSpPr txBox="1"/>
          <p:nvPr>
            <p:ph idx="4" type="title"/>
          </p:nvPr>
        </p:nvSpPr>
        <p:spPr>
          <a:xfrm>
            <a:off x="714300" y="537275"/>
            <a:ext cx="2949900" cy="985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78" name="Google Shape;278;p29"/>
          <p:cNvSpPr txBox="1"/>
          <p:nvPr>
            <p:ph idx="5"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79" name="Google Shape;279;p29"/>
          <p:cNvSpPr txBox="1"/>
          <p:nvPr>
            <p:ph idx="6"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280" name="Google Shape;280;p2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81" name="Google Shape;281;p2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2" name="Shape 282"/>
        <p:cNvGrpSpPr/>
        <p:nvPr/>
      </p:nvGrpSpPr>
      <p:grpSpPr>
        <a:xfrm>
          <a:off x="0" y="0"/>
          <a:ext cx="0" cy="0"/>
          <a:chOff x="0" y="0"/>
          <a:chExt cx="0" cy="0"/>
        </a:xfrm>
      </p:grpSpPr>
      <p:sp>
        <p:nvSpPr>
          <p:cNvPr id="283" name="Google Shape;283;p30"/>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284" name="Google Shape;284;p3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85" name="Google Shape;285;p3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86" name="Google Shape;286;p3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87" name="Google Shape;287;p30"/>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8" name="Shape 288"/>
        <p:cNvGrpSpPr/>
        <p:nvPr/>
      </p:nvGrpSpPr>
      <p:grpSpPr>
        <a:xfrm>
          <a:off x="0" y="0"/>
          <a:ext cx="0" cy="0"/>
          <a:chOff x="0" y="0"/>
          <a:chExt cx="0" cy="0"/>
        </a:xfrm>
      </p:grpSpPr>
      <p:sp>
        <p:nvSpPr>
          <p:cNvPr id="289" name="Google Shape;289;p31"/>
          <p:cNvSpPr txBox="1"/>
          <p:nvPr>
            <p:ph idx="1" type="subTitle"/>
          </p:nvPr>
        </p:nvSpPr>
        <p:spPr>
          <a:xfrm>
            <a:off x="714300" y="2052533"/>
            <a:ext cx="3789000" cy="210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Anaheim"/>
              <a:buChar char="●"/>
              <a:defRPr sz="1400"/>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p:txBody>
      </p:sp>
      <p:sp>
        <p:nvSpPr>
          <p:cNvPr id="290" name="Google Shape;290;p31"/>
          <p:cNvSpPr txBox="1"/>
          <p:nvPr>
            <p:ph type="title"/>
          </p:nvPr>
        </p:nvSpPr>
        <p:spPr>
          <a:xfrm>
            <a:off x="714300" y="864708"/>
            <a:ext cx="3634800" cy="106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91" name="Google Shape;291;p3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92" name="Google Shape;292;p3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293" name="Google Shape;293;p3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94" name="Google Shape;294;p3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idx="1" type="subTitle"/>
          </p:nvPr>
        </p:nvSpPr>
        <p:spPr>
          <a:xfrm>
            <a:off x="714300" y="1233550"/>
            <a:ext cx="7715400" cy="337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434343"/>
              </a:buClr>
              <a:buSzPts val="1200"/>
              <a:buFont typeface="Anaheim"/>
              <a:buAutoNum type="arabicPeriod"/>
              <a:defRPr sz="11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p:txBody>
      </p:sp>
      <p:sp>
        <p:nvSpPr>
          <p:cNvPr id="25" name="Google Shape;25;p4"/>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26" name="Google Shape;26;p4"/>
          <p:cNvCxnSpPr>
            <a:stCxn id="27"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8" name="Google Shape;28;p4"/>
          <p:cNvCxnSpPr>
            <a:endCxn id="29"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0" name="Google Shape;30;p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1" name="Google Shape;31;p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5" name="Shape 295"/>
        <p:cNvGrpSpPr/>
        <p:nvPr/>
      </p:nvGrpSpPr>
      <p:grpSpPr>
        <a:xfrm>
          <a:off x="0" y="0"/>
          <a:ext cx="0" cy="0"/>
          <a:chOff x="0" y="0"/>
          <a:chExt cx="0" cy="0"/>
        </a:xfrm>
      </p:grpSpPr>
      <p:sp>
        <p:nvSpPr>
          <p:cNvPr id="296" name="Google Shape;296;p32"/>
          <p:cNvSpPr txBox="1"/>
          <p:nvPr>
            <p:ph type="title"/>
          </p:nvPr>
        </p:nvSpPr>
        <p:spPr>
          <a:xfrm>
            <a:off x="2005350" y="1016450"/>
            <a:ext cx="5133300" cy="2869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297" name="Google Shape;297;p3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298" name="Google Shape;298;p3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299" name="Google Shape;299;p3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00" name="Google Shape;300;p32"/>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01" name="Shape 301"/>
        <p:cNvGrpSpPr/>
        <p:nvPr/>
      </p:nvGrpSpPr>
      <p:grpSpPr>
        <a:xfrm>
          <a:off x="0" y="0"/>
          <a:ext cx="0" cy="0"/>
          <a:chOff x="0" y="0"/>
          <a:chExt cx="0" cy="0"/>
        </a:xfrm>
      </p:grpSpPr>
      <p:sp>
        <p:nvSpPr>
          <p:cNvPr id="302" name="Google Shape;302;p33"/>
          <p:cNvSpPr txBox="1"/>
          <p:nvPr>
            <p:ph type="title"/>
          </p:nvPr>
        </p:nvSpPr>
        <p:spPr>
          <a:xfrm>
            <a:off x="990175" y="1241200"/>
            <a:ext cx="3582000" cy="8892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36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03" name="Google Shape;303;p33"/>
          <p:cNvSpPr txBox="1"/>
          <p:nvPr>
            <p:ph idx="1" type="subTitle"/>
          </p:nvPr>
        </p:nvSpPr>
        <p:spPr>
          <a:xfrm>
            <a:off x="990175" y="2213250"/>
            <a:ext cx="3518100" cy="136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304" name="Google Shape;304;p3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05" name="Google Shape;305;p3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06" name="Google Shape;306;p33"/>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07" name="Google Shape;307;p33"/>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8" name="Shape 308"/>
        <p:cNvGrpSpPr/>
        <p:nvPr/>
      </p:nvGrpSpPr>
      <p:grpSpPr>
        <a:xfrm>
          <a:off x="0" y="0"/>
          <a:ext cx="0" cy="0"/>
          <a:chOff x="0" y="0"/>
          <a:chExt cx="0" cy="0"/>
        </a:xfrm>
      </p:grpSpPr>
      <p:sp>
        <p:nvSpPr>
          <p:cNvPr id="309" name="Google Shape;309;p34"/>
          <p:cNvSpPr txBox="1"/>
          <p:nvPr>
            <p:ph type="title"/>
          </p:nvPr>
        </p:nvSpPr>
        <p:spPr>
          <a:xfrm>
            <a:off x="797700" y="3325911"/>
            <a:ext cx="4287000" cy="1244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310" name="Google Shape;310;p3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11" name="Google Shape;311;p3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12" name="Google Shape;312;p3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13" name="Google Shape;313;p3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4" name="Shape 314"/>
        <p:cNvGrpSpPr/>
        <p:nvPr/>
      </p:nvGrpSpPr>
      <p:grpSpPr>
        <a:xfrm>
          <a:off x="0" y="0"/>
          <a:ext cx="0" cy="0"/>
          <a:chOff x="0" y="0"/>
          <a:chExt cx="0" cy="0"/>
        </a:xfrm>
      </p:grpSpPr>
      <p:sp>
        <p:nvSpPr>
          <p:cNvPr id="315" name="Google Shape;315;p35"/>
          <p:cNvSpPr txBox="1"/>
          <p:nvPr>
            <p:ph hasCustomPrompt="1" type="title"/>
          </p:nvPr>
        </p:nvSpPr>
        <p:spPr>
          <a:xfrm>
            <a:off x="1465050" y="1728425"/>
            <a:ext cx="6213900" cy="96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0"/>
              <a:buNone/>
              <a:defRPr sz="70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316" name="Google Shape;316;p35"/>
          <p:cNvSpPr txBox="1"/>
          <p:nvPr>
            <p:ph idx="1" type="subTitle"/>
          </p:nvPr>
        </p:nvSpPr>
        <p:spPr>
          <a:xfrm>
            <a:off x="2558800" y="2898475"/>
            <a:ext cx="4015800" cy="44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317" name="Google Shape;317;p3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318" name="Google Shape;318;p3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319" name="Google Shape;319;p35"/>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20" name="Google Shape;320;p35"/>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321" name="Shape 321"/>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322" name="Shape 322"/>
        <p:cNvGrpSpPr/>
        <p:nvPr/>
      </p:nvGrpSpPr>
      <p:grpSpPr>
        <a:xfrm>
          <a:off x="0" y="0"/>
          <a:ext cx="0" cy="0"/>
          <a:chOff x="0" y="0"/>
          <a:chExt cx="0" cy="0"/>
        </a:xfrm>
      </p:grpSpPr>
      <p:sp>
        <p:nvSpPr>
          <p:cNvPr id="323" name="Google Shape;323;p37"/>
          <p:cNvSpPr txBox="1"/>
          <p:nvPr>
            <p:ph type="title"/>
          </p:nvPr>
        </p:nvSpPr>
        <p:spPr>
          <a:xfrm>
            <a:off x="5869400" y="549600"/>
            <a:ext cx="2560200" cy="1062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4" name="Google Shape;324;p37"/>
          <p:cNvSpPr txBox="1"/>
          <p:nvPr>
            <p:ph idx="2" type="title"/>
          </p:nvPr>
        </p:nvSpPr>
        <p:spPr>
          <a:xfrm>
            <a:off x="1959525" y="76275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25" name="Google Shape;325;p37"/>
          <p:cNvSpPr txBox="1"/>
          <p:nvPr>
            <p:ph idx="1" type="subTitle"/>
          </p:nvPr>
        </p:nvSpPr>
        <p:spPr>
          <a:xfrm>
            <a:off x="1959525" y="115193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26" name="Google Shape;326;p37"/>
          <p:cNvSpPr txBox="1"/>
          <p:nvPr>
            <p:ph hasCustomPrompt="1" idx="3" type="title"/>
          </p:nvPr>
        </p:nvSpPr>
        <p:spPr>
          <a:xfrm>
            <a:off x="1078075" y="109470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327" name="Google Shape;327;p37"/>
          <p:cNvSpPr txBox="1"/>
          <p:nvPr>
            <p:ph idx="4" type="title"/>
          </p:nvPr>
        </p:nvSpPr>
        <p:spPr>
          <a:xfrm>
            <a:off x="1959525" y="2042145"/>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28" name="Google Shape;328;p37"/>
          <p:cNvSpPr txBox="1"/>
          <p:nvPr>
            <p:ph idx="5" type="subTitle"/>
          </p:nvPr>
        </p:nvSpPr>
        <p:spPr>
          <a:xfrm>
            <a:off x="1959525" y="2431334"/>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29" name="Google Shape;329;p37"/>
          <p:cNvSpPr txBox="1"/>
          <p:nvPr>
            <p:ph hasCustomPrompt="1" idx="6" type="title"/>
          </p:nvPr>
        </p:nvSpPr>
        <p:spPr>
          <a:xfrm>
            <a:off x="1078075" y="237409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330" name="Google Shape;330;p37"/>
          <p:cNvSpPr txBox="1"/>
          <p:nvPr>
            <p:ph idx="7" type="title"/>
          </p:nvPr>
        </p:nvSpPr>
        <p:spPr>
          <a:xfrm>
            <a:off x="1959525" y="332154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31" name="Google Shape;331;p37"/>
          <p:cNvSpPr txBox="1"/>
          <p:nvPr>
            <p:ph idx="8" type="subTitle"/>
          </p:nvPr>
        </p:nvSpPr>
        <p:spPr>
          <a:xfrm>
            <a:off x="1959525" y="371072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32" name="Google Shape;332;p37"/>
          <p:cNvSpPr txBox="1"/>
          <p:nvPr>
            <p:ph hasCustomPrompt="1" idx="9" type="title"/>
          </p:nvPr>
        </p:nvSpPr>
        <p:spPr>
          <a:xfrm>
            <a:off x="1078075" y="365348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cxnSp>
        <p:nvCxnSpPr>
          <p:cNvPr id="333" name="Google Shape;333;p3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34" name="Google Shape;334;p3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35" name="Google Shape;335;p37"/>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36" name="Google Shape;336;p37"/>
          <p:cNvSpPr txBox="1"/>
          <p:nvPr>
            <p:ph idx="1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_1_1">
    <p:spTree>
      <p:nvGrpSpPr>
        <p:cNvPr id="337" name="Shape 337"/>
        <p:cNvGrpSpPr/>
        <p:nvPr/>
      </p:nvGrpSpPr>
      <p:grpSpPr>
        <a:xfrm>
          <a:off x="0" y="0"/>
          <a:ext cx="0" cy="0"/>
          <a:chOff x="0" y="0"/>
          <a:chExt cx="0" cy="0"/>
        </a:xfrm>
      </p:grpSpPr>
      <p:sp>
        <p:nvSpPr>
          <p:cNvPr id="338" name="Google Shape;338;p38"/>
          <p:cNvSpPr txBox="1"/>
          <p:nvPr>
            <p:ph idx="1" type="subTitle"/>
          </p:nvPr>
        </p:nvSpPr>
        <p:spPr>
          <a:xfrm>
            <a:off x="714300"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9" name="Google Shape;339;p38"/>
          <p:cNvSpPr txBox="1"/>
          <p:nvPr>
            <p:ph type="title"/>
          </p:nvPr>
        </p:nvSpPr>
        <p:spPr>
          <a:xfrm>
            <a:off x="714300"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40" name="Google Shape;340;p38"/>
          <p:cNvSpPr txBox="1"/>
          <p:nvPr>
            <p:ph idx="2" type="subTitle"/>
          </p:nvPr>
        </p:nvSpPr>
        <p:spPr>
          <a:xfrm>
            <a:off x="3539554"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1" name="Google Shape;341;p38"/>
          <p:cNvSpPr txBox="1"/>
          <p:nvPr>
            <p:ph idx="3" type="title"/>
          </p:nvPr>
        </p:nvSpPr>
        <p:spPr>
          <a:xfrm>
            <a:off x="3539554"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42" name="Google Shape;342;p38"/>
          <p:cNvSpPr txBox="1"/>
          <p:nvPr>
            <p:ph idx="4" type="subTitle"/>
          </p:nvPr>
        </p:nvSpPr>
        <p:spPr>
          <a:xfrm>
            <a:off x="6364809"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3" name="Google Shape;343;p38"/>
          <p:cNvSpPr txBox="1"/>
          <p:nvPr>
            <p:ph idx="5" type="title"/>
          </p:nvPr>
        </p:nvSpPr>
        <p:spPr>
          <a:xfrm>
            <a:off x="6364809"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44" name="Google Shape;344;p38"/>
          <p:cNvSpPr txBox="1"/>
          <p:nvPr>
            <p:ph idx="6" type="subTitle"/>
          </p:nvPr>
        </p:nvSpPr>
        <p:spPr>
          <a:xfrm>
            <a:off x="714300"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5" name="Google Shape;345;p38"/>
          <p:cNvSpPr txBox="1"/>
          <p:nvPr>
            <p:ph idx="7" type="title"/>
          </p:nvPr>
        </p:nvSpPr>
        <p:spPr>
          <a:xfrm>
            <a:off x="714300"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46" name="Google Shape;346;p38"/>
          <p:cNvSpPr txBox="1"/>
          <p:nvPr>
            <p:ph idx="8" type="subTitle"/>
          </p:nvPr>
        </p:nvSpPr>
        <p:spPr>
          <a:xfrm>
            <a:off x="3539554"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7" name="Google Shape;347;p38"/>
          <p:cNvSpPr txBox="1"/>
          <p:nvPr>
            <p:ph idx="9" type="title"/>
          </p:nvPr>
        </p:nvSpPr>
        <p:spPr>
          <a:xfrm>
            <a:off x="3539554"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48" name="Google Shape;348;p38"/>
          <p:cNvSpPr txBox="1"/>
          <p:nvPr>
            <p:ph idx="13" type="subTitle"/>
          </p:nvPr>
        </p:nvSpPr>
        <p:spPr>
          <a:xfrm>
            <a:off x="6364809"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9" name="Google Shape;349;p38"/>
          <p:cNvSpPr txBox="1"/>
          <p:nvPr>
            <p:ph idx="14" type="title"/>
          </p:nvPr>
        </p:nvSpPr>
        <p:spPr>
          <a:xfrm>
            <a:off x="6364809"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50" name="Google Shape;350;p38"/>
          <p:cNvSpPr txBox="1"/>
          <p:nvPr>
            <p:ph idx="15"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351" name="Google Shape;351;p3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352" name="Google Shape;352;p3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353" name="Google Shape;353;p38"/>
          <p:cNvSpPr txBox="1"/>
          <p:nvPr>
            <p:ph idx="1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54" name="Google Shape;354;p38"/>
          <p:cNvSpPr txBox="1"/>
          <p:nvPr>
            <p:ph idx="1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_2">
    <p:spTree>
      <p:nvGrpSpPr>
        <p:cNvPr id="355" name="Shape 355"/>
        <p:cNvGrpSpPr/>
        <p:nvPr/>
      </p:nvGrpSpPr>
      <p:grpSpPr>
        <a:xfrm>
          <a:off x="0" y="0"/>
          <a:ext cx="0" cy="0"/>
          <a:chOff x="0" y="0"/>
          <a:chExt cx="0" cy="0"/>
        </a:xfrm>
      </p:grpSpPr>
      <p:sp>
        <p:nvSpPr>
          <p:cNvPr id="356" name="Google Shape;356;p39"/>
          <p:cNvSpPr txBox="1"/>
          <p:nvPr>
            <p:ph idx="1" type="subTitle"/>
          </p:nvPr>
        </p:nvSpPr>
        <p:spPr>
          <a:xfrm>
            <a:off x="719902" y="1849201"/>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7" name="Google Shape;357;p39"/>
          <p:cNvSpPr txBox="1"/>
          <p:nvPr>
            <p:ph type="title"/>
          </p:nvPr>
        </p:nvSpPr>
        <p:spPr>
          <a:xfrm>
            <a:off x="719900" y="1457400"/>
            <a:ext cx="2009700" cy="389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58" name="Google Shape;358;p39"/>
          <p:cNvSpPr txBox="1"/>
          <p:nvPr>
            <p:ph idx="2" type="subTitle"/>
          </p:nvPr>
        </p:nvSpPr>
        <p:spPr>
          <a:xfrm>
            <a:off x="714298"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9" name="Google Shape;359;p39"/>
          <p:cNvSpPr txBox="1"/>
          <p:nvPr>
            <p:ph idx="3" type="title"/>
          </p:nvPr>
        </p:nvSpPr>
        <p:spPr>
          <a:xfrm>
            <a:off x="714300" y="3115724"/>
            <a:ext cx="2009700" cy="3921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60" name="Google Shape;360;p39"/>
          <p:cNvSpPr txBox="1"/>
          <p:nvPr>
            <p:ph idx="4" type="subTitle"/>
          </p:nvPr>
        </p:nvSpPr>
        <p:spPr>
          <a:xfrm>
            <a:off x="3261994"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1" name="Google Shape;361;p39"/>
          <p:cNvSpPr txBox="1"/>
          <p:nvPr>
            <p:ph idx="5" type="title"/>
          </p:nvPr>
        </p:nvSpPr>
        <p:spPr>
          <a:xfrm>
            <a:off x="3261998" y="3115724"/>
            <a:ext cx="2009700" cy="3921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62" name="Google Shape;362;p39"/>
          <p:cNvSpPr txBox="1"/>
          <p:nvPr>
            <p:ph idx="6" type="subTitle"/>
          </p:nvPr>
        </p:nvSpPr>
        <p:spPr>
          <a:xfrm>
            <a:off x="3261994" y="1852444"/>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3" name="Google Shape;363;p39"/>
          <p:cNvSpPr txBox="1"/>
          <p:nvPr>
            <p:ph idx="7" type="title"/>
          </p:nvPr>
        </p:nvSpPr>
        <p:spPr>
          <a:xfrm>
            <a:off x="3261998" y="1460099"/>
            <a:ext cx="2009700" cy="3894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64" name="Google Shape;364;p39"/>
          <p:cNvSpPr txBox="1"/>
          <p:nvPr>
            <p:ph idx="8"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365" name="Google Shape;365;p3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66" name="Google Shape;366;p3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67" name="Google Shape;367;p39"/>
          <p:cNvSpPr txBox="1"/>
          <p:nvPr>
            <p:ph idx="9"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68" name="Google Shape;368;p39"/>
          <p:cNvSpPr txBox="1"/>
          <p:nvPr>
            <p:ph idx="1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369" name="Shape 369"/>
        <p:cNvGrpSpPr/>
        <p:nvPr/>
      </p:nvGrpSpPr>
      <p:grpSpPr>
        <a:xfrm>
          <a:off x="0" y="0"/>
          <a:ext cx="0" cy="0"/>
          <a:chOff x="0" y="0"/>
          <a:chExt cx="0" cy="0"/>
        </a:xfrm>
      </p:grpSpPr>
      <p:sp>
        <p:nvSpPr>
          <p:cNvPr id="370" name="Google Shape;370;p40"/>
          <p:cNvSpPr txBox="1"/>
          <p:nvPr>
            <p:ph hasCustomPrompt="1" type="title"/>
          </p:nvPr>
        </p:nvSpPr>
        <p:spPr>
          <a:xfrm>
            <a:off x="4696050" y="654108"/>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71" name="Google Shape;371;p40"/>
          <p:cNvSpPr txBox="1"/>
          <p:nvPr>
            <p:ph idx="1" type="subTitle"/>
          </p:nvPr>
        </p:nvSpPr>
        <p:spPr>
          <a:xfrm>
            <a:off x="4696050" y="1391692"/>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2" name="Google Shape;372;p40"/>
          <p:cNvSpPr txBox="1"/>
          <p:nvPr>
            <p:ph hasCustomPrompt="1" idx="2" type="title"/>
          </p:nvPr>
        </p:nvSpPr>
        <p:spPr>
          <a:xfrm>
            <a:off x="4696050" y="1999500"/>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73" name="Google Shape;373;p40"/>
          <p:cNvSpPr txBox="1"/>
          <p:nvPr>
            <p:ph idx="3" type="subTitle"/>
          </p:nvPr>
        </p:nvSpPr>
        <p:spPr>
          <a:xfrm>
            <a:off x="4696050" y="2737088"/>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4" name="Google Shape;374;p40"/>
          <p:cNvSpPr txBox="1"/>
          <p:nvPr>
            <p:ph hasCustomPrompt="1" idx="4" type="title"/>
          </p:nvPr>
        </p:nvSpPr>
        <p:spPr>
          <a:xfrm>
            <a:off x="4696050" y="3344892"/>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75" name="Google Shape;375;p40"/>
          <p:cNvSpPr txBox="1"/>
          <p:nvPr>
            <p:ph idx="5" type="subTitle"/>
          </p:nvPr>
        </p:nvSpPr>
        <p:spPr>
          <a:xfrm>
            <a:off x="4696050" y="4082409"/>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cxnSp>
        <p:nvCxnSpPr>
          <p:cNvPr id="376" name="Google Shape;376;p4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77" name="Google Shape;377;p4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78" name="Google Shape;378;p40"/>
          <p:cNvSpPr txBox="1"/>
          <p:nvPr>
            <p:ph idx="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79" name="Google Shape;379;p40"/>
          <p:cNvSpPr txBox="1"/>
          <p:nvPr>
            <p:ph idx="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_1">
    <p:spTree>
      <p:nvGrpSpPr>
        <p:cNvPr id="380" name="Shape 380"/>
        <p:cNvGrpSpPr/>
        <p:nvPr/>
      </p:nvGrpSpPr>
      <p:grpSpPr>
        <a:xfrm>
          <a:off x="0" y="0"/>
          <a:ext cx="0" cy="0"/>
          <a:chOff x="0" y="0"/>
          <a:chExt cx="0" cy="0"/>
        </a:xfrm>
      </p:grpSpPr>
      <p:sp>
        <p:nvSpPr>
          <p:cNvPr id="381" name="Google Shape;381;p41"/>
          <p:cNvSpPr txBox="1"/>
          <p:nvPr>
            <p:ph idx="1" type="subTitle"/>
          </p:nvPr>
        </p:nvSpPr>
        <p:spPr>
          <a:xfrm>
            <a:off x="1095300" y="2593175"/>
            <a:ext cx="2428200" cy="95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82" name="Google Shape;382;p41"/>
          <p:cNvSpPr txBox="1"/>
          <p:nvPr>
            <p:ph type="title"/>
          </p:nvPr>
        </p:nvSpPr>
        <p:spPr>
          <a:xfrm>
            <a:off x="1095300" y="1468600"/>
            <a:ext cx="2428200" cy="955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cxnSp>
        <p:nvCxnSpPr>
          <p:cNvPr id="383" name="Google Shape;383;p4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84" name="Google Shape;384;p4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85" name="Google Shape;385;p4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86" name="Google Shape;386;p4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p5"/>
          <p:cNvSpPr txBox="1"/>
          <p:nvPr>
            <p:ph type="title"/>
          </p:nvPr>
        </p:nvSpPr>
        <p:spPr>
          <a:xfrm>
            <a:off x="4829750" y="266917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34" name="Google Shape;34;p5"/>
          <p:cNvSpPr txBox="1"/>
          <p:nvPr>
            <p:ph idx="1" type="subTitle"/>
          </p:nvPr>
        </p:nvSpPr>
        <p:spPr>
          <a:xfrm>
            <a:off x="4829750" y="305838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 name="Google Shape;35;p5"/>
          <p:cNvSpPr txBox="1"/>
          <p:nvPr>
            <p:ph idx="2" type="title"/>
          </p:nvPr>
        </p:nvSpPr>
        <p:spPr>
          <a:xfrm>
            <a:off x="4829761" y="123542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36" name="Google Shape;36;p5"/>
          <p:cNvSpPr txBox="1"/>
          <p:nvPr>
            <p:ph idx="3" type="subTitle"/>
          </p:nvPr>
        </p:nvSpPr>
        <p:spPr>
          <a:xfrm>
            <a:off x="4829761" y="162463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 name="Google Shape;37;p5"/>
          <p:cNvSpPr txBox="1"/>
          <p:nvPr>
            <p:ph idx="4" type="title"/>
          </p:nvPr>
        </p:nvSpPr>
        <p:spPr>
          <a:xfrm>
            <a:off x="714300" y="537275"/>
            <a:ext cx="2949900" cy="985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 name="Google Shape;38;p5"/>
          <p:cNvSpPr txBox="1"/>
          <p:nvPr>
            <p:ph idx="5"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9" name="Google Shape;39;p5"/>
          <p:cNvSpPr txBox="1"/>
          <p:nvPr>
            <p:ph idx="6"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40" name="Google Shape;40;p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1" name="Google Shape;41;p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3_1_1">
    <p:spTree>
      <p:nvGrpSpPr>
        <p:cNvPr id="387" name="Shape 387"/>
        <p:cNvGrpSpPr/>
        <p:nvPr/>
      </p:nvGrpSpPr>
      <p:grpSpPr>
        <a:xfrm>
          <a:off x="0" y="0"/>
          <a:ext cx="0" cy="0"/>
          <a:chOff x="0" y="0"/>
          <a:chExt cx="0" cy="0"/>
        </a:xfrm>
      </p:grpSpPr>
      <p:sp>
        <p:nvSpPr>
          <p:cNvPr id="388" name="Google Shape;388;p42"/>
          <p:cNvSpPr txBox="1"/>
          <p:nvPr>
            <p:ph idx="1" type="subTitle"/>
          </p:nvPr>
        </p:nvSpPr>
        <p:spPr>
          <a:xfrm>
            <a:off x="714325" y="1185950"/>
            <a:ext cx="7715400" cy="17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389" name="Google Shape;389;p42"/>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390" name="Google Shape;390;p4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91" name="Google Shape;391;p4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92" name="Google Shape;392;p4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93" name="Google Shape;393;p42"/>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1">
  <p:cSld name="CUSTOM_3_1_1_1">
    <p:spTree>
      <p:nvGrpSpPr>
        <p:cNvPr id="394" name="Shape 394"/>
        <p:cNvGrpSpPr/>
        <p:nvPr/>
      </p:nvGrpSpPr>
      <p:grpSpPr>
        <a:xfrm>
          <a:off x="0" y="0"/>
          <a:ext cx="0" cy="0"/>
          <a:chOff x="0" y="0"/>
          <a:chExt cx="0" cy="0"/>
        </a:xfrm>
      </p:grpSpPr>
      <p:sp>
        <p:nvSpPr>
          <p:cNvPr id="395" name="Google Shape;395;p43"/>
          <p:cNvSpPr txBox="1"/>
          <p:nvPr>
            <p:ph idx="1" type="subTitle"/>
          </p:nvPr>
        </p:nvSpPr>
        <p:spPr>
          <a:xfrm>
            <a:off x="714325"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396" name="Google Shape;396;p43"/>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97" name="Google Shape;397;p43"/>
          <p:cNvSpPr txBox="1"/>
          <p:nvPr>
            <p:ph idx="2" type="subTitle"/>
          </p:nvPr>
        </p:nvSpPr>
        <p:spPr>
          <a:xfrm>
            <a:off x="4668000"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cxnSp>
        <p:nvCxnSpPr>
          <p:cNvPr id="398" name="Google Shape;398;p4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399" name="Google Shape;399;p4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400" name="Google Shape;400;p43"/>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01" name="Google Shape;401;p43"/>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402" name="Shape 402"/>
        <p:cNvGrpSpPr/>
        <p:nvPr/>
      </p:nvGrpSpPr>
      <p:grpSpPr>
        <a:xfrm>
          <a:off x="0" y="0"/>
          <a:ext cx="0" cy="0"/>
          <a:chOff x="0" y="0"/>
          <a:chExt cx="0" cy="0"/>
        </a:xfrm>
      </p:grpSpPr>
      <p:sp>
        <p:nvSpPr>
          <p:cNvPr id="403" name="Google Shape;403;p44"/>
          <p:cNvSpPr txBox="1"/>
          <p:nvPr>
            <p:ph idx="1" type="subTitle"/>
          </p:nvPr>
        </p:nvSpPr>
        <p:spPr>
          <a:xfrm>
            <a:off x="4741200" y="1380300"/>
            <a:ext cx="3254700" cy="1555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4" name="Google Shape;404;p44"/>
          <p:cNvSpPr txBox="1"/>
          <p:nvPr>
            <p:ph type="title"/>
          </p:nvPr>
        </p:nvSpPr>
        <p:spPr>
          <a:xfrm>
            <a:off x="4741200" y="547825"/>
            <a:ext cx="3254700" cy="77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51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405" name="Google Shape;405;p44"/>
          <p:cNvSpPr/>
          <p:nvPr/>
        </p:nvSpPr>
        <p:spPr>
          <a:xfrm>
            <a:off x="4307400" y="549600"/>
            <a:ext cx="4122300" cy="40548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4"/>
          <p:cNvSpPr txBox="1"/>
          <p:nvPr/>
        </p:nvSpPr>
        <p:spPr>
          <a:xfrm>
            <a:off x="4670100" y="3443475"/>
            <a:ext cx="3543300" cy="6666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1200">
                <a:solidFill>
                  <a:srgbClr val="434343"/>
                </a:solidFill>
                <a:latin typeface="Barlow Semi Condensed"/>
                <a:ea typeface="Barlow Semi Condensed"/>
                <a:cs typeface="Barlow Semi Condensed"/>
                <a:sym typeface="Barlow Semi Condensed"/>
              </a:rPr>
              <a:t>CREDITS: This presentation template was created by </a:t>
            </a:r>
            <a:r>
              <a:rPr b="1" lang="en" sz="1200">
                <a:solidFill>
                  <a:srgbClr val="434343"/>
                </a:solidFill>
                <a:uFill>
                  <a:noFill/>
                </a:uFill>
                <a:latin typeface="Barlow Semi Condensed"/>
                <a:ea typeface="Barlow Semi Condensed"/>
                <a:cs typeface="Barlow Semi Condensed"/>
                <a:sym typeface="Barlow Semi Condensed"/>
                <a:hlinkClick r:id="rId2">
                  <a:extLst>
                    <a:ext uri="{A12FA001-AC4F-418D-AE19-62706E023703}">
                      <ahyp:hlinkClr val="tx"/>
                    </a:ext>
                  </a:extLst>
                </a:hlinkClick>
              </a:rPr>
              <a:t>Slidesgo</a:t>
            </a:r>
            <a:r>
              <a:rPr lang="en" sz="1200">
                <a:solidFill>
                  <a:srgbClr val="434343"/>
                </a:solidFill>
                <a:latin typeface="Barlow Semi Condensed"/>
                <a:ea typeface="Barlow Semi Condensed"/>
                <a:cs typeface="Barlow Semi Condensed"/>
                <a:sym typeface="Barlow Semi Condensed"/>
              </a:rPr>
              <a:t>, including icons by </a:t>
            </a:r>
            <a:r>
              <a:rPr b="1" lang="en" sz="1200">
                <a:solidFill>
                  <a:srgbClr val="434343"/>
                </a:solidFill>
                <a:uFill>
                  <a:noFill/>
                </a:uFill>
                <a:latin typeface="Barlow Semi Condensed"/>
                <a:ea typeface="Barlow Semi Condensed"/>
                <a:cs typeface="Barlow Semi Condensed"/>
                <a:sym typeface="Barlow Semi Condensed"/>
                <a:hlinkClick r:id="rId3">
                  <a:extLst>
                    <a:ext uri="{A12FA001-AC4F-418D-AE19-62706E023703}">
                      <ahyp:hlinkClr val="tx"/>
                    </a:ext>
                  </a:extLst>
                </a:hlinkClick>
              </a:rPr>
              <a:t>Flaticon</a:t>
            </a:r>
            <a:r>
              <a:rPr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infographics</a:t>
            </a:r>
            <a:r>
              <a:rPr lang="en" sz="1200">
                <a:solidFill>
                  <a:srgbClr val="434343"/>
                </a:solidFill>
                <a:latin typeface="Barlow Semi Condensed"/>
                <a:ea typeface="Barlow Semi Condensed"/>
                <a:cs typeface="Barlow Semi Condensed"/>
                <a:sym typeface="Barlow Semi Condensed"/>
              </a:rPr>
              <a:t> &amp; images by </a:t>
            </a:r>
            <a:r>
              <a:rPr b="1" lang="en" sz="1200">
                <a:solidFill>
                  <a:srgbClr val="434343"/>
                </a:solidFill>
                <a:uFill>
                  <a:noFill/>
                </a:uFill>
                <a:latin typeface="Barlow Semi Condensed"/>
                <a:ea typeface="Barlow Semi Condensed"/>
                <a:cs typeface="Barlow Semi Condensed"/>
                <a:sym typeface="Barlow Semi Condensed"/>
                <a:hlinkClick r:id="rId4">
                  <a:extLst>
                    <a:ext uri="{A12FA001-AC4F-418D-AE19-62706E023703}">
                      <ahyp:hlinkClr val="tx"/>
                    </a:ext>
                  </a:extLst>
                </a:hlinkClick>
              </a:rPr>
              <a:t>Freepik</a:t>
            </a:r>
            <a:r>
              <a:rPr b="1"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and illustrations by </a:t>
            </a:r>
            <a:r>
              <a:rPr b="1" lang="en" sz="1200">
                <a:solidFill>
                  <a:srgbClr val="434343"/>
                </a:solidFill>
                <a:uFill>
                  <a:noFill/>
                </a:uFill>
                <a:latin typeface="Barlow Semi Condensed"/>
                <a:ea typeface="Barlow Semi Condensed"/>
                <a:cs typeface="Barlow Semi Condensed"/>
                <a:sym typeface="Barlow Semi Condensed"/>
                <a:hlinkClick r:id="rId5">
                  <a:extLst>
                    <a:ext uri="{A12FA001-AC4F-418D-AE19-62706E023703}">
                      <ahyp:hlinkClr val="tx"/>
                    </a:ext>
                  </a:extLst>
                </a:hlinkClick>
              </a:rPr>
              <a:t>Storyset</a:t>
            </a:r>
            <a:endParaRPr sz="1200">
              <a:latin typeface="Barlow Semi Condensed"/>
              <a:ea typeface="Barlow Semi Condensed"/>
              <a:cs typeface="Barlow Semi Condensed"/>
              <a:sym typeface="Barlow Semi Condensed"/>
            </a:endParaRPr>
          </a:p>
        </p:txBody>
      </p:sp>
      <p:cxnSp>
        <p:nvCxnSpPr>
          <p:cNvPr id="407" name="Google Shape;407;p4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08" name="Google Shape;408;p4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09" name="Google Shape;409;p4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10" name="Google Shape;410;p4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7">
    <p:spTree>
      <p:nvGrpSpPr>
        <p:cNvPr id="411" name="Shape 411"/>
        <p:cNvGrpSpPr/>
        <p:nvPr/>
      </p:nvGrpSpPr>
      <p:grpSpPr>
        <a:xfrm>
          <a:off x="0" y="0"/>
          <a:ext cx="0" cy="0"/>
          <a:chOff x="0" y="0"/>
          <a:chExt cx="0" cy="0"/>
        </a:xfrm>
      </p:grpSpPr>
      <p:grpSp>
        <p:nvGrpSpPr>
          <p:cNvPr id="412" name="Google Shape;412;p45"/>
          <p:cNvGrpSpPr/>
          <p:nvPr/>
        </p:nvGrpSpPr>
        <p:grpSpPr>
          <a:xfrm>
            <a:off x="1265868" y="549590"/>
            <a:ext cx="528885" cy="545802"/>
            <a:chOff x="-1507225" y="3988588"/>
            <a:chExt cx="575250" cy="593650"/>
          </a:xfrm>
        </p:grpSpPr>
        <p:sp>
          <p:nvSpPr>
            <p:cNvPr id="413" name="Google Shape;413;p45"/>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5"/>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5"/>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6" name="Google Shape;416;p45"/>
          <p:cNvSpPr/>
          <p:nvPr/>
        </p:nvSpPr>
        <p:spPr>
          <a:xfrm>
            <a:off x="8000289" y="43292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5"/>
          <p:cNvSpPr/>
          <p:nvPr/>
        </p:nvSpPr>
        <p:spPr>
          <a:xfrm>
            <a:off x="2124267" y="7937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5"/>
          <p:cNvSpPr/>
          <p:nvPr/>
        </p:nvSpPr>
        <p:spPr>
          <a:xfrm>
            <a:off x="1752493" y="122777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5"/>
          <p:cNvSpPr/>
          <p:nvPr/>
        </p:nvSpPr>
        <p:spPr>
          <a:xfrm>
            <a:off x="1038417" y="79373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5"/>
          <p:cNvSpPr/>
          <p:nvPr/>
        </p:nvSpPr>
        <p:spPr>
          <a:xfrm>
            <a:off x="7339115" y="42082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5"/>
          <p:cNvSpPr/>
          <p:nvPr/>
        </p:nvSpPr>
        <p:spPr>
          <a:xfrm>
            <a:off x="2275515" y="10954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5"/>
          <p:cNvSpPr/>
          <p:nvPr/>
        </p:nvSpPr>
        <p:spPr>
          <a:xfrm>
            <a:off x="714289" y="20306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3" name="Google Shape;423;p45"/>
          <p:cNvGrpSpPr/>
          <p:nvPr/>
        </p:nvGrpSpPr>
        <p:grpSpPr>
          <a:xfrm>
            <a:off x="7711188" y="3642869"/>
            <a:ext cx="387316" cy="399705"/>
            <a:chOff x="-1507225" y="3988588"/>
            <a:chExt cx="575250" cy="593650"/>
          </a:xfrm>
        </p:grpSpPr>
        <p:sp>
          <p:nvSpPr>
            <p:cNvPr id="424" name="Google Shape;424;p45"/>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5"/>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5"/>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7" name="Google Shape;427;p45"/>
          <p:cNvGrpSpPr/>
          <p:nvPr/>
        </p:nvGrpSpPr>
        <p:grpSpPr>
          <a:xfrm>
            <a:off x="873882" y="1242578"/>
            <a:ext cx="387296" cy="396831"/>
            <a:chOff x="874000" y="1401213"/>
            <a:chExt cx="581875" cy="596200"/>
          </a:xfrm>
        </p:grpSpPr>
        <p:sp>
          <p:nvSpPr>
            <p:cNvPr id="428" name="Google Shape;428;p45"/>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5"/>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5"/>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5"/>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5"/>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5"/>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5"/>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5"/>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5"/>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5"/>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5"/>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5"/>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5"/>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5"/>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5"/>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5"/>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5"/>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5"/>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5"/>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5"/>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5"/>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5"/>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5"/>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1" name="Google Shape;451;p45"/>
          <p:cNvSpPr/>
          <p:nvPr/>
        </p:nvSpPr>
        <p:spPr>
          <a:xfrm>
            <a:off x="1501192" y="1412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5"/>
          <p:cNvSpPr/>
          <p:nvPr/>
        </p:nvSpPr>
        <p:spPr>
          <a:xfrm>
            <a:off x="2600868" y="6918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3" name="Google Shape;453;p45"/>
          <p:cNvGrpSpPr/>
          <p:nvPr/>
        </p:nvGrpSpPr>
        <p:grpSpPr>
          <a:xfrm>
            <a:off x="6592055" y="4001105"/>
            <a:ext cx="528916" cy="535303"/>
            <a:chOff x="-1988450" y="2592438"/>
            <a:chExt cx="550725" cy="557375"/>
          </a:xfrm>
        </p:grpSpPr>
        <p:sp>
          <p:nvSpPr>
            <p:cNvPr id="454" name="Google Shape;454;p45"/>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5"/>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5"/>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5"/>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5"/>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5"/>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 name="Google Shape;460;p45"/>
          <p:cNvSpPr/>
          <p:nvPr/>
        </p:nvSpPr>
        <p:spPr>
          <a:xfrm>
            <a:off x="7179692" y="3813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5"/>
          <p:cNvSpPr/>
          <p:nvPr/>
        </p:nvSpPr>
        <p:spPr>
          <a:xfrm>
            <a:off x="8227693" y="35572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5"/>
          <p:cNvSpPr/>
          <p:nvPr/>
        </p:nvSpPr>
        <p:spPr>
          <a:xfrm>
            <a:off x="7711192" y="4414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5"/>
          <p:cNvSpPr/>
          <p:nvPr/>
        </p:nvSpPr>
        <p:spPr>
          <a:xfrm>
            <a:off x="8098490" y="31604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4" name="Google Shape;464;p45"/>
          <p:cNvCxnSpPr>
            <a:stCxn id="465"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66" name="Google Shape;466;p45"/>
          <p:cNvCxnSpPr>
            <a:endCxn id="467"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68" name="Google Shape;468;p45"/>
          <p:cNvSpPr txBox="1"/>
          <p:nvPr>
            <p:ph type="title"/>
          </p:nvPr>
        </p:nvSpPr>
        <p:spPr>
          <a:xfrm>
            <a:off x="777629" y="4727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69" name="Google Shape;469;p45"/>
          <p:cNvSpPr txBox="1"/>
          <p:nvPr>
            <p:ph idx="2" type="title"/>
          </p:nvPr>
        </p:nvSpPr>
        <p:spPr>
          <a:xfrm>
            <a:off x="7486175" y="47515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7_1">
    <p:spTree>
      <p:nvGrpSpPr>
        <p:cNvPr id="470" name="Shape 470"/>
        <p:cNvGrpSpPr/>
        <p:nvPr/>
      </p:nvGrpSpPr>
      <p:grpSpPr>
        <a:xfrm>
          <a:off x="0" y="0"/>
          <a:ext cx="0" cy="0"/>
          <a:chOff x="0" y="0"/>
          <a:chExt cx="0" cy="0"/>
        </a:xfrm>
      </p:grpSpPr>
      <p:cxnSp>
        <p:nvCxnSpPr>
          <p:cNvPr id="471" name="Google Shape;471;p46"/>
          <p:cNvCxnSpPr>
            <a:stCxn id="472"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73" name="Google Shape;473;p46"/>
          <p:cNvCxnSpPr>
            <a:endCxn id="474"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75" name="Google Shape;475;p46"/>
          <p:cNvSpPr txBox="1"/>
          <p:nvPr>
            <p:ph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76" name="Google Shape;476;p46"/>
          <p:cNvSpPr txBox="1"/>
          <p:nvPr>
            <p:ph idx="2"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477" name="Shape 477"/>
        <p:cNvGrpSpPr/>
        <p:nvPr/>
      </p:nvGrpSpPr>
      <p:grpSpPr>
        <a:xfrm>
          <a:off x="0" y="0"/>
          <a:ext cx="0" cy="0"/>
          <a:chOff x="0" y="0"/>
          <a:chExt cx="0" cy="0"/>
        </a:xfrm>
      </p:grpSpPr>
      <p:sp>
        <p:nvSpPr>
          <p:cNvPr id="478" name="Google Shape;478;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79" name="Google Shape;479;p4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80" name="Google Shape;480;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4" name="Shape 484"/>
        <p:cNvGrpSpPr/>
        <p:nvPr/>
      </p:nvGrpSpPr>
      <p:grpSpPr>
        <a:xfrm>
          <a:off x="0" y="0"/>
          <a:ext cx="0" cy="0"/>
          <a:chOff x="0" y="0"/>
          <a:chExt cx="0" cy="0"/>
        </a:xfrm>
      </p:grpSpPr>
      <p:sp>
        <p:nvSpPr>
          <p:cNvPr id="485" name="Google Shape;485;p49"/>
          <p:cNvSpPr txBox="1"/>
          <p:nvPr>
            <p:ph type="ctrTitle"/>
          </p:nvPr>
        </p:nvSpPr>
        <p:spPr>
          <a:xfrm>
            <a:off x="4559896" y="1330150"/>
            <a:ext cx="3617700" cy="1677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44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86" name="Google Shape;486;p49"/>
          <p:cNvSpPr txBox="1"/>
          <p:nvPr>
            <p:ph idx="1" type="subTitle"/>
          </p:nvPr>
        </p:nvSpPr>
        <p:spPr>
          <a:xfrm>
            <a:off x="4559896" y="3221288"/>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487" name="Google Shape;487;p4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88" name="Google Shape;488;p4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89" name="Google Shape;489;p49"/>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90" name="Google Shape;490;p49"/>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1" name="Shape 491"/>
        <p:cNvGrpSpPr/>
        <p:nvPr/>
      </p:nvGrpSpPr>
      <p:grpSpPr>
        <a:xfrm>
          <a:off x="0" y="0"/>
          <a:ext cx="0" cy="0"/>
          <a:chOff x="0" y="0"/>
          <a:chExt cx="0" cy="0"/>
        </a:xfrm>
      </p:grpSpPr>
      <p:sp>
        <p:nvSpPr>
          <p:cNvPr id="492" name="Google Shape;492;p50"/>
          <p:cNvSpPr txBox="1"/>
          <p:nvPr>
            <p:ph type="title"/>
          </p:nvPr>
        </p:nvSpPr>
        <p:spPr>
          <a:xfrm>
            <a:off x="4560000" y="2422857"/>
            <a:ext cx="3617700" cy="713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93" name="Google Shape;493;p50"/>
          <p:cNvSpPr txBox="1"/>
          <p:nvPr>
            <p:ph hasCustomPrompt="1" idx="2" type="title"/>
          </p:nvPr>
        </p:nvSpPr>
        <p:spPr>
          <a:xfrm>
            <a:off x="7208900" y="1643715"/>
            <a:ext cx="9687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0000"/>
              <a:buNone/>
              <a:defRPr sz="36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494" name="Google Shape;494;p50"/>
          <p:cNvSpPr txBox="1"/>
          <p:nvPr>
            <p:ph idx="1" type="subTitle"/>
          </p:nvPr>
        </p:nvSpPr>
        <p:spPr>
          <a:xfrm>
            <a:off x="4559896" y="3410236"/>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495" name="Google Shape;495;p5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96" name="Google Shape;496;p5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97" name="Google Shape;497;p50"/>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98" name="Google Shape;498;p50"/>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99" name="Shape 499"/>
        <p:cNvGrpSpPr/>
        <p:nvPr/>
      </p:nvGrpSpPr>
      <p:grpSpPr>
        <a:xfrm>
          <a:off x="0" y="0"/>
          <a:ext cx="0" cy="0"/>
          <a:chOff x="0" y="0"/>
          <a:chExt cx="0" cy="0"/>
        </a:xfrm>
      </p:grpSpPr>
      <p:sp>
        <p:nvSpPr>
          <p:cNvPr id="500" name="Google Shape;500;p51"/>
          <p:cNvSpPr txBox="1"/>
          <p:nvPr>
            <p:ph idx="1" type="subTitle"/>
          </p:nvPr>
        </p:nvSpPr>
        <p:spPr>
          <a:xfrm>
            <a:off x="714300" y="1233550"/>
            <a:ext cx="7715400" cy="337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434343"/>
              </a:buClr>
              <a:buSzPts val="1200"/>
              <a:buFont typeface="Anaheim"/>
              <a:buAutoNum type="arabicPeriod"/>
              <a:defRPr sz="11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p:txBody>
      </p:sp>
      <p:sp>
        <p:nvSpPr>
          <p:cNvPr id="501" name="Google Shape;501;p51"/>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02" name="Google Shape;502;p51"/>
          <p:cNvCxnSpPr>
            <a:stCxn id="503"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04" name="Google Shape;504;p51"/>
          <p:cNvCxnSpPr>
            <a:endCxn id="505"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506" name="Google Shape;506;p5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07" name="Google Shape;507;p5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08" name="Shape 508"/>
        <p:cNvGrpSpPr/>
        <p:nvPr/>
      </p:nvGrpSpPr>
      <p:grpSpPr>
        <a:xfrm>
          <a:off x="0" y="0"/>
          <a:ext cx="0" cy="0"/>
          <a:chOff x="0" y="0"/>
          <a:chExt cx="0" cy="0"/>
        </a:xfrm>
      </p:grpSpPr>
      <p:sp>
        <p:nvSpPr>
          <p:cNvPr id="509" name="Google Shape;509;p52"/>
          <p:cNvSpPr txBox="1"/>
          <p:nvPr>
            <p:ph type="title"/>
          </p:nvPr>
        </p:nvSpPr>
        <p:spPr>
          <a:xfrm>
            <a:off x="4829750" y="266917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510" name="Google Shape;510;p52"/>
          <p:cNvSpPr txBox="1"/>
          <p:nvPr>
            <p:ph idx="1" type="subTitle"/>
          </p:nvPr>
        </p:nvSpPr>
        <p:spPr>
          <a:xfrm>
            <a:off x="4829750" y="305838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11" name="Google Shape;511;p52"/>
          <p:cNvSpPr txBox="1"/>
          <p:nvPr>
            <p:ph idx="2" type="title"/>
          </p:nvPr>
        </p:nvSpPr>
        <p:spPr>
          <a:xfrm>
            <a:off x="4829761" y="123542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512" name="Google Shape;512;p52"/>
          <p:cNvSpPr txBox="1"/>
          <p:nvPr>
            <p:ph idx="3" type="subTitle"/>
          </p:nvPr>
        </p:nvSpPr>
        <p:spPr>
          <a:xfrm>
            <a:off x="4829761" y="162463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13" name="Google Shape;513;p52"/>
          <p:cNvSpPr txBox="1"/>
          <p:nvPr>
            <p:ph idx="4" type="title"/>
          </p:nvPr>
        </p:nvSpPr>
        <p:spPr>
          <a:xfrm>
            <a:off x="714300" y="537275"/>
            <a:ext cx="2949900" cy="985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14" name="Google Shape;514;p52"/>
          <p:cNvSpPr txBox="1"/>
          <p:nvPr>
            <p:ph idx="5"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15" name="Google Shape;515;p52"/>
          <p:cNvSpPr txBox="1"/>
          <p:nvPr>
            <p:ph idx="6"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516" name="Google Shape;516;p5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17" name="Google Shape;517;p5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6"/>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44" name="Google Shape;44;p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5" name="Google Shape;45;p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6" name="Google Shape;46;p6"/>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7" name="Google Shape;47;p6"/>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8" name="Shape 518"/>
        <p:cNvGrpSpPr/>
        <p:nvPr/>
      </p:nvGrpSpPr>
      <p:grpSpPr>
        <a:xfrm>
          <a:off x="0" y="0"/>
          <a:ext cx="0" cy="0"/>
          <a:chOff x="0" y="0"/>
          <a:chExt cx="0" cy="0"/>
        </a:xfrm>
      </p:grpSpPr>
      <p:sp>
        <p:nvSpPr>
          <p:cNvPr id="519" name="Google Shape;519;p53"/>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20" name="Google Shape;520;p5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21" name="Google Shape;521;p5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522" name="Google Shape;522;p53"/>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23" name="Google Shape;523;p53"/>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24" name="Shape 524"/>
        <p:cNvGrpSpPr/>
        <p:nvPr/>
      </p:nvGrpSpPr>
      <p:grpSpPr>
        <a:xfrm>
          <a:off x="0" y="0"/>
          <a:ext cx="0" cy="0"/>
          <a:chOff x="0" y="0"/>
          <a:chExt cx="0" cy="0"/>
        </a:xfrm>
      </p:grpSpPr>
      <p:sp>
        <p:nvSpPr>
          <p:cNvPr id="525" name="Google Shape;525;p54"/>
          <p:cNvSpPr txBox="1"/>
          <p:nvPr>
            <p:ph idx="1" type="subTitle"/>
          </p:nvPr>
        </p:nvSpPr>
        <p:spPr>
          <a:xfrm>
            <a:off x="714300" y="2052533"/>
            <a:ext cx="3789000" cy="210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Anaheim"/>
              <a:buChar char="●"/>
              <a:defRPr sz="1400"/>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p:txBody>
      </p:sp>
      <p:sp>
        <p:nvSpPr>
          <p:cNvPr id="526" name="Google Shape;526;p54"/>
          <p:cNvSpPr txBox="1"/>
          <p:nvPr>
            <p:ph type="title"/>
          </p:nvPr>
        </p:nvSpPr>
        <p:spPr>
          <a:xfrm>
            <a:off x="714300" y="864708"/>
            <a:ext cx="3634800" cy="106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27" name="Google Shape;527;p5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28" name="Google Shape;528;p5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529" name="Google Shape;529;p5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30" name="Google Shape;530;p5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31" name="Shape 531"/>
        <p:cNvGrpSpPr/>
        <p:nvPr/>
      </p:nvGrpSpPr>
      <p:grpSpPr>
        <a:xfrm>
          <a:off x="0" y="0"/>
          <a:ext cx="0" cy="0"/>
          <a:chOff x="0" y="0"/>
          <a:chExt cx="0" cy="0"/>
        </a:xfrm>
      </p:grpSpPr>
      <p:sp>
        <p:nvSpPr>
          <p:cNvPr id="532" name="Google Shape;532;p55"/>
          <p:cNvSpPr txBox="1"/>
          <p:nvPr>
            <p:ph type="title"/>
          </p:nvPr>
        </p:nvSpPr>
        <p:spPr>
          <a:xfrm>
            <a:off x="2005350" y="1016450"/>
            <a:ext cx="5133300" cy="2869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533" name="Google Shape;533;p5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534" name="Google Shape;534;p5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535" name="Google Shape;535;p55"/>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36" name="Google Shape;536;p55"/>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7" name="Shape 537"/>
        <p:cNvGrpSpPr/>
        <p:nvPr/>
      </p:nvGrpSpPr>
      <p:grpSpPr>
        <a:xfrm>
          <a:off x="0" y="0"/>
          <a:ext cx="0" cy="0"/>
          <a:chOff x="0" y="0"/>
          <a:chExt cx="0" cy="0"/>
        </a:xfrm>
      </p:grpSpPr>
      <p:sp>
        <p:nvSpPr>
          <p:cNvPr id="538" name="Google Shape;538;p56"/>
          <p:cNvSpPr txBox="1"/>
          <p:nvPr>
            <p:ph type="title"/>
          </p:nvPr>
        </p:nvSpPr>
        <p:spPr>
          <a:xfrm>
            <a:off x="990175" y="1241200"/>
            <a:ext cx="3582000" cy="8892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36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39" name="Google Shape;539;p56"/>
          <p:cNvSpPr txBox="1"/>
          <p:nvPr>
            <p:ph idx="1" type="subTitle"/>
          </p:nvPr>
        </p:nvSpPr>
        <p:spPr>
          <a:xfrm>
            <a:off x="990175" y="2213250"/>
            <a:ext cx="3518100" cy="136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540" name="Google Shape;540;p5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41" name="Google Shape;541;p5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542" name="Google Shape;542;p56"/>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43" name="Google Shape;543;p56"/>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4" name="Shape 544"/>
        <p:cNvGrpSpPr/>
        <p:nvPr/>
      </p:nvGrpSpPr>
      <p:grpSpPr>
        <a:xfrm>
          <a:off x="0" y="0"/>
          <a:ext cx="0" cy="0"/>
          <a:chOff x="0" y="0"/>
          <a:chExt cx="0" cy="0"/>
        </a:xfrm>
      </p:grpSpPr>
      <p:sp>
        <p:nvSpPr>
          <p:cNvPr id="545" name="Google Shape;545;p57"/>
          <p:cNvSpPr txBox="1"/>
          <p:nvPr>
            <p:ph type="title"/>
          </p:nvPr>
        </p:nvSpPr>
        <p:spPr>
          <a:xfrm>
            <a:off x="797700" y="3325911"/>
            <a:ext cx="4287000" cy="1244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46" name="Google Shape;546;p5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47" name="Google Shape;547;p5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548" name="Google Shape;548;p5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49" name="Google Shape;549;p5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0" name="Shape 550"/>
        <p:cNvGrpSpPr/>
        <p:nvPr/>
      </p:nvGrpSpPr>
      <p:grpSpPr>
        <a:xfrm>
          <a:off x="0" y="0"/>
          <a:ext cx="0" cy="0"/>
          <a:chOff x="0" y="0"/>
          <a:chExt cx="0" cy="0"/>
        </a:xfrm>
      </p:grpSpPr>
      <p:sp>
        <p:nvSpPr>
          <p:cNvPr id="551" name="Google Shape;551;p58"/>
          <p:cNvSpPr txBox="1"/>
          <p:nvPr>
            <p:ph hasCustomPrompt="1" type="title"/>
          </p:nvPr>
        </p:nvSpPr>
        <p:spPr>
          <a:xfrm>
            <a:off x="1465050" y="1728425"/>
            <a:ext cx="6213900" cy="96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0"/>
              <a:buNone/>
              <a:defRPr sz="70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552" name="Google Shape;552;p58"/>
          <p:cNvSpPr txBox="1"/>
          <p:nvPr>
            <p:ph idx="1" type="subTitle"/>
          </p:nvPr>
        </p:nvSpPr>
        <p:spPr>
          <a:xfrm>
            <a:off x="2558800" y="2898475"/>
            <a:ext cx="4015800" cy="44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553" name="Google Shape;553;p5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554" name="Google Shape;554;p5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555" name="Google Shape;555;p5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56" name="Google Shape;556;p5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557" name="Shape 557"/>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558" name="Shape 558"/>
        <p:cNvGrpSpPr/>
        <p:nvPr/>
      </p:nvGrpSpPr>
      <p:grpSpPr>
        <a:xfrm>
          <a:off x="0" y="0"/>
          <a:ext cx="0" cy="0"/>
          <a:chOff x="0" y="0"/>
          <a:chExt cx="0" cy="0"/>
        </a:xfrm>
      </p:grpSpPr>
      <p:sp>
        <p:nvSpPr>
          <p:cNvPr id="559" name="Google Shape;559;p60"/>
          <p:cNvSpPr txBox="1"/>
          <p:nvPr>
            <p:ph type="title"/>
          </p:nvPr>
        </p:nvSpPr>
        <p:spPr>
          <a:xfrm>
            <a:off x="5869400" y="549600"/>
            <a:ext cx="2560200" cy="1062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60" name="Google Shape;560;p60"/>
          <p:cNvSpPr txBox="1"/>
          <p:nvPr>
            <p:ph idx="2" type="title"/>
          </p:nvPr>
        </p:nvSpPr>
        <p:spPr>
          <a:xfrm>
            <a:off x="1959525" y="76275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561" name="Google Shape;561;p60"/>
          <p:cNvSpPr txBox="1"/>
          <p:nvPr>
            <p:ph idx="1" type="subTitle"/>
          </p:nvPr>
        </p:nvSpPr>
        <p:spPr>
          <a:xfrm>
            <a:off x="1959525" y="115193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62" name="Google Shape;562;p60"/>
          <p:cNvSpPr txBox="1"/>
          <p:nvPr>
            <p:ph hasCustomPrompt="1" idx="3" type="title"/>
          </p:nvPr>
        </p:nvSpPr>
        <p:spPr>
          <a:xfrm>
            <a:off x="1078075" y="109470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563" name="Google Shape;563;p60"/>
          <p:cNvSpPr txBox="1"/>
          <p:nvPr>
            <p:ph idx="4" type="title"/>
          </p:nvPr>
        </p:nvSpPr>
        <p:spPr>
          <a:xfrm>
            <a:off x="1959525" y="2042145"/>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564" name="Google Shape;564;p60"/>
          <p:cNvSpPr txBox="1"/>
          <p:nvPr>
            <p:ph idx="5" type="subTitle"/>
          </p:nvPr>
        </p:nvSpPr>
        <p:spPr>
          <a:xfrm>
            <a:off x="1959525" y="2431334"/>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65" name="Google Shape;565;p60"/>
          <p:cNvSpPr txBox="1"/>
          <p:nvPr>
            <p:ph hasCustomPrompt="1" idx="6" type="title"/>
          </p:nvPr>
        </p:nvSpPr>
        <p:spPr>
          <a:xfrm>
            <a:off x="1078075" y="237409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566" name="Google Shape;566;p60"/>
          <p:cNvSpPr txBox="1"/>
          <p:nvPr>
            <p:ph idx="7" type="title"/>
          </p:nvPr>
        </p:nvSpPr>
        <p:spPr>
          <a:xfrm>
            <a:off x="1959525" y="332154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567" name="Google Shape;567;p60"/>
          <p:cNvSpPr txBox="1"/>
          <p:nvPr>
            <p:ph idx="8" type="subTitle"/>
          </p:nvPr>
        </p:nvSpPr>
        <p:spPr>
          <a:xfrm>
            <a:off x="1959525" y="371072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68" name="Google Shape;568;p60"/>
          <p:cNvSpPr txBox="1"/>
          <p:nvPr>
            <p:ph hasCustomPrompt="1" idx="9" type="title"/>
          </p:nvPr>
        </p:nvSpPr>
        <p:spPr>
          <a:xfrm>
            <a:off x="1078075" y="365348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cxnSp>
        <p:nvCxnSpPr>
          <p:cNvPr id="569" name="Google Shape;569;p6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70" name="Google Shape;570;p6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571" name="Google Shape;571;p60"/>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72" name="Google Shape;572;p60"/>
          <p:cNvSpPr txBox="1"/>
          <p:nvPr>
            <p:ph idx="1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_1_1">
    <p:spTree>
      <p:nvGrpSpPr>
        <p:cNvPr id="573" name="Shape 573"/>
        <p:cNvGrpSpPr/>
        <p:nvPr/>
      </p:nvGrpSpPr>
      <p:grpSpPr>
        <a:xfrm>
          <a:off x="0" y="0"/>
          <a:ext cx="0" cy="0"/>
          <a:chOff x="0" y="0"/>
          <a:chExt cx="0" cy="0"/>
        </a:xfrm>
      </p:grpSpPr>
      <p:sp>
        <p:nvSpPr>
          <p:cNvPr id="574" name="Google Shape;574;p61"/>
          <p:cNvSpPr txBox="1"/>
          <p:nvPr>
            <p:ph idx="1" type="subTitle"/>
          </p:nvPr>
        </p:nvSpPr>
        <p:spPr>
          <a:xfrm>
            <a:off x="714300"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75" name="Google Shape;575;p61"/>
          <p:cNvSpPr txBox="1"/>
          <p:nvPr>
            <p:ph type="title"/>
          </p:nvPr>
        </p:nvSpPr>
        <p:spPr>
          <a:xfrm>
            <a:off x="714300"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76" name="Google Shape;576;p61"/>
          <p:cNvSpPr txBox="1"/>
          <p:nvPr>
            <p:ph idx="2" type="subTitle"/>
          </p:nvPr>
        </p:nvSpPr>
        <p:spPr>
          <a:xfrm>
            <a:off x="3539554"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77" name="Google Shape;577;p61"/>
          <p:cNvSpPr txBox="1"/>
          <p:nvPr>
            <p:ph idx="3" type="title"/>
          </p:nvPr>
        </p:nvSpPr>
        <p:spPr>
          <a:xfrm>
            <a:off x="3539554"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78" name="Google Shape;578;p61"/>
          <p:cNvSpPr txBox="1"/>
          <p:nvPr>
            <p:ph idx="4" type="subTitle"/>
          </p:nvPr>
        </p:nvSpPr>
        <p:spPr>
          <a:xfrm>
            <a:off x="6364809"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79" name="Google Shape;579;p61"/>
          <p:cNvSpPr txBox="1"/>
          <p:nvPr>
            <p:ph idx="5" type="title"/>
          </p:nvPr>
        </p:nvSpPr>
        <p:spPr>
          <a:xfrm>
            <a:off x="6364809"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80" name="Google Shape;580;p61"/>
          <p:cNvSpPr txBox="1"/>
          <p:nvPr>
            <p:ph idx="6" type="subTitle"/>
          </p:nvPr>
        </p:nvSpPr>
        <p:spPr>
          <a:xfrm>
            <a:off x="714300"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81" name="Google Shape;581;p61"/>
          <p:cNvSpPr txBox="1"/>
          <p:nvPr>
            <p:ph idx="7" type="title"/>
          </p:nvPr>
        </p:nvSpPr>
        <p:spPr>
          <a:xfrm>
            <a:off x="714300"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82" name="Google Shape;582;p61"/>
          <p:cNvSpPr txBox="1"/>
          <p:nvPr>
            <p:ph idx="8" type="subTitle"/>
          </p:nvPr>
        </p:nvSpPr>
        <p:spPr>
          <a:xfrm>
            <a:off x="3539554"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83" name="Google Shape;583;p61"/>
          <p:cNvSpPr txBox="1"/>
          <p:nvPr>
            <p:ph idx="9" type="title"/>
          </p:nvPr>
        </p:nvSpPr>
        <p:spPr>
          <a:xfrm>
            <a:off x="3539554"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84" name="Google Shape;584;p61"/>
          <p:cNvSpPr txBox="1"/>
          <p:nvPr>
            <p:ph idx="13" type="subTitle"/>
          </p:nvPr>
        </p:nvSpPr>
        <p:spPr>
          <a:xfrm>
            <a:off x="6364809"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85" name="Google Shape;585;p61"/>
          <p:cNvSpPr txBox="1"/>
          <p:nvPr>
            <p:ph idx="14" type="title"/>
          </p:nvPr>
        </p:nvSpPr>
        <p:spPr>
          <a:xfrm>
            <a:off x="6364809"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86" name="Google Shape;586;p61"/>
          <p:cNvSpPr txBox="1"/>
          <p:nvPr>
            <p:ph idx="15"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87" name="Google Shape;587;p6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588" name="Google Shape;588;p6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589" name="Google Shape;589;p61"/>
          <p:cNvSpPr txBox="1"/>
          <p:nvPr>
            <p:ph idx="1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90" name="Google Shape;590;p61"/>
          <p:cNvSpPr txBox="1"/>
          <p:nvPr>
            <p:ph idx="1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_2">
    <p:spTree>
      <p:nvGrpSpPr>
        <p:cNvPr id="591" name="Shape 591"/>
        <p:cNvGrpSpPr/>
        <p:nvPr/>
      </p:nvGrpSpPr>
      <p:grpSpPr>
        <a:xfrm>
          <a:off x="0" y="0"/>
          <a:ext cx="0" cy="0"/>
          <a:chOff x="0" y="0"/>
          <a:chExt cx="0" cy="0"/>
        </a:xfrm>
      </p:grpSpPr>
      <p:sp>
        <p:nvSpPr>
          <p:cNvPr id="592" name="Google Shape;592;p62"/>
          <p:cNvSpPr txBox="1"/>
          <p:nvPr>
            <p:ph idx="1" type="subTitle"/>
          </p:nvPr>
        </p:nvSpPr>
        <p:spPr>
          <a:xfrm>
            <a:off x="719902" y="1849201"/>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93" name="Google Shape;593;p62"/>
          <p:cNvSpPr txBox="1"/>
          <p:nvPr>
            <p:ph type="title"/>
          </p:nvPr>
        </p:nvSpPr>
        <p:spPr>
          <a:xfrm>
            <a:off x="719900" y="1457400"/>
            <a:ext cx="2009700" cy="389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594" name="Google Shape;594;p62"/>
          <p:cNvSpPr txBox="1"/>
          <p:nvPr>
            <p:ph idx="2" type="subTitle"/>
          </p:nvPr>
        </p:nvSpPr>
        <p:spPr>
          <a:xfrm>
            <a:off x="714298"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95" name="Google Shape;595;p62"/>
          <p:cNvSpPr txBox="1"/>
          <p:nvPr>
            <p:ph idx="3" type="title"/>
          </p:nvPr>
        </p:nvSpPr>
        <p:spPr>
          <a:xfrm>
            <a:off x="714300" y="3115724"/>
            <a:ext cx="2009700" cy="3921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596" name="Google Shape;596;p62"/>
          <p:cNvSpPr txBox="1"/>
          <p:nvPr>
            <p:ph idx="4" type="subTitle"/>
          </p:nvPr>
        </p:nvSpPr>
        <p:spPr>
          <a:xfrm>
            <a:off x="3261994"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97" name="Google Shape;597;p62"/>
          <p:cNvSpPr txBox="1"/>
          <p:nvPr>
            <p:ph idx="5" type="title"/>
          </p:nvPr>
        </p:nvSpPr>
        <p:spPr>
          <a:xfrm>
            <a:off x="3261998" y="3115724"/>
            <a:ext cx="2009700" cy="3921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598" name="Google Shape;598;p62"/>
          <p:cNvSpPr txBox="1"/>
          <p:nvPr>
            <p:ph idx="6" type="subTitle"/>
          </p:nvPr>
        </p:nvSpPr>
        <p:spPr>
          <a:xfrm>
            <a:off x="3261994" y="1852444"/>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99" name="Google Shape;599;p62"/>
          <p:cNvSpPr txBox="1"/>
          <p:nvPr>
            <p:ph idx="7" type="title"/>
          </p:nvPr>
        </p:nvSpPr>
        <p:spPr>
          <a:xfrm>
            <a:off x="3261998" y="1460099"/>
            <a:ext cx="2009700" cy="3894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600" name="Google Shape;600;p62"/>
          <p:cNvSpPr txBox="1"/>
          <p:nvPr>
            <p:ph idx="8"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601" name="Google Shape;601;p6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02" name="Google Shape;602;p6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03" name="Google Shape;603;p62"/>
          <p:cNvSpPr txBox="1"/>
          <p:nvPr>
            <p:ph idx="9"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04" name="Google Shape;604;p62"/>
          <p:cNvSpPr txBox="1"/>
          <p:nvPr>
            <p:ph idx="1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8" name="Shape 48"/>
        <p:cNvGrpSpPr/>
        <p:nvPr/>
      </p:nvGrpSpPr>
      <p:grpSpPr>
        <a:xfrm>
          <a:off x="0" y="0"/>
          <a:ext cx="0" cy="0"/>
          <a:chOff x="0" y="0"/>
          <a:chExt cx="0" cy="0"/>
        </a:xfrm>
      </p:grpSpPr>
      <p:sp>
        <p:nvSpPr>
          <p:cNvPr id="49" name="Google Shape;49;p7"/>
          <p:cNvSpPr txBox="1"/>
          <p:nvPr>
            <p:ph idx="1" type="subTitle"/>
          </p:nvPr>
        </p:nvSpPr>
        <p:spPr>
          <a:xfrm>
            <a:off x="714300" y="2052533"/>
            <a:ext cx="3789000" cy="210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Anaheim"/>
              <a:buChar char="●"/>
              <a:defRPr sz="1400"/>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p:txBody>
      </p:sp>
      <p:sp>
        <p:nvSpPr>
          <p:cNvPr id="50" name="Google Shape;50;p7"/>
          <p:cNvSpPr txBox="1"/>
          <p:nvPr>
            <p:ph type="title"/>
          </p:nvPr>
        </p:nvSpPr>
        <p:spPr>
          <a:xfrm>
            <a:off x="714300" y="864708"/>
            <a:ext cx="3634800" cy="106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1" name="Google Shape;51;p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2" name="Google Shape;52;p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53" name="Google Shape;53;p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4" name="Google Shape;54;p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605" name="Shape 605"/>
        <p:cNvGrpSpPr/>
        <p:nvPr/>
      </p:nvGrpSpPr>
      <p:grpSpPr>
        <a:xfrm>
          <a:off x="0" y="0"/>
          <a:ext cx="0" cy="0"/>
          <a:chOff x="0" y="0"/>
          <a:chExt cx="0" cy="0"/>
        </a:xfrm>
      </p:grpSpPr>
      <p:sp>
        <p:nvSpPr>
          <p:cNvPr id="606" name="Google Shape;606;p63"/>
          <p:cNvSpPr txBox="1"/>
          <p:nvPr>
            <p:ph hasCustomPrompt="1" type="title"/>
          </p:nvPr>
        </p:nvSpPr>
        <p:spPr>
          <a:xfrm>
            <a:off x="4696050" y="654108"/>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607" name="Google Shape;607;p63"/>
          <p:cNvSpPr txBox="1"/>
          <p:nvPr>
            <p:ph idx="1" type="subTitle"/>
          </p:nvPr>
        </p:nvSpPr>
        <p:spPr>
          <a:xfrm>
            <a:off x="4696050" y="1391692"/>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08" name="Google Shape;608;p63"/>
          <p:cNvSpPr txBox="1"/>
          <p:nvPr>
            <p:ph hasCustomPrompt="1" idx="2" type="title"/>
          </p:nvPr>
        </p:nvSpPr>
        <p:spPr>
          <a:xfrm>
            <a:off x="4696050" y="1999500"/>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609" name="Google Shape;609;p63"/>
          <p:cNvSpPr txBox="1"/>
          <p:nvPr>
            <p:ph idx="3" type="subTitle"/>
          </p:nvPr>
        </p:nvSpPr>
        <p:spPr>
          <a:xfrm>
            <a:off x="4696050" y="2737088"/>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10" name="Google Shape;610;p63"/>
          <p:cNvSpPr txBox="1"/>
          <p:nvPr>
            <p:ph hasCustomPrompt="1" idx="4" type="title"/>
          </p:nvPr>
        </p:nvSpPr>
        <p:spPr>
          <a:xfrm>
            <a:off x="4696050" y="3344892"/>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611" name="Google Shape;611;p63"/>
          <p:cNvSpPr txBox="1"/>
          <p:nvPr>
            <p:ph idx="5" type="subTitle"/>
          </p:nvPr>
        </p:nvSpPr>
        <p:spPr>
          <a:xfrm>
            <a:off x="4696050" y="4082409"/>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cxnSp>
        <p:nvCxnSpPr>
          <p:cNvPr id="612" name="Google Shape;612;p6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13" name="Google Shape;613;p6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14" name="Google Shape;614;p63"/>
          <p:cNvSpPr txBox="1"/>
          <p:nvPr>
            <p:ph idx="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15" name="Google Shape;615;p63"/>
          <p:cNvSpPr txBox="1"/>
          <p:nvPr>
            <p:ph idx="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_1">
    <p:spTree>
      <p:nvGrpSpPr>
        <p:cNvPr id="616" name="Shape 616"/>
        <p:cNvGrpSpPr/>
        <p:nvPr/>
      </p:nvGrpSpPr>
      <p:grpSpPr>
        <a:xfrm>
          <a:off x="0" y="0"/>
          <a:ext cx="0" cy="0"/>
          <a:chOff x="0" y="0"/>
          <a:chExt cx="0" cy="0"/>
        </a:xfrm>
      </p:grpSpPr>
      <p:sp>
        <p:nvSpPr>
          <p:cNvPr id="617" name="Google Shape;617;p64"/>
          <p:cNvSpPr txBox="1"/>
          <p:nvPr>
            <p:ph idx="1" type="subTitle"/>
          </p:nvPr>
        </p:nvSpPr>
        <p:spPr>
          <a:xfrm>
            <a:off x="1095300" y="2593175"/>
            <a:ext cx="2428200" cy="95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18" name="Google Shape;618;p64"/>
          <p:cNvSpPr txBox="1"/>
          <p:nvPr>
            <p:ph type="title"/>
          </p:nvPr>
        </p:nvSpPr>
        <p:spPr>
          <a:xfrm>
            <a:off x="1095300" y="1468600"/>
            <a:ext cx="2428200" cy="955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cxnSp>
        <p:nvCxnSpPr>
          <p:cNvPr id="619" name="Google Shape;619;p6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20" name="Google Shape;620;p6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21" name="Google Shape;621;p6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22" name="Google Shape;622;p6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3_1_1">
    <p:spTree>
      <p:nvGrpSpPr>
        <p:cNvPr id="623" name="Shape 623"/>
        <p:cNvGrpSpPr/>
        <p:nvPr/>
      </p:nvGrpSpPr>
      <p:grpSpPr>
        <a:xfrm>
          <a:off x="0" y="0"/>
          <a:ext cx="0" cy="0"/>
          <a:chOff x="0" y="0"/>
          <a:chExt cx="0" cy="0"/>
        </a:xfrm>
      </p:grpSpPr>
      <p:sp>
        <p:nvSpPr>
          <p:cNvPr id="624" name="Google Shape;624;p65"/>
          <p:cNvSpPr txBox="1"/>
          <p:nvPr>
            <p:ph idx="1" type="subTitle"/>
          </p:nvPr>
        </p:nvSpPr>
        <p:spPr>
          <a:xfrm>
            <a:off x="714325" y="1185950"/>
            <a:ext cx="7715400" cy="17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625" name="Google Shape;625;p65"/>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626" name="Google Shape;626;p6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27" name="Google Shape;627;p6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28" name="Google Shape;628;p65"/>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29" name="Google Shape;629;p65"/>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1">
  <p:cSld name="CUSTOM_3_1_1_1">
    <p:spTree>
      <p:nvGrpSpPr>
        <p:cNvPr id="630" name="Shape 630"/>
        <p:cNvGrpSpPr/>
        <p:nvPr/>
      </p:nvGrpSpPr>
      <p:grpSpPr>
        <a:xfrm>
          <a:off x="0" y="0"/>
          <a:ext cx="0" cy="0"/>
          <a:chOff x="0" y="0"/>
          <a:chExt cx="0" cy="0"/>
        </a:xfrm>
      </p:grpSpPr>
      <p:sp>
        <p:nvSpPr>
          <p:cNvPr id="631" name="Google Shape;631;p66"/>
          <p:cNvSpPr txBox="1"/>
          <p:nvPr>
            <p:ph idx="1" type="subTitle"/>
          </p:nvPr>
        </p:nvSpPr>
        <p:spPr>
          <a:xfrm>
            <a:off x="714325"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632" name="Google Shape;632;p66"/>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33" name="Google Shape;633;p66"/>
          <p:cNvSpPr txBox="1"/>
          <p:nvPr>
            <p:ph idx="2" type="subTitle"/>
          </p:nvPr>
        </p:nvSpPr>
        <p:spPr>
          <a:xfrm>
            <a:off x="4668000"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cxnSp>
        <p:nvCxnSpPr>
          <p:cNvPr id="634" name="Google Shape;634;p6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635" name="Google Shape;635;p6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636" name="Google Shape;636;p66"/>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37" name="Google Shape;637;p66"/>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638" name="Shape 638"/>
        <p:cNvGrpSpPr/>
        <p:nvPr/>
      </p:nvGrpSpPr>
      <p:grpSpPr>
        <a:xfrm>
          <a:off x="0" y="0"/>
          <a:ext cx="0" cy="0"/>
          <a:chOff x="0" y="0"/>
          <a:chExt cx="0" cy="0"/>
        </a:xfrm>
      </p:grpSpPr>
      <p:sp>
        <p:nvSpPr>
          <p:cNvPr id="639" name="Google Shape;639;p67"/>
          <p:cNvSpPr txBox="1"/>
          <p:nvPr>
            <p:ph idx="1" type="subTitle"/>
          </p:nvPr>
        </p:nvSpPr>
        <p:spPr>
          <a:xfrm>
            <a:off x="4741200" y="1380300"/>
            <a:ext cx="3254700" cy="1555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40" name="Google Shape;640;p67"/>
          <p:cNvSpPr txBox="1"/>
          <p:nvPr>
            <p:ph type="title"/>
          </p:nvPr>
        </p:nvSpPr>
        <p:spPr>
          <a:xfrm>
            <a:off x="4741200" y="547825"/>
            <a:ext cx="3254700" cy="77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51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641" name="Google Shape;641;p67"/>
          <p:cNvSpPr/>
          <p:nvPr/>
        </p:nvSpPr>
        <p:spPr>
          <a:xfrm>
            <a:off x="4307400" y="549600"/>
            <a:ext cx="4122300" cy="40548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67"/>
          <p:cNvSpPr txBox="1"/>
          <p:nvPr/>
        </p:nvSpPr>
        <p:spPr>
          <a:xfrm>
            <a:off x="4670100" y="3443475"/>
            <a:ext cx="3543300" cy="6666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1200">
                <a:solidFill>
                  <a:srgbClr val="434343"/>
                </a:solidFill>
                <a:latin typeface="Barlow Semi Condensed"/>
                <a:ea typeface="Barlow Semi Condensed"/>
                <a:cs typeface="Barlow Semi Condensed"/>
                <a:sym typeface="Barlow Semi Condensed"/>
              </a:rPr>
              <a:t>CREDITS: This presentation template was created by </a:t>
            </a:r>
            <a:r>
              <a:rPr b="1" lang="en" sz="1200">
                <a:solidFill>
                  <a:srgbClr val="434343"/>
                </a:solidFill>
                <a:uFill>
                  <a:noFill/>
                </a:uFill>
                <a:latin typeface="Barlow Semi Condensed"/>
                <a:ea typeface="Barlow Semi Condensed"/>
                <a:cs typeface="Barlow Semi Condensed"/>
                <a:sym typeface="Barlow Semi Condensed"/>
                <a:hlinkClick r:id="rId2">
                  <a:extLst>
                    <a:ext uri="{A12FA001-AC4F-418D-AE19-62706E023703}">
                      <ahyp:hlinkClr val="tx"/>
                    </a:ext>
                  </a:extLst>
                </a:hlinkClick>
              </a:rPr>
              <a:t>Slidesgo</a:t>
            </a:r>
            <a:r>
              <a:rPr lang="en" sz="1200">
                <a:solidFill>
                  <a:srgbClr val="434343"/>
                </a:solidFill>
                <a:latin typeface="Barlow Semi Condensed"/>
                <a:ea typeface="Barlow Semi Condensed"/>
                <a:cs typeface="Barlow Semi Condensed"/>
                <a:sym typeface="Barlow Semi Condensed"/>
              </a:rPr>
              <a:t>, including icons by </a:t>
            </a:r>
            <a:r>
              <a:rPr b="1" lang="en" sz="1200">
                <a:solidFill>
                  <a:srgbClr val="434343"/>
                </a:solidFill>
                <a:uFill>
                  <a:noFill/>
                </a:uFill>
                <a:latin typeface="Barlow Semi Condensed"/>
                <a:ea typeface="Barlow Semi Condensed"/>
                <a:cs typeface="Barlow Semi Condensed"/>
                <a:sym typeface="Barlow Semi Condensed"/>
                <a:hlinkClick r:id="rId3">
                  <a:extLst>
                    <a:ext uri="{A12FA001-AC4F-418D-AE19-62706E023703}">
                      <ahyp:hlinkClr val="tx"/>
                    </a:ext>
                  </a:extLst>
                </a:hlinkClick>
              </a:rPr>
              <a:t>Flaticon</a:t>
            </a:r>
            <a:r>
              <a:rPr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infographics</a:t>
            </a:r>
            <a:r>
              <a:rPr lang="en" sz="1200">
                <a:solidFill>
                  <a:srgbClr val="434343"/>
                </a:solidFill>
                <a:latin typeface="Barlow Semi Condensed"/>
                <a:ea typeface="Barlow Semi Condensed"/>
                <a:cs typeface="Barlow Semi Condensed"/>
                <a:sym typeface="Barlow Semi Condensed"/>
              </a:rPr>
              <a:t> &amp; images by </a:t>
            </a:r>
            <a:r>
              <a:rPr b="1" lang="en" sz="1200">
                <a:solidFill>
                  <a:srgbClr val="434343"/>
                </a:solidFill>
                <a:uFill>
                  <a:noFill/>
                </a:uFill>
                <a:latin typeface="Barlow Semi Condensed"/>
                <a:ea typeface="Barlow Semi Condensed"/>
                <a:cs typeface="Barlow Semi Condensed"/>
                <a:sym typeface="Barlow Semi Condensed"/>
                <a:hlinkClick r:id="rId4">
                  <a:extLst>
                    <a:ext uri="{A12FA001-AC4F-418D-AE19-62706E023703}">
                      <ahyp:hlinkClr val="tx"/>
                    </a:ext>
                  </a:extLst>
                </a:hlinkClick>
              </a:rPr>
              <a:t>Freepik</a:t>
            </a:r>
            <a:r>
              <a:rPr b="1"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and illustrations by </a:t>
            </a:r>
            <a:r>
              <a:rPr b="1" lang="en" sz="1200">
                <a:solidFill>
                  <a:srgbClr val="434343"/>
                </a:solidFill>
                <a:uFill>
                  <a:noFill/>
                </a:uFill>
                <a:latin typeface="Barlow Semi Condensed"/>
                <a:ea typeface="Barlow Semi Condensed"/>
                <a:cs typeface="Barlow Semi Condensed"/>
                <a:sym typeface="Barlow Semi Condensed"/>
                <a:hlinkClick r:id="rId5">
                  <a:extLst>
                    <a:ext uri="{A12FA001-AC4F-418D-AE19-62706E023703}">
                      <ahyp:hlinkClr val="tx"/>
                    </a:ext>
                  </a:extLst>
                </a:hlinkClick>
              </a:rPr>
              <a:t>Storyset</a:t>
            </a:r>
            <a:endParaRPr sz="1200">
              <a:latin typeface="Barlow Semi Condensed"/>
              <a:ea typeface="Barlow Semi Condensed"/>
              <a:cs typeface="Barlow Semi Condensed"/>
              <a:sym typeface="Barlow Semi Condensed"/>
            </a:endParaRPr>
          </a:p>
        </p:txBody>
      </p:sp>
      <p:cxnSp>
        <p:nvCxnSpPr>
          <p:cNvPr id="643" name="Google Shape;643;p6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44" name="Google Shape;644;p6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45" name="Google Shape;645;p6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46" name="Google Shape;646;p6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7">
    <p:spTree>
      <p:nvGrpSpPr>
        <p:cNvPr id="647" name="Shape 647"/>
        <p:cNvGrpSpPr/>
        <p:nvPr/>
      </p:nvGrpSpPr>
      <p:grpSpPr>
        <a:xfrm>
          <a:off x="0" y="0"/>
          <a:ext cx="0" cy="0"/>
          <a:chOff x="0" y="0"/>
          <a:chExt cx="0" cy="0"/>
        </a:xfrm>
      </p:grpSpPr>
      <p:grpSp>
        <p:nvGrpSpPr>
          <p:cNvPr id="648" name="Google Shape;648;p68"/>
          <p:cNvGrpSpPr/>
          <p:nvPr/>
        </p:nvGrpSpPr>
        <p:grpSpPr>
          <a:xfrm>
            <a:off x="1265868" y="549590"/>
            <a:ext cx="528885" cy="545802"/>
            <a:chOff x="-1507225" y="3988588"/>
            <a:chExt cx="575250" cy="593650"/>
          </a:xfrm>
        </p:grpSpPr>
        <p:sp>
          <p:nvSpPr>
            <p:cNvPr id="649" name="Google Shape;649;p68"/>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68"/>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68"/>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2" name="Google Shape;652;p68"/>
          <p:cNvSpPr/>
          <p:nvPr/>
        </p:nvSpPr>
        <p:spPr>
          <a:xfrm>
            <a:off x="8000289" y="43292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68"/>
          <p:cNvSpPr/>
          <p:nvPr/>
        </p:nvSpPr>
        <p:spPr>
          <a:xfrm>
            <a:off x="2124267" y="7937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68"/>
          <p:cNvSpPr/>
          <p:nvPr/>
        </p:nvSpPr>
        <p:spPr>
          <a:xfrm>
            <a:off x="1752493" y="122777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68"/>
          <p:cNvSpPr/>
          <p:nvPr/>
        </p:nvSpPr>
        <p:spPr>
          <a:xfrm>
            <a:off x="1038417" y="79373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68"/>
          <p:cNvSpPr/>
          <p:nvPr/>
        </p:nvSpPr>
        <p:spPr>
          <a:xfrm>
            <a:off x="7339115" y="42082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68"/>
          <p:cNvSpPr/>
          <p:nvPr/>
        </p:nvSpPr>
        <p:spPr>
          <a:xfrm>
            <a:off x="2275515" y="10954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68"/>
          <p:cNvSpPr/>
          <p:nvPr/>
        </p:nvSpPr>
        <p:spPr>
          <a:xfrm>
            <a:off x="714289" y="20306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9" name="Google Shape;659;p68"/>
          <p:cNvGrpSpPr/>
          <p:nvPr/>
        </p:nvGrpSpPr>
        <p:grpSpPr>
          <a:xfrm>
            <a:off x="7711188" y="3642869"/>
            <a:ext cx="387316" cy="399705"/>
            <a:chOff x="-1507225" y="3988588"/>
            <a:chExt cx="575250" cy="593650"/>
          </a:xfrm>
        </p:grpSpPr>
        <p:sp>
          <p:nvSpPr>
            <p:cNvPr id="660" name="Google Shape;660;p68"/>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68"/>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68"/>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3" name="Google Shape;663;p68"/>
          <p:cNvGrpSpPr/>
          <p:nvPr/>
        </p:nvGrpSpPr>
        <p:grpSpPr>
          <a:xfrm>
            <a:off x="873882" y="1242578"/>
            <a:ext cx="387296" cy="396831"/>
            <a:chOff x="874000" y="1401213"/>
            <a:chExt cx="581875" cy="596200"/>
          </a:xfrm>
        </p:grpSpPr>
        <p:sp>
          <p:nvSpPr>
            <p:cNvPr id="664" name="Google Shape;664;p68"/>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68"/>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68"/>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68"/>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68"/>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68"/>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68"/>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68"/>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68"/>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68"/>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68"/>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68"/>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68"/>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68"/>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68"/>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68"/>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68"/>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68"/>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68"/>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68"/>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68"/>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68"/>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68"/>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7" name="Google Shape;687;p68"/>
          <p:cNvSpPr/>
          <p:nvPr/>
        </p:nvSpPr>
        <p:spPr>
          <a:xfrm>
            <a:off x="1501192" y="1412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68"/>
          <p:cNvSpPr/>
          <p:nvPr/>
        </p:nvSpPr>
        <p:spPr>
          <a:xfrm>
            <a:off x="2600868" y="6918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9" name="Google Shape;689;p68"/>
          <p:cNvGrpSpPr/>
          <p:nvPr/>
        </p:nvGrpSpPr>
        <p:grpSpPr>
          <a:xfrm>
            <a:off x="6592055" y="4001105"/>
            <a:ext cx="528916" cy="535303"/>
            <a:chOff x="-1988450" y="2592438"/>
            <a:chExt cx="550725" cy="557375"/>
          </a:xfrm>
        </p:grpSpPr>
        <p:sp>
          <p:nvSpPr>
            <p:cNvPr id="690" name="Google Shape;690;p68"/>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68"/>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68"/>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68"/>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68"/>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68"/>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6" name="Google Shape;696;p68"/>
          <p:cNvSpPr/>
          <p:nvPr/>
        </p:nvSpPr>
        <p:spPr>
          <a:xfrm>
            <a:off x="7179692" y="3813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68"/>
          <p:cNvSpPr/>
          <p:nvPr/>
        </p:nvSpPr>
        <p:spPr>
          <a:xfrm>
            <a:off x="8227693" y="35572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68"/>
          <p:cNvSpPr/>
          <p:nvPr/>
        </p:nvSpPr>
        <p:spPr>
          <a:xfrm>
            <a:off x="7711192" y="4414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68"/>
          <p:cNvSpPr/>
          <p:nvPr/>
        </p:nvSpPr>
        <p:spPr>
          <a:xfrm>
            <a:off x="8098490" y="31604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0" name="Google Shape;700;p68"/>
          <p:cNvCxnSpPr>
            <a:stCxn id="701"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02" name="Google Shape;702;p68"/>
          <p:cNvCxnSpPr>
            <a:endCxn id="703"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04" name="Google Shape;704;p68"/>
          <p:cNvSpPr txBox="1"/>
          <p:nvPr>
            <p:ph type="title"/>
          </p:nvPr>
        </p:nvSpPr>
        <p:spPr>
          <a:xfrm>
            <a:off x="777629" y="4727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05" name="Google Shape;705;p68"/>
          <p:cNvSpPr txBox="1"/>
          <p:nvPr>
            <p:ph idx="2" type="title"/>
          </p:nvPr>
        </p:nvSpPr>
        <p:spPr>
          <a:xfrm>
            <a:off x="7486175" y="47515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7_1">
    <p:spTree>
      <p:nvGrpSpPr>
        <p:cNvPr id="706" name="Shape 706"/>
        <p:cNvGrpSpPr/>
        <p:nvPr/>
      </p:nvGrpSpPr>
      <p:grpSpPr>
        <a:xfrm>
          <a:off x="0" y="0"/>
          <a:ext cx="0" cy="0"/>
          <a:chOff x="0" y="0"/>
          <a:chExt cx="0" cy="0"/>
        </a:xfrm>
      </p:grpSpPr>
      <p:cxnSp>
        <p:nvCxnSpPr>
          <p:cNvPr id="707" name="Google Shape;707;p69"/>
          <p:cNvCxnSpPr>
            <a:stCxn id="708"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09" name="Google Shape;709;p69"/>
          <p:cNvCxnSpPr>
            <a:endCxn id="710"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11" name="Google Shape;711;p69"/>
          <p:cNvSpPr txBox="1"/>
          <p:nvPr>
            <p:ph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12" name="Google Shape;712;p69"/>
          <p:cNvSpPr txBox="1"/>
          <p:nvPr>
            <p:ph idx="2"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16" name="Shape 716"/>
        <p:cNvGrpSpPr/>
        <p:nvPr/>
      </p:nvGrpSpPr>
      <p:grpSpPr>
        <a:xfrm>
          <a:off x="0" y="0"/>
          <a:ext cx="0" cy="0"/>
          <a:chOff x="0" y="0"/>
          <a:chExt cx="0" cy="0"/>
        </a:xfrm>
      </p:grpSpPr>
      <p:sp>
        <p:nvSpPr>
          <p:cNvPr id="717" name="Google Shape;717;p71"/>
          <p:cNvSpPr txBox="1"/>
          <p:nvPr>
            <p:ph type="ctrTitle"/>
          </p:nvPr>
        </p:nvSpPr>
        <p:spPr>
          <a:xfrm>
            <a:off x="4559896" y="1330150"/>
            <a:ext cx="3617700" cy="1677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44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18" name="Google Shape;718;p71"/>
          <p:cNvSpPr txBox="1"/>
          <p:nvPr>
            <p:ph idx="1" type="subTitle"/>
          </p:nvPr>
        </p:nvSpPr>
        <p:spPr>
          <a:xfrm>
            <a:off x="4559896" y="3221288"/>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719" name="Google Shape;719;p7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20" name="Google Shape;720;p7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21" name="Google Shape;721;p7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22" name="Google Shape;722;p7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3" name="Shape 723"/>
        <p:cNvGrpSpPr/>
        <p:nvPr/>
      </p:nvGrpSpPr>
      <p:grpSpPr>
        <a:xfrm>
          <a:off x="0" y="0"/>
          <a:ext cx="0" cy="0"/>
          <a:chOff x="0" y="0"/>
          <a:chExt cx="0" cy="0"/>
        </a:xfrm>
      </p:grpSpPr>
      <p:sp>
        <p:nvSpPr>
          <p:cNvPr id="724" name="Google Shape;724;p72"/>
          <p:cNvSpPr txBox="1"/>
          <p:nvPr>
            <p:ph type="title"/>
          </p:nvPr>
        </p:nvSpPr>
        <p:spPr>
          <a:xfrm>
            <a:off x="4560000" y="2422857"/>
            <a:ext cx="3617700" cy="713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25" name="Google Shape;725;p72"/>
          <p:cNvSpPr txBox="1"/>
          <p:nvPr>
            <p:ph hasCustomPrompt="1" idx="2" type="title"/>
          </p:nvPr>
        </p:nvSpPr>
        <p:spPr>
          <a:xfrm>
            <a:off x="7208900" y="1643715"/>
            <a:ext cx="9687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0000"/>
              <a:buNone/>
              <a:defRPr sz="36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726" name="Google Shape;726;p72"/>
          <p:cNvSpPr txBox="1"/>
          <p:nvPr>
            <p:ph idx="1" type="subTitle"/>
          </p:nvPr>
        </p:nvSpPr>
        <p:spPr>
          <a:xfrm>
            <a:off x="4559896" y="3410236"/>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727" name="Google Shape;727;p7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28" name="Google Shape;728;p7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29" name="Google Shape;729;p72"/>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30" name="Google Shape;730;p72"/>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31" name="Shape 731"/>
        <p:cNvGrpSpPr/>
        <p:nvPr/>
      </p:nvGrpSpPr>
      <p:grpSpPr>
        <a:xfrm>
          <a:off x="0" y="0"/>
          <a:ext cx="0" cy="0"/>
          <a:chOff x="0" y="0"/>
          <a:chExt cx="0" cy="0"/>
        </a:xfrm>
      </p:grpSpPr>
      <p:sp>
        <p:nvSpPr>
          <p:cNvPr id="732" name="Google Shape;732;p73"/>
          <p:cNvSpPr txBox="1"/>
          <p:nvPr>
            <p:ph idx="1" type="subTitle"/>
          </p:nvPr>
        </p:nvSpPr>
        <p:spPr>
          <a:xfrm>
            <a:off x="714300" y="1233550"/>
            <a:ext cx="7715400" cy="337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434343"/>
              </a:buClr>
              <a:buSzPts val="1200"/>
              <a:buFont typeface="Anaheim"/>
              <a:buAutoNum type="arabicPeriod"/>
              <a:defRPr sz="11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p:txBody>
      </p:sp>
      <p:sp>
        <p:nvSpPr>
          <p:cNvPr id="733" name="Google Shape;733;p73"/>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734" name="Google Shape;734;p73"/>
          <p:cNvCxnSpPr>
            <a:stCxn id="735"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36" name="Google Shape;736;p73"/>
          <p:cNvCxnSpPr>
            <a:endCxn id="737"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38" name="Google Shape;738;p73"/>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39" name="Google Shape;739;p73"/>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sp>
        <p:nvSpPr>
          <p:cNvPr id="56" name="Google Shape;56;p8"/>
          <p:cNvSpPr txBox="1"/>
          <p:nvPr>
            <p:ph type="title"/>
          </p:nvPr>
        </p:nvSpPr>
        <p:spPr>
          <a:xfrm>
            <a:off x="2005350" y="1016450"/>
            <a:ext cx="5133300" cy="28698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cxnSp>
        <p:nvCxnSpPr>
          <p:cNvPr id="57" name="Google Shape;57;p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58" name="Google Shape;58;p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59" name="Google Shape;59;p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0" name="Google Shape;60;p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40" name="Shape 740"/>
        <p:cNvGrpSpPr/>
        <p:nvPr/>
      </p:nvGrpSpPr>
      <p:grpSpPr>
        <a:xfrm>
          <a:off x="0" y="0"/>
          <a:ext cx="0" cy="0"/>
          <a:chOff x="0" y="0"/>
          <a:chExt cx="0" cy="0"/>
        </a:xfrm>
      </p:grpSpPr>
      <p:sp>
        <p:nvSpPr>
          <p:cNvPr id="741" name="Google Shape;741;p74"/>
          <p:cNvSpPr txBox="1"/>
          <p:nvPr>
            <p:ph type="title"/>
          </p:nvPr>
        </p:nvSpPr>
        <p:spPr>
          <a:xfrm>
            <a:off x="4829750" y="266917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742" name="Google Shape;742;p74"/>
          <p:cNvSpPr txBox="1"/>
          <p:nvPr>
            <p:ph idx="1" type="subTitle"/>
          </p:nvPr>
        </p:nvSpPr>
        <p:spPr>
          <a:xfrm>
            <a:off x="4829750" y="305838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3" name="Google Shape;743;p74"/>
          <p:cNvSpPr txBox="1"/>
          <p:nvPr>
            <p:ph idx="2" type="title"/>
          </p:nvPr>
        </p:nvSpPr>
        <p:spPr>
          <a:xfrm>
            <a:off x="4829761" y="123542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744" name="Google Shape;744;p74"/>
          <p:cNvSpPr txBox="1"/>
          <p:nvPr>
            <p:ph idx="3" type="subTitle"/>
          </p:nvPr>
        </p:nvSpPr>
        <p:spPr>
          <a:xfrm>
            <a:off x="4829761" y="162463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5" name="Google Shape;745;p74"/>
          <p:cNvSpPr txBox="1"/>
          <p:nvPr>
            <p:ph idx="4" type="title"/>
          </p:nvPr>
        </p:nvSpPr>
        <p:spPr>
          <a:xfrm>
            <a:off x="714300" y="537275"/>
            <a:ext cx="2949900" cy="985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46" name="Google Shape;746;p74"/>
          <p:cNvSpPr txBox="1"/>
          <p:nvPr>
            <p:ph idx="5"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47" name="Google Shape;747;p74"/>
          <p:cNvSpPr txBox="1"/>
          <p:nvPr>
            <p:ph idx="6"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748" name="Google Shape;748;p7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49" name="Google Shape;749;p7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0" name="Shape 750"/>
        <p:cNvGrpSpPr/>
        <p:nvPr/>
      </p:nvGrpSpPr>
      <p:grpSpPr>
        <a:xfrm>
          <a:off x="0" y="0"/>
          <a:ext cx="0" cy="0"/>
          <a:chOff x="0" y="0"/>
          <a:chExt cx="0" cy="0"/>
        </a:xfrm>
      </p:grpSpPr>
      <p:sp>
        <p:nvSpPr>
          <p:cNvPr id="751" name="Google Shape;751;p75"/>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752" name="Google Shape;752;p7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53" name="Google Shape;753;p7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54" name="Google Shape;754;p75"/>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55" name="Google Shape;755;p75"/>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6" name="Shape 756"/>
        <p:cNvGrpSpPr/>
        <p:nvPr/>
      </p:nvGrpSpPr>
      <p:grpSpPr>
        <a:xfrm>
          <a:off x="0" y="0"/>
          <a:ext cx="0" cy="0"/>
          <a:chOff x="0" y="0"/>
          <a:chExt cx="0" cy="0"/>
        </a:xfrm>
      </p:grpSpPr>
      <p:sp>
        <p:nvSpPr>
          <p:cNvPr id="757" name="Google Shape;757;p76"/>
          <p:cNvSpPr txBox="1"/>
          <p:nvPr>
            <p:ph idx="1" type="subTitle"/>
          </p:nvPr>
        </p:nvSpPr>
        <p:spPr>
          <a:xfrm>
            <a:off x="714300" y="2052533"/>
            <a:ext cx="3789000" cy="210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Anaheim"/>
              <a:buChar char="●"/>
              <a:defRPr sz="1400"/>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p:txBody>
      </p:sp>
      <p:sp>
        <p:nvSpPr>
          <p:cNvPr id="758" name="Google Shape;758;p76"/>
          <p:cNvSpPr txBox="1"/>
          <p:nvPr>
            <p:ph type="title"/>
          </p:nvPr>
        </p:nvSpPr>
        <p:spPr>
          <a:xfrm>
            <a:off x="714300" y="864708"/>
            <a:ext cx="3634800" cy="106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59" name="Google Shape;759;p76"/>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60" name="Google Shape;760;p76"/>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761" name="Google Shape;761;p7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62" name="Google Shape;762;p7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63" name="Shape 763"/>
        <p:cNvGrpSpPr/>
        <p:nvPr/>
      </p:nvGrpSpPr>
      <p:grpSpPr>
        <a:xfrm>
          <a:off x="0" y="0"/>
          <a:ext cx="0" cy="0"/>
          <a:chOff x="0" y="0"/>
          <a:chExt cx="0" cy="0"/>
        </a:xfrm>
      </p:grpSpPr>
      <p:sp>
        <p:nvSpPr>
          <p:cNvPr id="764" name="Google Shape;764;p77"/>
          <p:cNvSpPr txBox="1"/>
          <p:nvPr>
            <p:ph type="title"/>
          </p:nvPr>
        </p:nvSpPr>
        <p:spPr>
          <a:xfrm>
            <a:off x="2005350" y="1016450"/>
            <a:ext cx="5133300" cy="2869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765" name="Google Shape;765;p7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766" name="Google Shape;766;p7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767" name="Google Shape;767;p7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68" name="Google Shape;768;p7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69" name="Shape 769"/>
        <p:cNvGrpSpPr/>
        <p:nvPr/>
      </p:nvGrpSpPr>
      <p:grpSpPr>
        <a:xfrm>
          <a:off x="0" y="0"/>
          <a:ext cx="0" cy="0"/>
          <a:chOff x="0" y="0"/>
          <a:chExt cx="0" cy="0"/>
        </a:xfrm>
      </p:grpSpPr>
      <p:sp>
        <p:nvSpPr>
          <p:cNvPr id="770" name="Google Shape;770;p78"/>
          <p:cNvSpPr txBox="1"/>
          <p:nvPr>
            <p:ph type="title"/>
          </p:nvPr>
        </p:nvSpPr>
        <p:spPr>
          <a:xfrm>
            <a:off x="990175" y="1241200"/>
            <a:ext cx="3582000" cy="8892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36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71" name="Google Shape;771;p78"/>
          <p:cNvSpPr txBox="1"/>
          <p:nvPr>
            <p:ph idx="1" type="subTitle"/>
          </p:nvPr>
        </p:nvSpPr>
        <p:spPr>
          <a:xfrm>
            <a:off x="990175" y="2213250"/>
            <a:ext cx="3518100" cy="136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772" name="Google Shape;772;p7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73" name="Google Shape;773;p7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74" name="Google Shape;774;p7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75" name="Google Shape;775;p7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76" name="Shape 776"/>
        <p:cNvGrpSpPr/>
        <p:nvPr/>
      </p:nvGrpSpPr>
      <p:grpSpPr>
        <a:xfrm>
          <a:off x="0" y="0"/>
          <a:ext cx="0" cy="0"/>
          <a:chOff x="0" y="0"/>
          <a:chExt cx="0" cy="0"/>
        </a:xfrm>
      </p:grpSpPr>
      <p:sp>
        <p:nvSpPr>
          <p:cNvPr id="777" name="Google Shape;777;p79"/>
          <p:cNvSpPr txBox="1"/>
          <p:nvPr>
            <p:ph type="title"/>
          </p:nvPr>
        </p:nvSpPr>
        <p:spPr>
          <a:xfrm>
            <a:off x="797700" y="3325911"/>
            <a:ext cx="4287000" cy="1244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778" name="Google Shape;778;p7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79" name="Google Shape;779;p7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80" name="Google Shape;780;p79"/>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81" name="Google Shape;781;p79"/>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82" name="Shape 782"/>
        <p:cNvGrpSpPr/>
        <p:nvPr/>
      </p:nvGrpSpPr>
      <p:grpSpPr>
        <a:xfrm>
          <a:off x="0" y="0"/>
          <a:ext cx="0" cy="0"/>
          <a:chOff x="0" y="0"/>
          <a:chExt cx="0" cy="0"/>
        </a:xfrm>
      </p:grpSpPr>
      <p:sp>
        <p:nvSpPr>
          <p:cNvPr id="783" name="Google Shape;783;p80"/>
          <p:cNvSpPr txBox="1"/>
          <p:nvPr>
            <p:ph hasCustomPrompt="1" type="title"/>
          </p:nvPr>
        </p:nvSpPr>
        <p:spPr>
          <a:xfrm>
            <a:off x="1465050" y="1728425"/>
            <a:ext cx="6213900" cy="96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0"/>
              <a:buNone/>
              <a:defRPr sz="70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784" name="Google Shape;784;p80"/>
          <p:cNvSpPr txBox="1"/>
          <p:nvPr>
            <p:ph idx="1" type="subTitle"/>
          </p:nvPr>
        </p:nvSpPr>
        <p:spPr>
          <a:xfrm>
            <a:off x="2558800" y="2898475"/>
            <a:ext cx="4015800" cy="44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785" name="Google Shape;785;p8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786" name="Google Shape;786;p8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787" name="Google Shape;787;p8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88" name="Google Shape;788;p80"/>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789" name="Shape 789"/>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790" name="Shape 790"/>
        <p:cNvGrpSpPr/>
        <p:nvPr/>
      </p:nvGrpSpPr>
      <p:grpSpPr>
        <a:xfrm>
          <a:off x="0" y="0"/>
          <a:ext cx="0" cy="0"/>
          <a:chOff x="0" y="0"/>
          <a:chExt cx="0" cy="0"/>
        </a:xfrm>
      </p:grpSpPr>
      <p:sp>
        <p:nvSpPr>
          <p:cNvPr id="791" name="Google Shape;791;p82"/>
          <p:cNvSpPr txBox="1"/>
          <p:nvPr>
            <p:ph type="title"/>
          </p:nvPr>
        </p:nvSpPr>
        <p:spPr>
          <a:xfrm>
            <a:off x="5869400" y="549600"/>
            <a:ext cx="2560200" cy="1062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92" name="Google Shape;792;p82"/>
          <p:cNvSpPr txBox="1"/>
          <p:nvPr>
            <p:ph idx="2" type="title"/>
          </p:nvPr>
        </p:nvSpPr>
        <p:spPr>
          <a:xfrm>
            <a:off x="1959525" y="76275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93" name="Google Shape;793;p82"/>
          <p:cNvSpPr txBox="1"/>
          <p:nvPr>
            <p:ph idx="1" type="subTitle"/>
          </p:nvPr>
        </p:nvSpPr>
        <p:spPr>
          <a:xfrm>
            <a:off x="1959525" y="115193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94" name="Google Shape;794;p82"/>
          <p:cNvSpPr txBox="1"/>
          <p:nvPr>
            <p:ph hasCustomPrompt="1" idx="3" type="title"/>
          </p:nvPr>
        </p:nvSpPr>
        <p:spPr>
          <a:xfrm>
            <a:off x="1078075" y="109470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795" name="Google Shape;795;p82"/>
          <p:cNvSpPr txBox="1"/>
          <p:nvPr>
            <p:ph idx="4" type="title"/>
          </p:nvPr>
        </p:nvSpPr>
        <p:spPr>
          <a:xfrm>
            <a:off x="1959525" y="2042145"/>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96" name="Google Shape;796;p82"/>
          <p:cNvSpPr txBox="1"/>
          <p:nvPr>
            <p:ph idx="5" type="subTitle"/>
          </p:nvPr>
        </p:nvSpPr>
        <p:spPr>
          <a:xfrm>
            <a:off x="1959525" y="2431334"/>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97" name="Google Shape;797;p82"/>
          <p:cNvSpPr txBox="1"/>
          <p:nvPr>
            <p:ph hasCustomPrompt="1" idx="6" type="title"/>
          </p:nvPr>
        </p:nvSpPr>
        <p:spPr>
          <a:xfrm>
            <a:off x="1078075" y="237409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798" name="Google Shape;798;p82"/>
          <p:cNvSpPr txBox="1"/>
          <p:nvPr>
            <p:ph idx="7" type="title"/>
          </p:nvPr>
        </p:nvSpPr>
        <p:spPr>
          <a:xfrm>
            <a:off x="1959525" y="332154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99" name="Google Shape;799;p82"/>
          <p:cNvSpPr txBox="1"/>
          <p:nvPr>
            <p:ph idx="8" type="subTitle"/>
          </p:nvPr>
        </p:nvSpPr>
        <p:spPr>
          <a:xfrm>
            <a:off x="1959525" y="371072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00" name="Google Shape;800;p82"/>
          <p:cNvSpPr txBox="1"/>
          <p:nvPr>
            <p:ph hasCustomPrompt="1" idx="9" type="title"/>
          </p:nvPr>
        </p:nvSpPr>
        <p:spPr>
          <a:xfrm>
            <a:off x="1078075" y="365348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cxnSp>
        <p:nvCxnSpPr>
          <p:cNvPr id="801" name="Google Shape;801;p8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802" name="Google Shape;802;p8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803" name="Google Shape;803;p82"/>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04" name="Google Shape;804;p82"/>
          <p:cNvSpPr txBox="1"/>
          <p:nvPr>
            <p:ph idx="1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_1_1">
    <p:spTree>
      <p:nvGrpSpPr>
        <p:cNvPr id="805" name="Shape 805"/>
        <p:cNvGrpSpPr/>
        <p:nvPr/>
      </p:nvGrpSpPr>
      <p:grpSpPr>
        <a:xfrm>
          <a:off x="0" y="0"/>
          <a:ext cx="0" cy="0"/>
          <a:chOff x="0" y="0"/>
          <a:chExt cx="0" cy="0"/>
        </a:xfrm>
      </p:grpSpPr>
      <p:sp>
        <p:nvSpPr>
          <p:cNvPr id="806" name="Google Shape;806;p83"/>
          <p:cNvSpPr txBox="1"/>
          <p:nvPr>
            <p:ph idx="1" type="subTitle"/>
          </p:nvPr>
        </p:nvSpPr>
        <p:spPr>
          <a:xfrm>
            <a:off x="714300"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07" name="Google Shape;807;p83"/>
          <p:cNvSpPr txBox="1"/>
          <p:nvPr>
            <p:ph type="title"/>
          </p:nvPr>
        </p:nvSpPr>
        <p:spPr>
          <a:xfrm>
            <a:off x="714300"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808" name="Google Shape;808;p83"/>
          <p:cNvSpPr txBox="1"/>
          <p:nvPr>
            <p:ph idx="2" type="subTitle"/>
          </p:nvPr>
        </p:nvSpPr>
        <p:spPr>
          <a:xfrm>
            <a:off x="3539554"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09" name="Google Shape;809;p83"/>
          <p:cNvSpPr txBox="1"/>
          <p:nvPr>
            <p:ph idx="3" type="title"/>
          </p:nvPr>
        </p:nvSpPr>
        <p:spPr>
          <a:xfrm>
            <a:off x="3539554"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810" name="Google Shape;810;p83"/>
          <p:cNvSpPr txBox="1"/>
          <p:nvPr>
            <p:ph idx="4" type="subTitle"/>
          </p:nvPr>
        </p:nvSpPr>
        <p:spPr>
          <a:xfrm>
            <a:off x="6364809"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1" name="Google Shape;811;p83"/>
          <p:cNvSpPr txBox="1"/>
          <p:nvPr>
            <p:ph idx="5" type="title"/>
          </p:nvPr>
        </p:nvSpPr>
        <p:spPr>
          <a:xfrm>
            <a:off x="6364809"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812" name="Google Shape;812;p83"/>
          <p:cNvSpPr txBox="1"/>
          <p:nvPr>
            <p:ph idx="6" type="subTitle"/>
          </p:nvPr>
        </p:nvSpPr>
        <p:spPr>
          <a:xfrm>
            <a:off x="714300"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3" name="Google Shape;813;p83"/>
          <p:cNvSpPr txBox="1"/>
          <p:nvPr>
            <p:ph idx="7" type="title"/>
          </p:nvPr>
        </p:nvSpPr>
        <p:spPr>
          <a:xfrm>
            <a:off x="714300"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814" name="Google Shape;814;p83"/>
          <p:cNvSpPr txBox="1"/>
          <p:nvPr>
            <p:ph idx="8" type="subTitle"/>
          </p:nvPr>
        </p:nvSpPr>
        <p:spPr>
          <a:xfrm>
            <a:off x="3539554"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5" name="Google Shape;815;p83"/>
          <p:cNvSpPr txBox="1"/>
          <p:nvPr>
            <p:ph idx="9" type="title"/>
          </p:nvPr>
        </p:nvSpPr>
        <p:spPr>
          <a:xfrm>
            <a:off x="3539554"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816" name="Google Shape;816;p83"/>
          <p:cNvSpPr txBox="1"/>
          <p:nvPr>
            <p:ph idx="13" type="subTitle"/>
          </p:nvPr>
        </p:nvSpPr>
        <p:spPr>
          <a:xfrm>
            <a:off x="6364809"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7" name="Google Shape;817;p83"/>
          <p:cNvSpPr txBox="1"/>
          <p:nvPr>
            <p:ph idx="14" type="title"/>
          </p:nvPr>
        </p:nvSpPr>
        <p:spPr>
          <a:xfrm>
            <a:off x="6364809"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818" name="Google Shape;818;p83"/>
          <p:cNvSpPr txBox="1"/>
          <p:nvPr>
            <p:ph idx="15"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819" name="Google Shape;819;p8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820" name="Google Shape;820;p8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821" name="Google Shape;821;p83"/>
          <p:cNvSpPr txBox="1"/>
          <p:nvPr>
            <p:ph idx="1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22" name="Google Shape;822;p83"/>
          <p:cNvSpPr txBox="1"/>
          <p:nvPr>
            <p:ph idx="1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txBox="1"/>
          <p:nvPr>
            <p:ph type="title"/>
          </p:nvPr>
        </p:nvSpPr>
        <p:spPr>
          <a:xfrm>
            <a:off x="990175" y="1241200"/>
            <a:ext cx="3582000" cy="8892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9"/>
          <p:cNvSpPr txBox="1"/>
          <p:nvPr>
            <p:ph idx="1" type="subTitle"/>
          </p:nvPr>
        </p:nvSpPr>
        <p:spPr>
          <a:xfrm>
            <a:off x="990175" y="2213250"/>
            <a:ext cx="3518100" cy="136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64" name="Google Shape;64;p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5" name="Google Shape;65;p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6" name="Google Shape;66;p9"/>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7" name="Google Shape;67;p9"/>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_2">
    <p:spTree>
      <p:nvGrpSpPr>
        <p:cNvPr id="823" name="Shape 823"/>
        <p:cNvGrpSpPr/>
        <p:nvPr/>
      </p:nvGrpSpPr>
      <p:grpSpPr>
        <a:xfrm>
          <a:off x="0" y="0"/>
          <a:ext cx="0" cy="0"/>
          <a:chOff x="0" y="0"/>
          <a:chExt cx="0" cy="0"/>
        </a:xfrm>
      </p:grpSpPr>
      <p:sp>
        <p:nvSpPr>
          <p:cNvPr id="824" name="Google Shape;824;p84"/>
          <p:cNvSpPr txBox="1"/>
          <p:nvPr>
            <p:ph idx="1" type="subTitle"/>
          </p:nvPr>
        </p:nvSpPr>
        <p:spPr>
          <a:xfrm>
            <a:off x="719902" y="1849201"/>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5" name="Google Shape;825;p84"/>
          <p:cNvSpPr txBox="1"/>
          <p:nvPr>
            <p:ph type="title"/>
          </p:nvPr>
        </p:nvSpPr>
        <p:spPr>
          <a:xfrm>
            <a:off x="719900" y="1457400"/>
            <a:ext cx="2009700" cy="389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826" name="Google Shape;826;p84"/>
          <p:cNvSpPr txBox="1"/>
          <p:nvPr>
            <p:ph idx="2" type="subTitle"/>
          </p:nvPr>
        </p:nvSpPr>
        <p:spPr>
          <a:xfrm>
            <a:off x="714298"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7" name="Google Shape;827;p84"/>
          <p:cNvSpPr txBox="1"/>
          <p:nvPr>
            <p:ph idx="3" type="title"/>
          </p:nvPr>
        </p:nvSpPr>
        <p:spPr>
          <a:xfrm>
            <a:off x="714300" y="3115724"/>
            <a:ext cx="2009700" cy="3921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828" name="Google Shape;828;p84"/>
          <p:cNvSpPr txBox="1"/>
          <p:nvPr>
            <p:ph idx="4" type="subTitle"/>
          </p:nvPr>
        </p:nvSpPr>
        <p:spPr>
          <a:xfrm>
            <a:off x="3261994"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9" name="Google Shape;829;p84"/>
          <p:cNvSpPr txBox="1"/>
          <p:nvPr>
            <p:ph idx="5" type="title"/>
          </p:nvPr>
        </p:nvSpPr>
        <p:spPr>
          <a:xfrm>
            <a:off x="3261998" y="3115724"/>
            <a:ext cx="2009700" cy="3921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830" name="Google Shape;830;p84"/>
          <p:cNvSpPr txBox="1"/>
          <p:nvPr>
            <p:ph idx="6" type="subTitle"/>
          </p:nvPr>
        </p:nvSpPr>
        <p:spPr>
          <a:xfrm>
            <a:off x="3261994" y="1852444"/>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31" name="Google Shape;831;p84"/>
          <p:cNvSpPr txBox="1"/>
          <p:nvPr>
            <p:ph idx="7" type="title"/>
          </p:nvPr>
        </p:nvSpPr>
        <p:spPr>
          <a:xfrm>
            <a:off x="3261998" y="1460099"/>
            <a:ext cx="2009700" cy="3894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832" name="Google Shape;832;p84"/>
          <p:cNvSpPr txBox="1"/>
          <p:nvPr>
            <p:ph idx="8"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833" name="Google Shape;833;p8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834" name="Google Shape;834;p8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835" name="Google Shape;835;p84"/>
          <p:cNvSpPr txBox="1"/>
          <p:nvPr>
            <p:ph idx="9"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36" name="Google Shape;836;p84"/>
          <p:cNvSpPr txBox="1"/>
          <p:nvPr>
            <p:ph idx="1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837" name="Shape 837"/>
        <p:cNvGrpSpPr/>
        <p:nvPr/>
      </p:nvGrpSpPr>
      <p:grpSpPr>
        <a:xfrm>
          <a:off x="0" y="0"/>
          <a:ext cx="0" cy="0"/>
          <a:chOff x="0" y="0"/>
          <a:chExt cx="0" cy="0"/>
        </a:xfrm>
      </p:grpSpPr>
      <p:sp>
        <p:nvSpPr>
          <p:cNvPr id="838" name="Google Shape;838;p85"/>
          <p:cNvSpPr txBox="1"/>
          <p:nvPr>
            <p:ph hasCustomPrompt="1" type="title"/>
          </p:nvPr>
        </p:nvSpPr>
        <p:spPr>
          <a:xfrm>
            <a:off x="4696050" y="654108"/>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839" name="Google Shape;839;p85"/>
          <p:cNvSpPr txBox="1"/>
          <p:nvPr>
            <p:ph idx="1" type="subTitle"/>
          </p:nvPr>
        </p:nvSpPr>
        <p:spPr>
          <a:xfrm>
            <a:off x="4696050" y="1391692"/>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40" name="Google Shape;840;p85"/>
          <p:cNvSpPr txBox="1"/>
          <p:nvPr>
            <p:ph hasCustomPrompt="1" idx="2" type="title"/>
          </p:nvPr>
        </p:nvSpPr>
        <p:spPr>
          <a:xfrm>
            <a:off x="4696050" y="1999500"/>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841" name="Google Shape;841;p85"/>
          <p:cNvSpPr txBox="1"/>
          <p:nvPr>
            <p:ph idx="3" type="subTitle"/>
          </p:nvPr>
        </p:nvSpPr>
        <p:spPr>
          <a:xfrm>
            <a:off x="4696050" y="2737088"/>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42" name="Google Shape;842;p85"/>
          <p:cNvSpPr txBox="1"/>
          <p:nvPr>
            <p:ph hasCustomPrompt="1" idx="4" type="title"/>
          </p:nvPr>
        </p:nvSpPr>
        <p:spPr>
          <a:xfrm>
            <a:off x="4696050" y="3344892"/>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843" name="Google Shape;843;p85"/>
          <p:cNvSpPr txBox="1"/>
          <p:nvPr>
            <p:ph idx="5" type="subTitle"/>
          </p:nvPr>
        </p:nvSpPr>
        <p:spPr>
          <a:xfrm>
            <a:off x="4696050" y="4082409"/>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cxnSp>
        <p:nvCxnSpPr>
          <p:cNvPr id="844" name="Google Shape;844;p8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845" name="Google Shape;845;p8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846" name="Google Shape;846;p85"/>
          <p:cNvSpPr txBox="1"/>
          <p:nvPr>
            <p:ph idx="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47" name="Google Shape;847;p85"/>
          <p:cNvSpPr txBox="1"/>
          <p:nvPr>
            <p:ph idx="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_1">
    <p:spTree>
      <p:nvGrpSpPr>
        <p:cNvPr id="848" name="Shape 848"/>
        <p:cNvGrpSpPr/>
        <p:nvPr/>
      </p:nvGrpSpPr>
      <p:grpSpPr>
        <a:xfrm>
          <a:off x="0" y="0"/>
          <a:ext cx="0" cy="0"/>
          <a:chOff x="0" y="0"/>
          <a:chExt cx="0" cy="0"/>
        </a:xfrm>
      </p:grpSpPr>
      <p:sp>
        <p:nvSpPr>
          <p:cNvPr id="849" name="Google Shape;849;p86"/>
          <p:cNvSpPr txBox="1"/>
          <p:nvPr>
            <p:ph idx="1" type="subTitle"/>
          </p:nvPr>
        </p:nvSpPr>
        <p:spPr>
          <a:xfrm>
            <a:off x="1095300" y="2593175"/>
            <a:ext cx="2428200" cy="95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50" name="Google Shape;850;p86"/>
          <p:cNvSpPr txBox="1"/>
          <p:nvPr>
            <p:ph type="title"/>
          </p:nvPr>
        </p:nvSpPr>
        <p:spPr>
          <a:xfrm>
            <a:off x="1095300" y="1468600"/>
            <a:ext cx="2428200" cy="955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cxnSp>
        <p:nvCxnSpPr>
          <p:cNvPr id="851" name="Google Shape;851;p8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852" name="Google Shape;852;p8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853" name="Google Shape;853;p86"/>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54" name="Google Shape;854;p86"/>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3_1_1">
    <p:spTree>
      <p:nvGrpSpPr>
        <p:cNvPr id="855" name="Shape 855"/>
        <p:cNvGrpSpPr/>
        <p:nvPr/>
      </p:nvGrpSpPr>
      <p:grpSpPr>
        <a:xfrm>
          <a:off x="0" y="0"/>
          <a:ext cx="0" cy="0"/>
          <a:chOff x="0" y="0"/>
          <a:chExt cx="0" cy="0"/>
        </a:xfrm>
      </p:grpSpPr>
      <p:sp>
        <p:nvSpPr>
          <p:cNvPr id="856" name="Google Shape;856;p87"/>
          <p:cNvSpPr txBox="1"/>
          <p:nvPr>
            <p:ph idx="1" type="subTitle"/>
          </p:nvPr>
        </p:nvSpPr>
        <p:spPr>
          <a:xfrm>
            <a:off x="714325" y="1185950"/>
            <a:ext cx="7715400" cy="17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857" name="Google Shape;857;p87"/>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858" name="Google Shape;858;p8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859" name="Google Shape;859;p8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860" name="Google Shape;860;p8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61" name="Google Shape;861;p8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1">
  <p:cSld name="CUSTOM_3_1_1_1">
    <p:spTree>
      <p:nvGrpSpPr>
        <p:cNvPr id="862" name="Shape 862"/>
        <p:cNvGrpSpPr/>
        <p:nvPr/>
      </p:nvGrpSpPr>
      <p:grpSpPr>
        <a:xfrm>
          <a:off x="0" y="0"/>
          <a:ext cx="0" cy="0"/>
          <a:chOff x="0" y="0"/>
          <a:chExt cx="0" cy="0"/>
        </a:xfrm>
      </p:grpSpPr>
      <p:sp>
        <p:nvSpPr>
          <p:cNvPr id="863" name="Google Shape;863;p88"/>
          <p:cNvSpPr txBox="1"/>
          <p:nvPr>
            <p:ph idx="1" type="subTitle"/>
          </p:nvPr>
        </p:nvSpPr>
        <p:spPr>
          <a:xfrm>
            <a:off x="714325"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864" name="Google Shape;864;p88"/>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65" name="Google Shape;865;p88"/>
          <p:cNvSpPr txBox="1"/>
          <p:nvPr>
            <p:ph idx="2" type="subTitle"/>
          </p:nvPr>
        </p:nvSpPr>
        <p:spPr>
          <a:xfrm>
            <a:off x="4668000"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cxnSp>
        <p:nvCxnSpPr>
          <p:cNvPr id="866" name="Google Shape;866;p8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867" name="Google Shape;867;p8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868" name="Google Shape;868;p88"/>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69" name="Google Shape;869;p88"/>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870" name="Shape 870"/>
        <p:cNvGrpSpPr/>
        <p:nvPr/>
      </p:nvGrpSpPr>
      <p:grpSpPr>
        <a:xfrm>
          <a:off x="0" y="0"/>
          <a:ext cx="0" cy="0"/>
          <a:chOff x="0" y="0"/>
          <a:chExt cx="0" cy="0"/>
        </a:xfrm>
      </p:grpSpPr>
      <p:sp>
        <p:nvSpPr>
          <p:cNvPr id="871" name="Google Shape;871;p89"/>
          <p:cNvSpPr txBox="1"/>
          <p:nvPr>
            <p:ph idx="1" type="subTitle"/>
          </p:nvPr>
        </p:nvSpPr>
        <p:spPr>
          <a:xfrm>
            <a:off x="4741200" y="1380300"/>
            <a:ext cx="3254700" cy="1555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72" name="Google Shape;872;p89"/>
          <p:cNvSpPr txBox="1"/>
          <p:nvPr>
            <p:ph type="title"/>
          </p:nvPr>
        </p:nvSpPr>
        <p:spPr>
          <a:xfrm>
            <a:off x="4741200" y="547825"/>
            <a:ext cx="3254700" cy="77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51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873" name="Google Shape;873;p89"/>
          <p:cNvSpPr/>
          <p:nvPr/>
        </p:nvSpPr>
        <p:spPr>
          <a:xfrm>
            <a:off x="4307400" y="549600"/>
            <a:ext cx="4122300" cy="40548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89"/>
          <p:cNvSpPr txBox="1"/>
          <p:nvPr/>
        </p:nvSpPr>
        <p:spPr>
          <a:xfrm>
            <a:off x="4670100" y="3443475"/>
            <a:ext cx="3543300" cy="6666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1200">
                <a:solidFill>
                  <a:srgbClr val="434343"/>
                </a:solidFill>
                <a:latin typeface="Barlow Semi Condensed"/>
                <a:ea typeface="Barlow Semi Condensed"/>
                <a:cs typeface="Barlow Semi Condensed"/>
                <a:sym typeface="Barlow Semi Condensed"/>
              </a:rPr>
              <a:t>CREDITS: This presentation template was created by </a:t>
            </a:r>
            <a:r>
              <a:rPr b="1" lang="en" sz="1200">
                <a:solidFill>
                  <a:srgbClr val="434343"/>
                </a:solidFill>
                <a:uFill>
                  <a:noFill/>
                </a:uFill>
                <a:latin typeface="Barlow Semi Condensed"/>
                <a:ea typeface="Barlow Semi Condensed"/>
                <a:cs typeface="Barlow Semi Condensed"/>
                <a:sym typeface="Barlow Semi Condensed"/>
                <a:hlinkClick r:id="rId2">
                  <a:extLst>
                    <a:ext uri="{A12FA001-AC4F-418D-AE19-62706E023703}">
                      <ahyp:hlinkClr val="tx"/>
                    </a:ext>
                  </a:extLst>
                </a:hlinkClick>
              </a:rPr>
              <a:t>Slidesgo</a:t>
            </a:r>
            <a:r>
              <a:rPr lang="en" sz="1200">
                <a:solidFill>
                  <a:srgbClr val="434343"/>
                </a:solidFill>
                <a:latin typeface="Barlow Semi Condensed"/>
                <a:ea typeface="Barlow Semi Condensed"/>
                <a:cs typeface="Barlow Semi Condensed"/>
                <a:sym typeface="Barlow Semi Condensed"/>
              </a:rPr>
              <a:t>, including icons by </a:t>
            </a:r>
            <a:r>
              <a:rPr b="1" lang="en" sz="1200">
                <a:solidFill>
                  <a:srgbClr val="434343"/>
                </a:solidFill>
                <a:uFill>
                  <a:noFill/>
                </a:uFill>
                <a:latin typeface="Barlow Semi Condensed"/>
                <a:ea typeface="Barlow Semi Condensed"/>
                <a:cs typeface="Barlow Semi Condensed"/>
                <a:sym typeface="Barlow Semi Condensed"/>
                <a:hlinkClick r:id="rId3">
                  <a:extLst>
                    <a:ext uri="{A12FA001-AC4F-418D-AE19-62706E023703}">
                      <ahyp:hlinkClr val="tx"/>
                    </a:ext>
                  </a:extLst>
                </a:hlinkClick>
              </a:rPr>
              <a:t>Flaticon</a:t>
            </a:r>
            <a:r>
              <a:rPr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infographics</a:t>
            </a:r>
            <a:r>
              <a:rPr lang="en" sz="1200">
                <a:solidFill>
                  <a:srgbClr val="434343"/>
                </a:solidFill>
                <a:latin typeface="Barlow Semi Condensed"/>
                <a:ea typeface="Barlow Semi Condensed"/>
                <a:cs typeface="Barlow Semi Condensed"/>
                <a:sym typeface="Barlow Semi Condensed"/>
              </a:rPr>
              <a:t> &amp; images by </a:t>
            </a:r>
            <a:r>
              <a:rPr b="1" lang="en" sz="1200">
                <a:solidFill>
                  <a:srgbClr val="434343"/>
                </a:solidFill>
                <a:uFill>
                  <a:noFill/>
                </a:uFill>
                <a:latin typeface="Barlow Semi Condensed"/>
                <a:ea typeface="Barlow Semi Condensed"/>
                <a:cs typeface="Barlow Semi Condensed"/>
                <a:sym typeface="Barlow Semi Condensed"/>
                <a:hlinkClick r:id="rId4">
                  <a:extLst>
                    <a:ext uri="{A12FA001-AC4F-418D-AE19-62706E023703}">
                      <ahyp:hlinkClr val="tx"/>
                    </a:ext>
                  </a:extLst>
                </a:hlinkClick>
              </a:rPr>
              <a:t>Freepik</a:t>
            </a:r>
            <a:r>
              <a:rPr b="1"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and illustrations by </a:t>
            </a:r>
            <a:r>
              <a:rPr b="1" lang="en" sz="1200">
                <a:solidFill>
                  <a:srgbClr val="434343"/>
                </a:solidFill>
                <a:uFill>
                  <a:noFill/>
                </a:uFill>
                <a:latin typeface="Barlow Semi Condensed"/>
                <a:ea typeface="Barlow Semi Condensed"/>
                <a:cs typeface="Barlow Semi Condensed"/>
                <a:sym typeface="Barlow Semi Condensed"/>
                <a:hlinkClick r:id="rId5">
                  <a:extLst>
                    <a:ext uri="{A12FA001-AC4F-418D-AE19-62706E023703}">
                      <ahyp:hlinkClr val="tx"/>
                    </a:ext>
                  </a:extLst>
                </a:hlinkClick>
              </a:rPr>
              <a:t>Storyset</a:t>
            </a:r>
            <a:endParaRPr sz="1200">
              <a:latin typeface="Barlow Semi Condensed"/>
              <a:ea typeface="Barlow Semi Condensed"/>
              <a:cs typeface="Barlow Semi Condensed"/>
              <a:sym typeface="Barlow Semi Condensed"/>
            </a:endParaRPr>
          </a:p>
        </p:txBody>
      </p:sp>
      <p:cxnSp>
        <p:nvCxnSpPr>
          <p:cNvPr id="875" name="Google Shape;875;p8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876" name="Google Shape;876;p8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877" name="Google Shape;877;p89"/>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78" name="Google Shape;878;p89"/>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7">
    <p:spTree>
      <p:nvGrpSpPr>
        <p:cNvPr id="879" name="Shape 879"/>
        <p:cNvGrpSpPr/>
        <p:nvPr/>
      </p:nvGrpSpPr>
      <p:grpSpPr>
        <a:xfrm>
          <a:off x="0" y="0"/>
          <a:ext cx="0" cy="0"/>
          <a:chOff x="0" y="0"/>
          <a:chExt cx="0" cy="0"/>
        </a:xfrm>
      </p:grpSpPr>
      <p:grpSp>
        <p:nvGrpSpPr>
          <p:cNvPr id="880" name="Google Shape;880;p90"/>
          <p:cNvGrpSpPr/>
          <p:nvPr/>
        </p:nvGrpSpPr>
        <p:grpSpPr>
          <a:xfrm>
            <a:off x="1265868" y="549590"/>
            <a:ext cx="528885" cy="545802"/>
            <a:chOff x="-1507225" y="3988588"/>
            <a:chExt cx="575250" cy="593650"/>
          </a:xfrm>
        </p:grpSpPr>
        <p:sp>
          <p:nvSpPr>
            <p:cNvPr id="881" name="Google Shape;881;p90"/>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90"/>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90"/>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4" name="Google Shape;884;p90"/>
          <p:cNvSpPr/>
          <p:nvPr/>
        </p:nvSpPr>
        <p:spPr>
          <a:xfrm>
            <a:off x="8000289" y="43292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90"/>
          <p:cNvSpPr/>
          <p:nvPr/>
        </p:nvSpPr>
        <p:spPr>
          <a:xfrm>
            <a:off x="2124267" y="7937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90"/>
          <p:cNvSpPr/>
          <p:nvPr/>
        </p:nvSpPr>
        <p:spPr>
          <a:xfrm>
            <a:off x="1752493" y="122777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90"/>
          <p:cNvSpPr/>
          <p:nvPr/>
        </p:nvSpPr>
        <p:spPr>
          <a:xfrm>
            <a:off x="1038417" y="79373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90"/>
          <p:cNvSpPr/>
          <p:nvPr/>
        </p:nvSpPr>
        <p:spPr>
          <a:xfrm>
            <a:off x="7339115" y="42082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90"/>
          <p:cNvSpPr/>
          <p:nvPr/>
        </p:nvSpPr>
        <p:spPr>
          <a:xfrm>
            <a:off x="2275515" y="10954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90"/>
          <p:cNvSpPr/>
          <p:nvPr/>
        </p:nvSpPr>
        <p:spPr>
          <a:xfrm>
            <a:off x="714289" y="20306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1" name="Google Shape;891;p90"/>
          <p:cNvGrpSpPr/>
          <p:nvPr/>
        </p:nvGrpSpPr>
        <p:grpSpPr>
          <a:xfrm>
            <a:off x="7711188" y="3642869"/>
            <a:ext cx="387316" cy="399705"/>
            <a:chOff x="-1507225" y="3988588"/>
            <a:chExt cx="575250" cy="593650"/>
          </a:xfrm>
        </p:grpSpPr>
        <p:sp>
          <p:nvSpPr>
            <p:cNvPr id="892" name="Google Shape;892;p90"/>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90"/>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90"/>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5" name="Google Shape;895;p90"/>
          <p:cNvGrpSpPr/>
          <p:nvPr/>
        </p:nvGrpSpPr>
        <p:grpSpPr>
          <a:xfrm>
            <a:off x="873882" y="1242578"/>
            <a:ext cx="387296" cy="396831"/>
            <a:chOff x="874000" y="1401213"/>
            <a:chExt cx="581875" cy="596200"/>
          </a:xfrm>
        </p:grpSpPr>
        <p:sp>
          <p:nvSpPr>
            <p:cNvPr id="896" name="Google Shape;896;p90"/>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90"/>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90"/>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90"/>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90"/>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90"/>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90"/>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90"/>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90"/>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90"/>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90"/>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90"/>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90"/>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90"/>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90"/>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90"/>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90"/>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90"/>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90"/>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90"/>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90"/>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90"/>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90"/>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9" name="Google Shape;919;p90"/>
          <p:cNvSpPr/>
          <p:nvPr/>
        </p:nvSpPr>
        <p:spPr>
          <a:xfrm>
            <a:off x="1501192" y="1412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90"/>
          <p:cNvSpPr/>
          <p:nvPr/>
        </p:nvSpPr>
        <p:spPr>
          <a:xfrm>
            <a:off x="2600868" y="6918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1" name="Google Shape;921;p90"/>
          <p:cNvGrpSpPr/>
          <p:nvPr/>
        </p:nvGrpSpPr>
        <p:grpSpPr>
          <a:xfrm>
            <a:off x="6592055" y="4001105"/>
            <a:ext cx="528916" cy="535303"/>
            <a:chOff x="-1988450" y="2592438"/>
            <a:chExt cx="550725" cy="557375"/>
          </a:xfrm>
        </p:grpSpPr>
        <p:sp>
          <p:nvSpPr>
            <p:cNvPr id="922" name="Google Shape;922;p90"/>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90"/>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90"/>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90"/>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90"/>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90"/>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8" name="Google Shape;928;p90"/>
          <p:cNvSpPr/>
          <p:nvPr/>
        </p:nvSpPr>
        <p:spPr>
          <a:xfrm>
            <a:off x="7179692" y="3813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90"/>
          <p:cNvSpPr/>
          <p:nvPr/>
        </p:nvSpPr>
        <p:spPr>
          <a:xfrm>
            <a:off x="8227693" y="35572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90"/>
          <p:cNvSpPr/>
          <p:nvPr/>
        </p:nvSpPr>
        <p:spPr>
          <a:xfrm>
            <a:off x="7711192" y="4414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90"/>
          <p:cNvSpPr/>
          <p:nvPr/>
        </p:nvSpPr>
        <p:spPr>
          <a:xfrm>
            <a:off x="8098490" y="31604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2" name="Google Shape;932;p90"/>
          <p:cNvCxnSpPr>
            <a:stCxn id="933"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34" name="Google Shape;934;p90"/>
          <p:cNvCxnSpPr>
            <a:endCxn id="935"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936" name="Google Shape;936;p90"/>
          <p:cNvSpPr txBox="1"/>
          <p:nvPr>
            <p:ph type="title"/>
          </p:nvPr>
        </p:nvSpPr>
        <p:spPr>
          <a:xfrm>
            <a:off x="777629" y="4727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37" name="Google Shape;937;p90"/>
          <p:cNvSpPr txBox="1"/>
          <p:nvPr>
            <p:ph idx="2" type="title"/>
          </p:nvPr>
        </p:nvSpPr>
        <p:spPr>
          <a:xfrm>
            <a:off x="7486175" y="47515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7_1">
    <p:spTree>
      <p:nvGrpSpPr>
        <p:cNvPr id="938" name="Shape 938"/>
        <p:cNvGrpSpPr/>
        <p:nvPr/>
      </p:nvGrpSpPr>
      <p:grpSpPr>
        <a:xfrm>
          <a:off x="0" y="0"/>
          <a:ext cx="0" cy="0"/>
          <a:chOff x="0" y="0"/>
          <a:chExt cx="0" cy="0"/>
        </a:xfrm>
      </p:grpSpPr>
      <p:cxnSp>
        <p:nvCxnSpPr>
          <p:cNvPr id="939" name="Google Shape;939;p91"/>
          <p:cNvCxnSpPr>
            <a:stCxn id="940"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41" name="Google Shape;941;p91"/>
          <p:cNvCxnSpPr>
            <a:endCxn id="942"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943" name="Google Shape;943;p91"/>
          <p:cNvSpPr txBox="1"/>
          <p:nvPr>
            <p:ph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44" name="Google Shape;944;p91"/>
          <p:cNvSpPr txBox="1"/>
          <p:nvPr>
            <p:ph idx="2"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945" name="Shape 945"/>
        <p:cNvGrpSpPr/>
        <p:nvPr/>
      </p:nvGrpSpPr>
      <p:grpSpPr>
        <a:xfrm>
          <a:off x="0" y="0"/>
          <a:ext cx="0" cy="0"/>
          <a:chOff x="0" y="0"/>
          <a:chExt cx="0" cy="0"/>
        </a:xfrm>
      </p:grpSpPr>
      <p:sp>
        <p:nvSpPr>
          <p:cNvPr id="946" name="Google Shape;946;p9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47" name="Google Shape;947;p9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48" name="Google Shape;948;p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949" name="Shape 949"/>
        <p:cNvGrpSpPr/>
        <p:nvPr/>
      </p:nvGrpSpPr>
      <p:grpSpPr>
        <a:xfrm>
          <a:off x="0" y="0"/>
          <a:ext cx="0" cy="0"/>
          <a:chOff x="0" y="0"/>
          <a:chExt cx="0" cy="0"/>
        </a:xfrm>
      </p:grpSpPr>
      <p:sp>
        <p:nvSpPr>
          <p:cNvPr id="950" name="Google Shape;950;p9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51" name="Google Shape;951;p9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52" name="Google Shape;952;p9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8" name="Shape 68"/>
        <p:cNvGrpSpPr/>
        <p:nvPr/>
      </p:nvGrpSpPr>
      <p:grpSpPr>
        <a:xfrm>
          <a:off x="0" y="0"/>
          <a:ext cx="0" cy="0"/>
          <a:chOff x="0" y="0"/>
          <a:chExt cx="0" cy="0"/>
        </a:xfrm>
      </p:grpSpPr>
      <p:sp>
        <p:nvSpPr>
          <p:cNvPr id="69" name="Google Shape;69;p10"/>
          <p:cNvSpPr txBox="1"/>
          <p:nvPr>
            <p:ph type="title"/>
          </p:nvPr>
        </p:nvSpPr>
        <p:spPr>
          <a:xfrm>
            <a:off x="797700" y="3325911"/>
            <a:ext cx="4287000" cy="1244700"/>
          </a:xfrm>
          <a:prstGeom prst="rect">
            <a:avLst/>
          </a:prstGeom>
          <a:noFill/>
        </p:spPr>
        <p:txBody>
          <a:bodyPr anchorCtr="0" anchor="ctr" bIns="91425" lIns="91425" spcFirstLastPara="1" rIns="91425" wrap="square" tIns="91425">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cxnSp>
        <p:nvCxnSpPr>
          <p:cNvPr id="70" name="Google Shape;70;p1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1" name="Google Shape;71;p1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2" name="Google Shape;72;p1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3" name="Google Shape;73;p10"/>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56" name="Shape 956"/>
        <p:cNvGrpSpPr/>
        <p:nvPr/>
      </p:nvGrpSpPr>
      <p:grpSpPr>
        <a:xfrm>
          <a:off x="0" y="0"/>
          <a:ext cx="0" cy="0"/>
          <a:chOff x="0" y="0"/>
          <a:chExt cx="0" cy="0"/>
        </a:xfrm>
      </p:grpSpPr>
      <p:sp>
        <p:nvSpPr>
          <p:cNvPr id="957" name="Google Shape;957;p95"/>
          <p:cNvSpPr txBox="1"/>
          <p:nvPr>
            <p:ph type="ctrTitle"/>
          </p:nvPr>
        </p:nvSpPr>
        <p:spPr>
          <a:xfrm>
            <a:off x="4559896" y="1330150"/>
            <a:ext cx="3617700" cy="1677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44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58" name="Google Shape;958;p95"/>
          <p:cNvSpPr txBox="1"/>
          <p:nvPr>
            <p:ph idx="1" type="subTitle"/>
          </p:nvPr>
        </p:nvSpPr>
        <p:spPr>
          <a:xfrm>
            <a:off x="4559896" y="3221288"/>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959" name="Google Shape;959;p9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60" name="Google Shape;960;p9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961" name="Google Shape;961;p95"/>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62" name="Google Shape;962;p95"/>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63" name="Shape 963"/>
        <p:cNvGrpSpPr/>
        <p:nvPr/>
      </p:nvGrpSpPr>
      <p:grpSpPr>
        <a:xfrm>
          <a:off x="0" y="0"/>
          <a:ext cx="0" cy="0"/>
          <a:chOff x="0" y="0"/>
          <a:chExt cx="0" cy="0"/>
        </a:xfrm>
      </p:grpSpPr>
      <p:sp>
        <p:nvSpPr>
          <p:cNvPr id="964" name="Google Shape;964;p96"/>
          <p:cNvSpPr txBox="1"/>
          <p:nvPr>
            <p:ph type="title"/>
          </p:nvPr>
        </p:nvSpPr>
        <p:spPr>
          <a:xfrm>
            <a:off x="4560000" y="2422857"/>
            <a:ext cx="3617700" cy="713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65" name="Google Shape;965;p96"/>
          <p:cNvSpPr txBox="1"/>
          <p:nvPr>
            <p:ph hasCustomPrompt="1" idx="2" type="title"/>
          </p:nvPr>
        </p:nvSpPr>
        <p:spPr>
          <a:xfrm>
            <a:off x="7208900" y="1643715"/>
            <a:ext cx="9687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0000"/>
              <a:buNone/>
              <a:defRPr sz="36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966" name="Google Shape;966;p96"/>
          <p:cNvSpPr txBox="1"/>
          <p:nvPr>
            <p:ph idx="1" type="subTitle"/>
          </p:nvPr>
        </p:nvSpPr>
        <p:spPr>
          <a:xfrm>
            <a:off x="4559896" y="3410236"/>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967" name="Google Shape;967;p9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68" name="Google Shape;968;p9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969" name="Google Shape;969;p96"/>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70" name="Google Shape;970;p96"/>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71" name="Shape 971"/>
        <p:cNvGrpSpPr/>
        <p:nvPr/>
      </p:nvGrpSpPr>
      <p:grpSpPr>
        <a:xfrm>
          <a:off x="0" y="0"/>
          <a:ext cx="0" cy="0"/>
          <a:chOff x="0" y="0"/>
          <a:chExt cx="0" cy="0"/>
        </a:xfrm>
      </p:grpSpPr>
      <p:sp>
        <p:nvSpPr>
          <p:cNvPr id="972" name="Google Shape;972;p97"/>
          <p:cNvSpPr txBox="1"/>
          <p:nvPr>
            <p:ph idx="1" type="subTitle"/>
          </p:nvPr>
        </p:nvSpPr>
        <p:spPr>
          <a:xfrm>
            <a:off x="714300" y="1233550"/>
            <a:ext cx="7715400" cy="337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434343"/>
              </a:buClr>
              <a:buSzPts val="1200"/>
              <a:buFont typeface="Anaheim"/>
              <a:buAutoNum type="arabicPeriod"/>
              <a:defRPr sz="11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p:txBody>
      </p:sp>
      <p:sp>
        <p:nvSpPr>
          <p:cNvPr id="973" name="Google Shape;973;p97"/>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974" name="Google Shape;974;p97"/>
          <p:cNvCxnSpPr>
            <a:stCxn id="975"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76" name="Google Shape;976;p97"/>
          <p:cNvCxnSpPr>
            <a:endCxn id="977"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978" name="Google Shape;978;p9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79" name="Google Shape;979;p9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80" name="Shape 980"/>
        <p:cNvGrpSpPr/>
        <p:nvPr/>
      </p:nvGrpSpPr>
      <p:grpSpPr>
        <a:xfrm>
          <a:off x="0" y="0"/>
          <a:ext cx="0" cy="0"/>
          <a:chOff x="0" y="0"/>
          <a:chExt cx="0" cy="0"/>
        </a:xfrm>
      </p:grpSpPr>
      <p:sp>
        <p:nvSpPr>
          <p:cNvPr id="981" name="Google Shape;981;p98"/>
          <p:cNvSpPr txBox="1"/>
          <p:nvPr>
            <p:ph type="title"/>
          </p:nvPr>
        </p:nvSpPr>
        <p:spPr>
          <a:xfrm>
            <a:off x="4829750" y="266917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982" name="Google Shape;982;p98"/>
          <p:cNvSpPr txBox="1"/>
          <p:nvPr>
            <p:ph idx="1" type="subTitle"/>
          </p:nvPr>
        </p:nvSpPr>
        <p:spPr>
          <a:xfrm>
            <a:off x="4829750" y="305838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83" name="Google Shape;983;p98"/>
          <p:cNvSpPr txBox="1"/>
          <p:nvPr>
            <p:ph idx="2" type="title"/>
          </p:nvPr>
        </p:nvSpPr>
        <p:spPr>
          <a:xfrm>
            <a:off x="4829761" y="123542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984" name="Google Shape;984;p98"/>
          <p:cNvSpPr txBox="1"/>
          <p:nvPr>
            <p:ph idx="3" type="subTitle"/>
          </p:nvPr>
        </p:nvSpPr>
        <p:spPr>
          <a:xfrm>
            <a:off x="4829761" y="162463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85" name="Google Shape;985;p98"/>
          <p:cNvSpPr txBox="1"/>
          <p:nvPr>
            <p:ph idx="4" type="title"/>
          </p:nvPr>
        </p:nvSpPr>
        <p:spPr>
          <a:xfrm>
            <a:off x="714300" y="537275"/>
            <a:ext cx="2949900" cy="985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86" name="Google Shape;986;p98"/>
          <p:cNvSpPr txBox="1"/>
          <p:nvPr>
            <p:ph idx="5"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87" name="Google Shape;987;p98"/>
          <p:cNvSpPr txBox="1"/>
          <p:nvPr>
            <p:ph idx="6"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988" name="Google Shape;988;p9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89" name="Google Shape;989;p9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0" name="Shape 990"/>
        <p:cNvGrpSpPr/>
        <p:nvPr/>
      </p:nvGrpSpPr>
      <p:grpSpPr>
        <a:xfrm>
          <a:off x="0" y="0"/>
          <a:ext cx="0" cy="0"/>
          <a:chOff x="0" y="0"/>
          <a:chExt cx="0" cy="0"/>
        </a:xfrm>
      </p:grpSpPr>
      <p:sp>
        <p:nvSpPr>
          <p:cNvPr id="991" name="Google Shape;991;p99"/>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992" name="Google Shape;992;p9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93" name="Google Shape;993;p9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994" name="Google Shape;994;p99"/>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95" name="Google Shape;995;p99"/>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96" name="Shape 996"/>
        <p:cNvGrpSpPr/>
        <p:nvPr/>
      </p:nvGrpSpPr>
      <p:grpSpPr>
        <a:xfrm>
          <a:off x="0" y="0"/>
          <a:ext cx="0" cy="0"/>
          <a:chOff x="0" y="0"/>
          <a:chExt cx="0" cy="0"/>
        </a:xfrm>
      </p:grpSpPr>
      <p:sp>
        <p:nvSpPr>
          <p:cNvPr id="997" name="Google Shape;997;p100"/>
          <p:cNvSpPr txBox="1"/>
          <p:nvPr>
            <p:ph idx="1" type="subTitle"/>
          </p:nvPr>
        </p:nvSpPr>
        <p:spPr>
          <a:xfrm>
            <a:off x="714300" y="2052533"/>
            <a:ext cx="3789000" cy="210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Anaheim"/>
              <a:buChar char="●"/>
              <a:defRPr sz="1400"/>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p:txBody>
      </p:sp>
      <p:sp>
        <p:nvSpPr>
          <p:cNvPr id="998" name="Google Shape;998;p100"/>
          <p:cNvSpPr txBox="1"/>
          <p:nvPr>
            <p:ph type="title"/>
          </p:nvPr>
        </p:nvSpPr>
        <p:spPr>
          <a:xfrm>
            <a:off x="714300" y="864708"/>
            <a:ext cx="3634800" cy="106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99" name="Google Shape;999;p10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00" name="Google Shape;1000;p100"/>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1001" name="Google Shape;1001;p10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002" name="Google Shape;1002;p10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03" name="Shape 1003"/>
        <p:cNvGrpSpPr/>
        <p:nvPr/>
      </p:nvGrpSpPr>
      <p:grpSpPr>
        <a:xfrm>
          <a:off x="0" y="0"/>
          <a:ext cx="0" cy="0"/>
          <a:chOff x="0" y="0"/>
          <a:chExt cx="0" cy="0"/>
        </a:xfrm>
      </p:grpSpPr>
      <p:sp>
        <p:nvSpPr>
          <p:cNvPr id="1004" name="Google Shape;1004;p101"/>
          <p:cNvSpPr txBox="1"/>
          <p:nvPr>
            <p:ph type="title"/>
          </p:nvPr>
        </p:nvSpPr>
        <p:spPr>
          <a:xfrm>
            <a:off x="2005350" y="1016450"/>
            <a:ext cx="5133300" cy="2869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1005" name="Google Shape;1005;p10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1006" name="Google Shape;1006;p10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1007" name="Google Shape;1007;p10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08" name="Google Shape;1008;p10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09" name="Shape 1009"/>
        <p:cNvGrpSpPr/>
        <p:nvPr/>
      </p:nvGrpSpPr>
      <p:grpSpPr>
        <a:xfrm>
          <a:off x="0" y="0"/>
          <a:ext cx="0" cy="0"/>
          <a:chOff x="0" y="0"/>
          <a:chExt cx="0" cy="0"/>
        </a:xfrm>
      </p:grpSpPr>
      <p:sp>
        <p:nvSpPr>
          <p:cNvPr id="1010" name="Google Shape;1010;p102"/>
          <p:cNvSpPr txBox="1"/>
          <p:nvPr>
            <p:ph type="title"/>
          </p:nvPr>
        </p:nvSpPr>
        <p:spPr>
          <a:xfrm>
            <a:off x="990175" y="1241200"/>
            <a:ext cx="3582000" cy="8892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36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11" name="Google Shape;1011;p102"/>
          <p:cNvSpPr txBox="1"/>
          <p:nvPr>
            <p:ph idx="1" type="subTitle"/>
          </p:nvPr>
        </p:nvSpPr>
        <p:spPr>
          <a:xfrm>
            <a:off x="990175" y="2213250"/>
            <a:ext cx="3518100" cy="136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1012" name="Google Shape;1012;p10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013" name="Google Shape;1013;p10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014" name="Google Shape;1014;p10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15" name="Google Shape;1015;p102"/>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16" name="Shape 1016"/>
        <p:cNvGrpSpPr/>
        <p:nvPr/>
      </p:nvGrpSpPr>
      <p:grpSpPr>
        <a:xfrm>
          <a:off x="0" y="0"/>
          <a:ext cx="0" cy="0"/>
          <a:chOff x="0" y="0"/>
          <a:chExt cx="0" cy="0"/>
        </a:xfrm>
      </p:grpSpPr>
      <p:sp>
        <p:nvSpPr>
          <p:cNvPr id="1017" name="Google Shape;1017;p103"/>
          <p:cNvSpPr txBox="1"/>
          <p:nvPr>
            <p:ph type="title"/>
          </p:nvPr>
        </p:nvSpPr>
        <p:spPr>
          <a:xfrm>
            <a:off x="797700" y="3325911"/>
            <a:ext cx="4287000" cy="1244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018" name="Google Shape;1018;p10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019" name="Google Shape;1019;p10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020" name="Google Shape;1020;p103"/>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21" name="Google Shape;1021;p103"/>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22" name="Shape 1022"/>
        <p:cNvGrpSpPr/>
        <p:nvPr/>
      </p:nvGrpSpPr>
      <p:grpSpPr>
        <a:xfrm>
          <a:off x="0" y="0"/>
          <a:ext cx="0" cy="0"/>
          <a:chOff x="0" y="0"/>
          <a:chExt cx="0" cy="0"/>
        </a:xfrm>
      </p:grpSpPr>
      <p:sp>
        <p:nvSpPr>
          <p:cNvPr id="1023" name="Google Shape;1023;p104"/>
          <p:cNvSpPr txBox="1"/>
          <p:nvPr>
            <p:ph hasCustomPrompt="1" type="title"/>
          </p:nvPr>
        </p:nvSpPr>
        <p:spPr>
          <a:xfrm>
            <a:off x="1465050" y="1728425"/>
            <a:ext cx="6213900" cy="96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0"/>
              <a:buNone/>
              <a:defRPr sz="70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1024" name="Google Shape;1024;p104"/>
          <p:cNvSpPr txBox="1"/>
          <p:nvPr>
            <p:ph idx="1" type="subTitle"/>
          </p:nvPr>
        </p:nvSpPr>
        <p:spPr>
          <a:xfrm>
            <a:off x="2558800" y="2898475"/>
            <a:ext cx="4015800" cy="44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1025" name="Google Shape;1025;p10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1026" name="Google Shape;1026;p10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1027" name="Google Shape;1027;p10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028" name="Google Shape;1028;p10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3.xml"/><Relationship Id="rId11" Type="http://schemas.openxmlformats.org/officeDocument/2006/relationships/slideLayout" Target="../slideLayouts/slideLayout34.xml"/><Relationship Id="rId22" Type="http://schemas.openxmlformats.org/officeDocument/2006/relationships/slideLayout" Target="../slideLayouts/slideLayout45.xml"/><Relationship Id="rId10" Type="http://schemas.openxmlformats.org/officeDocument/2006/relationships/slideLayout" Target="../slideLayouts/slideLayout33.xml"/><Relationship Id="rId21" Type="http://schemas.openxmlformats.org/officeDocument/2006/relationships/slideLayout" Target="../slideLayouts/slideLayout44.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23" Type="http://schemas.openxmlformats.org/officeDocument/2006/relationships/theme" Target="../theme/theme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5" Type="http://schemas.openxmlformats.org/officeDocument/2006/relationships/slideLayout" Target="../slideLayouts/slideLayout28.xml"/><Relationship Id="rId19" Type="http://schemas.openxmlformats.org/officeDocument/2006/relationships/slideLayout" Target="../slideLayouts/slideLayout42.xml"/><Relationship Id="rId6" Type="http://schemas.openxmlformats.org/officeDocument/2006/relationships/slideLayout" Target="../slideLayouts/slideLayout29.xml"/><Relationship Id="rId18" Type="http://schemas.openxmlformats.org/officeDocument/2006/relationships/slideLayout" Target="../slideLayouts/slideLayout41.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5.xml"/><Relationship Id="rId11" Type="http://schemas.openxmlformats.org/officeDocument/2006/relationships/slideLayout" Target="../slideLayouts/slideLayout56.xml"/><Relationship Id="rId22" Type="http://schemas.openxmlformats.org/officeDocument/2006/relationships/theme" Target="../theme/theme3.xml"/><Relationship Id="rId10" Type="http://schemas.openxmlformats.org/officeDocument/2006/relationships/slideLayout" Target="../slideLayouts/slideLayout55.xml"/><Relationship Id="rId21" Type="http://schemas.openxmlformats.org/officeDocument/2006/relationships/slideLayout" Target="../slideLayouts/slideLayout66.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17" Type="http://schemas.openxmlformats.org/officeDocument/2006/relationships/slideLayout" Target="../slideLayouts/slideLayout62.xml"/><Relationship Id="rId16" Type="http://schemas.openxmlformats.org/officeDocument/2006/relationships/slideLayout" Target="../slideLayouts/slideLayout61.xml"/><Relationship Id="rId5" Type="http://schemas.openxmlformats.org/officeDocument/2006/relationships/slideLayout" Target="../slideLayouts/slideLayout50.xml"/><Relationship Id="rId19" Type="http://schemas.openxmlformats.org/officeDocument/2006/relationships/slideLayout" Target="../slideLayouts/slideLayout64.xml"/><Relationship Id="rId6" Type="http://schemas.openxmlformats.org/officeDocument/2006/relationships/slideLayout" Target="../slideLayouts/slideLayout51.xml"/><Relationship Id="rId18" Type="http://schemas.openxmlformats.org/officeDocument/2006/relationships/slideLayout" Target="../slideLayouts/slideLayout63.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6.xml"/><Relationship Id="rId11" Type="http://schemas.openxmlformats.org/officeDocument/2006/relationships/slideLayout" Target="../slideLayouts/slideLayout77.xml"/><Relationship Id="rId22" Type="http://schemas.openxmlformats.org/officeDocument/2006/relationships/slideLayout" Target="../slideLayouts/slideLayout88.xml"/><Relationship Id="rId10" Type="http://schemas.openxmlformats.org/officeDocument/2006/relationships/slideLayout" Target="../slideLayouts/slideLayout76.xml"/><Relationship Id="rId21" Type="http://schemas.openxmlformats.org/officeDocument/2006/relationships/slideLayout" Target="../slideLayouts/slideLayout87.xml"/><Relationship Id="rId13" Type="http://schemas.openxmlformats.org/officeDocument/2006/relationships/slideLayout" Target="../slideLayouts/slideLayout79.xml"/><Relationship Id="rId24" Type="http://schemas.openxmlformats.org/officeDocument/2006/relationships/theme" Target="../theme/theme6.xml"/><Relationship Id="rId12" Type="http://schemas.openxmlformats.org/officeDocument/2006/relationships/slideLayout" Target="../slideLayouts/slideLayout78.xml"/><Relationship Id="rId23" Type="http://schemas.openxmlformats.org/officeDocument/2006/relationships/slideLayout" Target="../slideLayouts/slideLayout89.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5" Type="http://schemas.openxmlformats.org/officeDocument/2006/relationships/slideLayout" Target="../slideLayouts/slideLayout71.xml"/><Relationship Id="rId19" Type="http://schemas.openxmlformats.org/officeDocument/2006/relationships/slideLayout" Target="../slideLayouts/slideLayout85.xml"/><Relationship Id="rId6" Type="http://schemas.openxmlformats.org/officeDocument/2006/relationships/slideLayout" Target="../slideLayouts/slideLayout72.xml"/><Relationship Id="rId18" Type="http://schemas.openxmlformats.org/officeDocument/2006/relationships/slideLayout" Target="../slideLayouts/slideLayout84.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09.xml"/><Relationship Id="rId11" Type="http://schemas.openxmlformats.org/officeDocument/2006/relationships/slideLayout" Target="../slideLayouts/slideLayout100.xml"/><Relationship Id="rId22" Type="http://schemas.openxmlformats.org/officeDocument/2006/relationships/slideLayout" Target="../slideLayouts/slideLayout111.xml"/><Relationship Id="rId10" Type="http://schemas.openxmlformats.org/officeDocument/2006/relationships/slideLayout" Target="../slideLayouts/slideLayout99.xml"/><Relationship Id="rId21" Type="http://schemas.openxmlformats.org/officeDocument/2006/relationships/slideLayout" Target="../slideLayouts/slideLayout110.xml"/><Relationship Id="rId13" Type="http://schemas.openxmlformats.org/officeDocument/2006/relationships/slideLayout" Target="../slideLayouts/slideLayout102.xml"/><Relationship Id="rId24" Type="http://schemas.openxmlformats.org/officeDocument/2006/relationships/theme" Target="../theme/theme2.xml"/><Relationship Id="rId12" Type="http://schemas.openxmlformats.org/officeDocument/2006/relationships/slideLayout" Target="../slideLayouts/slideLayout101.xml"/><Relationship Id="rId23" Type="http://schemas.openxmlformats.org/officeDocument/2006/relationships/slideLayout" Target="../slideLayouts/slideLayout112.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5" Type="http://schemas.openxmlformats.org/officeDocument/2006/relationships/slideLayout" Target="../slideLayouts/slideLayout104.xml"/><Relationship Id="rId14" Type="http://schemas.openxmlformats.org/officeDocument/2006/relationships/slideLayout" Target="../slideLayouts/slideLayout103.xml"/><Relationship Id="rId17" Type="http://schemas.openxmlformats.org/officeDocument/2006/relationships/slideLayout" Target="../slideLayouts/slideLayout106.xml"/><Relationship Id="rId16" Type="http://schemas.openxmlformats.org/officeDocument/2006/relationships/slideLayout" Target="../slideLayouts/slideLayout105.xml"/><Relationship Id="rId5" Type="http://schemas.openxmlformats.org/officeDocument/2006/relationships/slideLayout" Target="../slideLayouts/slideLayout94.xml"/><Relationship Id="rId19" Type="http://schemas.openxmlformats.org/officeDocument/2006/relationships/slideLayout" Target="../slideLayouts/slideLayout108.xml"/><Relationship Id="rId6" Type="http://schemas.openxmlformats.org/officeDocument/2006/relationships/slideLayout" Target="../slideLayouts/slideLayout95.xml"/><Relationship Id="rId18" Type="http://schemas.openxmlformats.org/officeDocument/2006/relationships/slideLayout" Target="../slideLayouts/slideLayout107.xml"/><Relationship Id="rId7" Type="http://schemas.openxmlformats.org/officeDocument/2006/relationships/slideLayout" Target="../slideLayouts/slideLayout96.xml"/><Relationship Id="rId8"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4300" y="549600"/>
            <a:ext cx="7715400" cy="4680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1pPr>
            <a:lvl2pPr lvl="1">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2pPr>
            <a:lvl3pPr lvl="2">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3pPr>
            <a:lvl4pPr lvl="3">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4pPr>
            <a:lvl5pPr lvl="4">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5pPr>
            <a:lvl6pPr lvl="5">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6pPr>
            <a:lvl7pPr lvl="6">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7pPr>
            <a:lvl8pPr lvl="7">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8pPr>
            <a:lvl9pPr lvl="8">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9pPr>
          </a:lstStyle>
          <a:p/>
        </p:txBody>
      </p:sp>
      <p:sp>
        <p:nvSpPr>
          <p:cNvPr id="7" name="Google Shape;7;p1"/>
          <p:cNvSpPr txBox="1"/>
          <p:nvPr>
            <p:ph idx="1" type="body"/>
          </p:nvPr>
        </p:nvSpPr>
        <p:spPr>
          <a:xfrm>
            <a:off x="714300" y="1152475"/>
            <a:ext cx="7715400" cy="3416400"/>
          </a:xfrm>
          <a:prstGeom prst="rect">
            <a:avLst/>
          </a:prstGeom>
          <a:noFill/>
          <a:ln>
            <a:noFill/>
          </a:ln>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indent="-317500" lvl="1" marL="9144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2pPr>
            <a:lvl3pPr indent="-317500" lvl="2" marL="13716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3pPr>
            <a:lvl4pPr indent="-317500" lvl="3" marL="18288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4pPr>
            <a:lvl5pPr indent="-317500" lvl="4" marL="22860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5pPr>
            <a:lvl6pPr indent="-317500" lvl="5" marL="27432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6pPr>
            <a:lvl7pPr indent="-317500" lvl="6" marL="32004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7pPr>
            <a:lvl8pPr indent="-317500" lvl="7" marL="36576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8pPr>
            <a:lvl9pPr indent="-317500" lvl="8" marL="41148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245" name="Shape 245"/>
        <p:cNvGrpSpPr/>
        <p:nvPr/>
      </p:nvGrpSpPr>
      <p:grpSpPr>
        <a:xfrm>
          <a:off x="0" y="0"/>
          <a:ext cx="0" cy="0"/>
          <a:chOff x="0" y="0"/>
          <a:chExt cx="0" cy="0"/>
        </a:xfrm>
      </p:grpSpPr>
      <p:sp>
        <p:nvSpPr>
          <p:cNvPr id="246" name="Google Shape;246;p25"/>
          <p:cNvSpPr txBox="1"/>
          <p:nvPr>
            <p:ph type="title"/>
          </p:nvPr>
        </p:nvSpPr>
        <p:spPr>
          <a:xfrm>
            <a:off x="714300" y="549600"/>
            <a:ext cx="7715400" cy="468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1pPr>
            <a:lvl2pPr lvl="1"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2pPr>
            <a:lvl3pPr lvl="2"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3pPr>
            <a:lvl4pPr lvl="3"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4pPr>
            <a:lvl5pPr lvl="4"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5pPr>
            <a:lvl6pPr lvl="5"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6pPr>
            <a:lvl7pPr lvl="6"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7pPr>
            <a:lvl8pPr lvl="7"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8pPr>
            <a:lvl9pPr lvl="8"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9pPr>
          </a:lstStyle>
          <a:p/>
        </p:txBody>
      </p:sp>
      <p:sp>
        <p:nvSpPr>
          <p:cNvPr id="247" name="Google Shape;247;p25"/>
          <p:cNvSpPr txBox="1"/>
          <p:nvPr>
            <p:ph idx="1" type="body"/>
          </p:nvPr>
        </p:nvSpPr>
        <p:spPr>
          <a:xfrm>
            <a:off x="714300" y="1152475"/>
            <a:ext cx="77154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indent="-317500" lvl="1" marL="914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2pPr>
            <a:lvl3pPr indent="-317500" lvl="2" marL="1371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3pPr>
            <a:lvl4pPr indent="-317500" lvl="3" marL="1828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4pPr>
            <a:lvl5pPr indent="-317500" lvl="4" marL="22860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5pPr>
            <a:lvl6pPr indent="-317500" lvl="5" marL="27432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6pPr>
            <a:lvl7pPr indent="-317500" lvl="6" marL="3200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7pPr>
            <a:lvl8pPr indent="-317500" lvl="7" marL="3657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8pPr>
            <a:lvl9pPr indent="-317500" lvl="8" marL="4114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481" name="Shape 481"/>
        <p:cNvGrpSpPr/>
        <p:nvPr/>
      </p:nvGrpSpPr>
      <p:grpSpPr>
        <a:xfrm>
          <a:off x="0" y="0"/>
          <a:ext cx="0" cy="0"/>
          <a:chOff x="0" y="0"/>
          <a:chExt cx="0" cy="0"/>
        </a:xfrm>
      </p:grpSpPr>
      <p:sp>
        <p:nvSpPr>
          <p:cNvPr id="482" name="Google Shape;482;p48"/>
          <p:cNvSpPr txBox="1"/>
          <p:nvPr>
            <p:ph type="title"/>
          </p:nvPr>
        </p:nvSpPr>
        <p:spPr>
          <a:xfrm>
            <a:off x="714300" y="549600"/>
            <a:ext cx="7715400" cy="468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1pPr>
            <a:lvl2pPr lvl="1"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2pPr>
            <a:lvl3pPr lvl="2"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3pPr>
            <a:lvl4pPr lvl="3"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4pPr>
            <a:lvl5pPr lvl="4"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5pPr>
            <a:lvl6pPr lvl="5"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6pPr>
            <a:lvl7pPr lvl="6"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7pPr>
            <a:lvl8pPr lvl="7"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8pPr>
            <a:lvl9pPr lvl="8"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9pPr>
          </a:lstStyle>
          <a:p/>
        </p:txBody>
      </p:sp>
      <p:sp>
        <p:nvSpPr>
          <p:cNvPr id="483" name="Google Shape;483;p48"/>
          <p:cNvSpPr txBox="1"/>
          <p:nvPr>
            <p:ph idx="1" type="body"/>
          </p:nvPr>
        </p:nvSpPr>
        <p:spPr>
          <a:xfrm>
            <a:off x="714300" y="1152475"/>
            <a:ext cx="77154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indent="-317500" lvl="1" marL="914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2pPr>
            <a:lvl3pPr indent="-317500" lvl="2" marL="1371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3pPr>
            <a:lvl4pPr indent="-317500" lvl="3" marL="1828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4pPr>
            <a:lvl5pPr indent="-317500" lvl="4" marL="22860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5pPr>
            <a:lvl6pPr indent="-317500" lvl="5" marL="27432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6pPr>
            <a:lvl7pPr indent="-317500" lvl="6" marL="3200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7pPr>
            <a:lvl8pPr indent="-317500" lvl="7" marL="3657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8pPr>
            <a:lvl9pPr indent="-317500" lvl="8" marL="4114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713" name="Shape 713"/>
        <p:cNvGrpSpPr/>
        <p:nvPr/>
      </p:nvGrpSpPr>
      <p:grpSpPr>
        <a:xfrm>
          <a:off x="0" y="0"/>
          <a:ext cx="0" cy="0"/>
          <a:chOff x="0" y="0"/>
          <a:chExt cx="0" cy="0"/>
        </a:xfrm>
      </p:grpSpPr>
      <p:sp>
        <p:nvSpPr>
          <p:cNvPr id="714" name="Google Shape;714;p70"/>
          <p:cNvSpPr txBox="1"/>
          <p:nvPr>
            <p:ph type="title"/>
          </p:nvPr>
        </p:nvSpPr>
        <p:spPr>
          <a:xfrm>
            <a:off x="714300" y="549600"/>
            <a:ext cx="7715400" cy="468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1pPr>
            <a:lvl2pPr lvl="1"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2pPr>
            <a:lvl3pPr lvl="2"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3pPr>
            <a:lvl4pPr lvl="3"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4pPr>
            <a:lvl5pPr lvl="4"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5pPr>
            <a:lvl6pPr lvl="5"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6pPr>
            <a:lvl7pPr lvl="6"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7pPr>
            <a:lvl8pPr lvl="7"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8pPr>
            <a:lvl9pPr lvl="8"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9pPr>
          </a:lstStyle>
          <a:p/>
        </p:txBody>
      </p:sp>
      <p:sp>
        <p:nvSpPr>
          <p:cNvPr id="715" name="Google Shape;715;p70"/>
          <p:cNvSpPr txBox="1"/>
          <p:nvPr>
            <p:ph idx="1" type="body"/>
          </p:nvPr>
        </p:nvSpPr>
        <p:spPr>
          <a:xfrm>
            <a:off x="714300" y="1152475"/>
            <a:ext cx="77154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indent="-317500" lvl="1" marL="914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2pPr>
            <a:lvl3pPr indent="-317500" lvl="2" marL="1371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3pPr>
            <a:lvl4pPr indent="-317500" lvl="3" marL="1828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4pPr>
            <a:lvl5pPr indent="-317500" lvl="4" marL="22860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5pPr>
            <a:lvl6pPr indent="-317500" lvl="5" marL="27432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6pPr>
            <a:lvl7pPr indent="-317500" lvl="6" marL="3200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7pPr>
            <a:lvl8pPr indent="-317500" lvl="7" marL="3657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8pPr>
            <a:lvl9pPr indent="-317500" lvl="8" marL="4114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953" name="Shape 953"/>
        <p:cNvGrpSpPr/>
        <p:nvPr/>
      </p:nvGrpSpPr>
      <p:grpSpPr>
        <a:xfrm>
          <a:off x="0" y="0"/>
          <a:ext cx="0" cy="0"/>
          <a:chOff x="0" y="0"/>
          <a:chExt cx="0" cy="0"/>
        </a:xfrm>
      </p:grpSpPr>
      <p:sp>
        <p:nvSpPr>
          <p:cNvPr id="954" name="Google Shape;954;p94"/>
          <p:cNvSpPr txBox="1"/>
          <p:nvPr>
            <p:ph type="title"/>
          </p:nvPr>
        </p:nvSpPr>
        <p:spPr>
          <a:xfrm>
            <a:off x="714300" y="549600"/>
            <a:ext cx="7715400" cy="468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1pPr>
            <a:lvl2pPr lvl="1"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2pPr>
            <a:lvl3pPr lvl="2"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3pPr>
            <a:lvl4pPr lvl="3"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4pPr>
            <a:lvl5pPr lvl="4"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5pPr>
            <a:lvl6pPr lvl="5"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6pPr>
            <a:lvl7pPr lvl="6"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7pPr>
            <a:lvl8pPr lvl="7"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8pPr>
            <a:lvl9pPr lvl="8"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9pPr>
          </a:lstStyle>
          <a:p/>
        </p:txBody>
      </p:sp>
      <p:sp>
        <p:nvSpPr>
          <p:cNvPr id="955" name="Google Shape;955;p94"/>
          <p:cNvSpPr txBox="1"/>
          <p:nvPr>
            <p:ph idx="1" type="body"/>
          </p:nvPr>
        </p:nvSpPr>
        <p:spPr>
          <a:xfrm>
            <a:off x="714300" y="1152475"/>
            <a:ext cx="77154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indent="-317500" lvl="1" marL="914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2pPr>
            <a:lvl3pPr indent="-317500" lvl="2" marL="1371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3pPr>
            <a:lvl4pPr indent="-317500" lvl="3" marL="1828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4pPr>
            <a:lvl5pPr indent="-317500" lvl="4" marL="22860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5pPr>
            <a:lvl6pPr indent="-317500" lvl="5" marL="27432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6pPr>
            <a:lvl7pPr indent="-317500" lvl="6" marL="3200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7pPr>
            <a:lvl8pPr indent="-317500" lvl="7" marL="3657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8pPr>
            <a:lvl9pPr indent="-317500" lvl="8" marL="4114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51.png"/><Relationship Id="rId5" Type="http://schemas.openxmlformats.org/officeDocument/2006/relationships/image" Target="../media/image45.png"/><Relationship Id="rId6" Type="http://schemas.openxmlformats.org/officeDocument/2006/relationships/image" Target="../media/image31.png"/><Relationship Id="rId7" Type="http://schemas.openxmlformats.org/officeDocument/2006/relationships/image" Target="../media/image30.png"/><Relationship Id="rId8" Type="http://schemas.openxmlformats.org/officeDocument/2006/relationships/image" Target="../media/image8.png"/></Relationships>
</file>

<file path=ppt/slides/_rels/slide12.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16.png"/><Relationship Id="rId13" Type="http://schemas.openxmlformats.org/officeDocument/2006/relationships/image" Target="../media/image14.png"/><Relationship Id="rId12" Type="http://schemas.openxmlformats.org/officeDocument/2006/relationships/image" Target="../media/image13.png"/><Relationship Id="rId1" Type="http://schemas.openxmlformats.org/officeDocument/2006/relationships/slideLayout" Target="../slideLayouts/slideLayout56.xml"/><Relationship Id="rId2" Type="http://schemas.openxmlformats.org/officeDocument/2006/relationships/notesSlide" Target="../notesSlides/notesSlide12.xml"/><Relationship Id="rId3" Type="http://schemas.openxmlformats.org/officeDocument/2006/relationships/image" Target="../media/image43.png"/><Relationship Id="rId4" Type="http://schemas.openxmlformats.org/officeDocument/2006/relationships/image" Target="../media/image51.png"/><Relationship Id="rId9" Type="http://schemas.openxmlformats.org/officeDocument/2006/relationships/image" Target="../media/image15.png"/><Relationship Id="rId5" Type="http://schemas.openxmlformats.org/officeDocument/2006/relationships/image" Target="../media/image45.png"/><Relationship Id="rId6" Type="http://schemas.openxmlformats.org/officeDocument/2006/relationships/image" Target="../media/image31.png"/><Relationship Id="rId7" Type="http://schemas.openxmlformats.org/officeDocument/2006/relationships/image" Target="../media/image30.png"/><Relationship Id="rId8"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marvelapp.com/prototype/18abihj4/screen/89302233?fbclid=IwAR2xeJs5auwQAMSIMwNgYeWLFfEMEvDkwLy6hkkE8PhbvrBKaTr-Usu8_UE&amp;"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5.png"/><Relationship Id="rId5" Type="http://schemas.openxmlformats.org/officeDocument/2006/relationships/image" Target="../media/image5.jpg"/><Relationship Id="rId6"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19.png"/><Relationship Id="rId7" Type="http://schemas.openxmlformats.org/officeDocument/2006/relationships/image" Target="../media/image24.png"/><Relationship Id="rId8"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26.xml"/><Relationship Id="rId3" Type="http://schemas.openxmlformats.org/officeDocument/2006/relationships/image" Target="../media/image3.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8.xml"/><Relationship Id="rId3" Type="http://schemas.openxmlformats.org/officeDocument/2006/relationships/image" Target="../media/image7.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9.xml"/><Relationship Id="rId3" Type="http://schemas.openxmlformats.org/officeDocument/2006/relationships/comments" Target="../comments/comment1.xml"/><Relationship Id="rId4" Type="http://schemas.openxmlformats.org/officeDocument/2006/relationships/image" Target="../media/image38.gif"/><Relationship Id="rId5" Type="http://schemas.openxmlformats.org/officeDocument/2006/relationships/image" Target="../media/image4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0.xml"/><Relationship Id="rId3" Type="http://schemas.openxmlformats.org/officeDocument/2006/relationships/comments" Target="../comments/comment2.xml"/><Relationship Id="rId4" Type="http://schemas.openxmlformats.org/officeDocument/2006/relationships/image" Target="../media/image41.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1.xml"/><Relationship Id="rId3" Type="http://schemas.openxmlformats.org/officeDocument/2006/relationships/comments" Target="../comments/comment3.xml"/><Relationship Id="rId4" Type="http://schemas.openxmlformats.org/officeDocument/2006/relationships/image" Target="../media/image38.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5.xml"/><Relationship Id="rId3"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6.xml"/><Relationship Id="rId3" Type="http://schemas.openxmlformats.org/officeDocument/2006/relationships/image" Target="../media/image46.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7.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8.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9.xml"/><Relationship Id="rId3" Type="http://schemas.openxmlformats.org/officeDocument/2006/relationships/image" Target="../media/image42.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7.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1.xml"/><Relationship Id="rId3"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s://marvelapp.com/prototype/18abihj4/screen/89302233?fbclid=IwAR2xeJs5auwQAMSIMwNgYeWLFfEMEvDkwLy6hkkE8PhbvrBKaTr-Usu8_UE&amp;" TargetMode="Externa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53.png"/><Relationship Id="rId1" Type="http://schemas.openxmlformats.org/officeDocument/2006/relationships/slideLayout" Target="../slideLayouts/slideLayout56.xml"/><Relationship Id="rId2" Type="http://schemas.openxmlformats.org/officeDocument/2006/relationships/notesSlide" Target="../notesSlides/notesSlide49.xml"/><Relationship Id="rId3" Type="http://schemas.openxmlformats.org/officeDocument/2006/relationships/image" Target="../media/image43.png"/><Relationship Id="rId4" Type="http://schemas.openxmlformats.org/officeDocument/2006/relationships/image" Target="../media/image51.png"/><Relationship Id="rId9" Type="http://schemas.openxmlformats.org/officeDocument/2006/relationships/image" Target="../media/image15.png"/><Relationship Id="rId5" Type="http://schemas.openxmlformats.org/officeDocument/2006/relationships/image" Target="../media/image45.png"/><Relationship Id="rId6" Type="http://schemas.openxmlformats.org/officeDocument/2006/relationships/image" Target="../media/image31.png"/><Relationship Id="rId7" Type="http://schemas.openxmlformats.org/officeDocument/2006/relationships/image" Target="../media/image30.png"/><Relationship Id="rId8"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1" Type="http://schemas.openxmlformats.org/officeDocument/2006/relationships/hyperlink" Target="https://artsandculture.google.com/project/spanish-gastronomy-legacy" TargetMode="External"/><Relationship Id="rId10" Type="http://schemas.openxmlformats.org/officeDocument/2006/relationships/image" Target="../media/image49.png"/><Relationship Id="rId12" Type="http://schemas.openxmlformats.org/officeDocument/2006/relationships/image" Target="../media/image52.png"/><Relationship Id="rId1" Type="http://schemas.openxmlformats.org/officeDocument/2006/relationships/slideLayout" Target="../slideLayouts/slideLayout56.xml"/><Relationship Id="rId2" Type="http://schemas.openxmlformats.org/officeDocument/2006/relationships/notesSlide" Target="../notesSlides/notesSlide50.xml"/><Relationship Id="rId3" Type="http://schemas.openxmlformats.org/officeDocument/2006/relationships/image" Target="../media/image43.png"/><Relationship Id="rId4" Type="http://schemas.openxmlformats.org/officeDocument/2006/relationships/image" Target="../media/image51.png"/><Relationship Id="rId9" Type="http://schemas.openxmlformats.org/officeDocument/2006/relationships/image" Target="../media/image16.png"/><Relationship Id="rId5" Type="http://schemas.openxmlformats.org/officeDocument/2006/relationships/image" Target="../media/image45.png"/><Relationship Id="rId6" Type="http://schemas.openxmlformats.org/officeDocument/2006/relationships/image" Target="../media/image31.png"/><Relationship Id="rId7" Type="http://schemas.openxmlformats.org/officeDocument/2006/relationships/image" Target="../media/image30.png"/><Relationship Id="rId8" Type="http://schemas.openxmlformats.org/officeDocument/2006/relationships/image" Target="../media/image8.png"/></Relationships>
</file>

<file path=ppt/slides/_rels/slide51.xml.rels><?xml version="1.0" encoding="UTF-8" standalone="yes"?><Relationships xmlns="http://schemas.openxmlformats.org/package/2006/relationships"><Relationship Id="rId10" Type="http://schemas.openxmlformats.org/officeDocument/2006/relationships/image" Target="../media/image54.png"/><Relationship Id="rId1" Type="http://schemas.openxmlformats.org/officeDocument/2006/relationships/slideLayout" Target="../slideLayouts/slideLayout56.xml"/><Relationship Id="rId2" Type="http://schemas.openxmlformats.org/officeDocument/2006/relationships/notesSlide" Target="../notesSlides/notesSlide51.xml"/><Relationship Id="rId3" Type="http://schemas.openxmlformats.org/officeDocument/2006/relationships/image" Target="../media/image43.png"/><Relationship Id="rId4" Type="http://schemas.openxmlformats.org/officeDocument/2006/relationships/image" Target="../media/image51.png"/><Relationship Id="rId9" Type="http://schemas.openxmlformats.org/officeDocument/2006/relationships/image" Target="../media/image9.png"/><Relationship Id="rId5" Type="http://schemas.openxmlformats.org/officeDocument/2006/relationships/image" Target="../media/image45.png"/><Relationship Id="rId6" Type="http://schemas.openxmlformats.org/officeDocument/2006/relationships/image" Target="../media/image31.png"/><Relationship Id="rId7" Type="http://schemas.openxmlformats.org/officeDocument/2006/relationships/image" Target="../media/image30.png"/><Relationship Id="rId8" Type="http://schemas.openxmlformats.org/officeDocument/2006/relationships/image" Target="../media/image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0.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9.xml"/><Relationship Id="rId3"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118"/>
          <p:cNvSpPr/>
          <p:nvPr/>
        </p:nvSpPr>
        <p:spPr>
          <a:xfrm>
            <a:off x="4307675" y="1063650"/>
            <a:ext cx="41223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118"/>
          <p:cNvSpPr/>
          <p:nvPr/>
        </p:nvSpPr>
        <p:spPr>
          <a:xfrm>
            <a:off x="4559900" y="3008049"/>
            <a:ext cx="3617700" cy="659700"/>
          </a:xfrm>
          <a:prstGeom prst="roundRect">
            <a:avLst>
              <a:gd fmla="val 50000"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118"/>
          <p:cNvSpPr txBox="1"/>
          <p:nvPr>
            <p:ph type="ctrTitle"/>
          </p:nvPr>
        </p:nvSpPr>
        <p:spPr>
          <a:xfrm>
            <a:off x="4427525" y="1340775"/>
            <a:ext cx="3882600" cy="167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800">
                <a:latin typeface="Space Grotesk"/>
                <a:ea typeface="Space Grotesk"/>
                <a:cs typeface="Space Grotesk"/>
                <a:sym typeface="Space Grotesk"/>
              </a:rPr>
              <a:t>Lo-Fi Prototype</a:t>
            </a:r>
            <a:endParaRPr b="1" sz="1800">
              <a:solidFill>
                <a:schemeClr val="lt1"/>
              </a:solidFill>
              <a:latin typeface="Space Grotesk"/>
              <a:ea typeface="Space Grotesk"/>
              <a:cs typeface="Space Grotesk"/>
              <a:sym typeface="Space Grotesk"/>
            </a:endParaRPr>
          </a:p>
          <a:p>
            <a:pPr indent="0" lvl="0" marL="0" rtl="0" algn="ctr">
              <a:spcBef>
                <a:spcPts val="0"/>
              </a:spcBef>
              <a:spcAft>
                <a:spcPts val="0"/>
              </a:spcAft>
              <a:buNone/>
            </a:pPr>
            <a:r>
              <a:rPr b="1" lang="en" sz="2400">
                <a:latin typeface="Anaheim"/>
                <a:ea typeface="Anaheim"/>
                <a:cs typeface="Anaheim"/>
                <a:sym typeface="Anaheim"/>
              </a:rPr>
              <a:t>Culture through Cuisine</a:t>
            </a:r>
            <a:endParaRPr b="1" sz="2400">
              <a:latin typeface="Anaheim"/>
              <a:ea typeface="Anaheim"/>
              <a:cs typeface="Anaheim"/>
              <a:sym typeface="Anaheim"/>
            </a:endParaRPr>
          </a:p>
        </p:txBody>
      </p:sp>
      <p:sp>
        <p:nvSpPr>
          <p:cNvPr id="1200" name="Google Shape;1200;p118"/>
          <p:cNvSpPr txBox="1"/>
          <p:nvPr>
            <p:ph idx="1" type="subTitle"/>
          </p:nvPr>
        </p:nvSpPr>
        <p:spPr>
          <a:xfrm>
            <a:off x="4559896" y="3221288"/>
            <a:ext cx="3617700" cy="227400"/>
          </a:xfrm>
          <a:prstGeom prst="rect">
            <a:avLst/>
          </a:prstGeom>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naheim"/>
                <a:ea typeface="Anaheim"/>
                <a:cs typeface="Anaheim"/>
                <a:sym typeface="Anaheim"/>
              </a:rPr>
              <a:t>Defne Genç, Janet Zhong, </a:t>
            </a:r>
            <a:endParaRPr>
              <a:latin typeface="Anaheim"/>
              <a:ea typeface="Anaheim"/>
              <a:cs typeface="Anaheim"/>
              <a:sym typeface="Anaheim"/>
            </a:endParaRPr>
          </a:p>
          <a:p>
            <a:pPr indent="0" lvl="0" marL="0" rtl="0" algn="ctr">
              <a:spcBef>
                <a:spcPts val="0"/>
              </a:spcBef>
              <a:spcAft>
                <a:spcPts val="0"/>
              </a:spcAft>
              <a:buNone/>
            </a:pPr>
            <a:r>
              <a:rPr lang="en">
                <a:latin typeface="Anaheim"/>
                <a:ea typeface="Anaheim"/>
                <a:cs typeface="Anaheim"/>
                <a:sym typeface="Anaheim"/>
              </a:rPr>
              <a:t>Amrita Palaparthi, Kyla Guru</a:t>
            </a:r>
            <a:r>
              <a:rPr lang="en"/>
              <a:t> </a:t>
            </a:r>
            <a:endParaRPr sz="400"/>
          </a:p>
        </p:txBody>
      </p:sp>
      <p:sp>
        <p:nvSpPr>
          <p:cNvPr id="1201" name="Google Shape;1201;p118"/>
          <p:cNvSpPr/>
          <p:nvPr/>
        </p:nvSpPr>
        <p:spPr>
          <a:xfrm>
            <a:off x="3881067" y="209969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18"/>
          <p:cNvSpPr/>
          <p:nvPr/>
        </p:nvSpPr>
        <p:spPr>
          <a:xfrm>
            <a:off x="2439472" y="694081"/>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118"/>
          <p:cNvSpPr/>
          <p:nvPr/>
        </p:nvSpPr>
        <p:spPr>
          <a:xfrm>
            <a:off x="1025619" y="1418594"/>
            <a:ext cx="58209" cy="58209"/>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18"/>
          <p:cNvSpPr/>
          <p:nvPr/>
        </p:nvSpPr>
        <p:spPr>
          <a:xfrm>
            <a:off x="1594467" y="432363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18"/>
          <p:cNvSpPr/>
          <p:nvPr/>
        </p:nvSpPr>
        <p:spPr>
          <a:xfrm>
            <a:off x="3773831" y="44568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18"/>
          <p:cNvSpPr/>
          <p:nvPr/>
        </p:nvSpPr>
        <p:spPr>
          <a:xfrm>
            <a:off x="1029444" y="4372535"/>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118"/>
          <p:cNvSpPr/>
          <p:nvPr/>
        </p:nvSpPr>
        <p:spPr>
          <a:xfrm>
            <a:off x="6842779" y="7215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18"/>
          <p:cNvSpPr/>
          <p:nvPr/>
        </p:nvSpPr>
        <p:spPr>
          <a:xfrm>
            <a:off x="4885756" y="6940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18"/>
          <p:cNvSpPr/>
          <p:nvPr/>
        </p:nvSpPr>
        <p:spPr>
          <a:xfrm>
            <a:off x="8372457" y="77469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18"/>
          <p:cNvSpPr/>
          <p:nvPr/>
        </p:nvSpPr>
        <p:spPr>
          <a:xfrm>
            <a:off x="3136767" y="4136459"/>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1" name="Google Shape;1211;p118"/>
          <p:cNvGrpSpPr/>
          <p:nvPr/>
        </p:nvGrpSpPr>
        <p:grpSpPr>
          <a:xfrm>
            <a:off x="6722895" y="4250095"/>
            <a:ext cx="289020" cy="292510"/>
            <a:chOff x="-1988450" y="2592438"/>
            <a:chExt cx="550725" cy="557375"/>
          </a:xfrm>
        </p:grpSpPr>
        <p:sp>
          <p:nvSpPr>
            <p:cNvPr id="1212" name="Google Shape;1212;p118"/>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18"/>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18"/>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18"/>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118"/>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118"/>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8" name="Google Shape;1218;p118"/>
          <p:cNvSpPr/>
          <p:nvPr/>
        </p:nvSpPr>
        <p:spPr>
          <a:xfrm>
            <a:off x="6036064" y="633452"/>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118"/>
          <p:cNvSpPr/>
          <p:nvPr/>
        </p:nvSpPr>
        <p:spPr>
          <a:xfrm>
            <a:off x="670502" y="3855377"/>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118"/>
          <p:cNvSpPr/>
          <p:nvPr/>
        </p:nvSpPr>
        <p:spPr>
          <a:xfrm>
            <a:off x="723677" y="16828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118"/>
          <p:cNvSpPr txBox="1"/>
          <p:nvPr>
            <p:ph idx="2" type="title"/>
          </p:nvPr>
        </p:nvSpPr>
        <p:spPr>
          <a:xfrm>
            <a:off x="444174" y="320375"/>
            <a:ext cx="976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222" name="Google Shape;1222;p118"/>
          <p:cNvSpPr/>
          <p:nvPr/>
        </p:nvSpPr>
        <p:spPr>
          <a:xfrm>
            <a:off x="7931022" y="440299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18"/>
          <p:cNvSpPr/>
          <p:nvPr/>
        </p:nvSpPr>
        <p:spPr>
          <a:xfrm>
            <a:off x="6263472" y="428264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24" name="Google Shape;1224;p118"/>
          <p:cNvPicPr preferRelativeResize="0"/>
          <p:nvPr/>
        </p:nvPicPr>
        <p:blipFill>
          <a:blip r:embed="rId3">
            <a:alphaModFix/>
          </a:blip>
          <a:stretch>
            <a:fillRect/>
          </a:stretch>
        </p:blipFill>
        <p:spPr>
          <a:xfrm>
            <a:off x="1144369" y="1119913"/>
            <a:ext cx="2360675" cy="1898760"/>
          </a:xfrm>
          <a:prstGeom prst="rect">
            <a:avLst/>
          </a:prstGeom>
          <a:noFill/>
          <a:ln>
            <a:noFill/>
          </a:ln>
        </p:spPr>
      </p:pic>
      <p:sp>
        <p:nvSpPr>
          <p:cNvPr id="1225" name="Google Shape;1225;p118"/>
          <p:cNvSpPr/>
          <p:nvPr/>
        </p:nvSpPr>
        <p:spPr>
          <a:xfrm>
            <a:off x="5682752" y="43358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18"/>
          <p:cNvSpPr txBox="1"/>
          <p:nvPr>
            <p:ph idx="4294967295" type="title"/>
          </p:nvPr>
        </p:nvSpPr>
        <p:spPr>
          <a:xfrm>
            <a:off x="741452" y="2913088"/>
            <a:ext cx="3166500" cy="46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900">
                <a:latin typeface="Lobster"/>
                <a:ea typeface="Lobster"/>
                <a:cs typeface="Lobster"/>
                <a:sym typeface="Lobster"/>
              </a:rPr>
              <a:t>Dishcovery </a:t>
            </a:r>
            <a:endParaRPr sz="3900">
              <a:latin typeface="Lobster"/>
              <a:ea typeface="Lobster"/>
              <a:cs typeface="Lobster"/>
              <a:sym typeface="Lobs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77" name="Shape 1677"/>
        <p:cNvGrpSpPr/>
        <p:nvPr/>
      </p:nvGrpSpPr>
      <p:grpSpPr>
        <a:xfrm>
          <a:off x="0" y="0"/>
          <a:ext cx="0" cy="0"/>
          <a:chOff x="0" y="0"/>
          <a:chExt cx="0" cy="0"/>
        </a:xfrm>
      </p:grpSpPr>
      <p:sp>
        <p:nvSpPr>
          <p:cNvPr id="1678" name="Google Shape;1678;p127"/>
          <p:cNvSpPr txBox="1"/>
          <p:nvPr/>
        </p:nvSpPr>
        <p:spPr>
          <a:xfrm>
            <a:off x="641975" y="4017400"/>
            <a:ext cx="13650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2"/>
              </a:solidFill>
              <a:latin typeface="Barlow Semi Condensed Light"/>
              <a:ea typeface="Barlow Semi Condensed Light"/>
              <a:cs typeface="Barlow Semi Condensed Light"/>
              <a:sym typeface="Barlow Semi Condensed Light"/>
            </a:endParaRPr>
          </a:p>
        </p:txBody>
      </p:sp>
      <p:sp>
        <p:nvSpPr>
          <p:cNvPr id="1679" name="Google Shape;1679;p127"/>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Dishcovery</a:t>
            </a:r>
            <a:endParaRPr/>
          </a:p>
        </p:txBody>
      </p:sp>
      <p:sp>
        <p:nvSpPr>
          <p:cNvPr id="1680" name="Google Shape;1680;p127"/>
          <p:cNvSpPr txBox="1"/>
          <p:nvPr/>
        </p:nvSpPr>
        <p:spPr>
          <a:xfrm>
            <a:off x="194575" y="2000700"/>
            <a:ext cx="7309500" cy="1142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 sz="3000">
                <a:solidFill>
                  <a:srgbClr val="3C4442"/>
                </a:solidFill>
                <a:latin typeface="Space Grotesk"/>
                <a:ea typeface="Space Grotesk"/>
                <a:cs typeface="Space Grotesk"/>
                <a:sym typeface="Space Grotesk"/>
              </a:rPr>
              <a:t>Exploring Sketches of Solutions</a:t>
            </a:r>
            <a:endParaRPr b="1" sz="3000">
              <a:solidFill>
                <a:srgbClr val="3C4442"/>
              </a:solidFill>
              <a:latin typeface="Space Grotesk"/>
              <a:ea typeface="Space Grotesk"/>
              <a:cs typeface="Space Grotesk"/>
              <a:sym typeface="Space Grotesk"/>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4" name="Shape 1684"/>
        <p:cNvGrpSpPr/>
        <p:nvPr/>
      </p:nvGrpSpPr>
      <p:grpSpPr>
        <a:xfrm>
          <a:off x="0" y="0"/>
          <a:ext cx="0" cy="0"/>
          <a:chOff x="0" y="0"/>
          <a:chExt cx="0" cy="0"/>
        </a:xfrm>
      </p:grpSpPr>
      <p:sp>
        <p:nvSpPr>
          <p:cNvPr id="1685" name="Google Shape;1685;p128"/>
          <p:cNvSpPr txBox="1"/>
          <p:nvPr>
            <p:ph idx="4294967295" type="title"/>
          </p:nvPr>
        </p:nvSpPr>
        <p:spPr>
          <a:xfrm>
            <a:off x="388200" y="341600"/>
            <a:ext cx="7715400" cy="4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latin typeface="Space Grotesk"/>
                <a:ea typeface="Space Grotesk"/>
                <a:cs typeface="Space Grotesk"/>
                <a:sym typeface="Space Grotesk"/>
              </a:rPr>
              <a:t>Initial Concept Sketches</a:t>
            </a:r>
            <a:endParaRPr b="1" sz="2300">
              <a:latin typeface="Space Grotesk"/>
              <a:ea typeface="Space Grotesk"/>
              <a:cs typeface="Space Grotesk"/>
              <a:sym typeface="Space Grotesk"/>
            </a:endParaRPr>
          </a:p>
        </p:txBody>
      </p:sp>
      <p:pic>
        <p:nvPicPr>
          <p:cNvPr id="1686" name="Google Shape;1686;p128"/>
          <p:cNvPicPr preferRelativeResize="0"/>
          <p:nvPr/>
        </p:nvPicPr>
        <p:blipFill>
          <a:blip r:embed="rId3">
            <a:alphaModFix/>
          </a:blip>
          <a:stretch>
            <a:fillRect/>
          </a:stretch>
        </p:blipFill>
        <p:spPr>
          <a:xfrm>
            <a:off x="717200" y="842812"/>
            <a:ext cx="2337950" cy="1914675"/>
          </a:xfrm>
          <a:prstGeom prst="rect">
            <a:avLst/>
          </a:prstGeom>
          <a:noFill/>
          <a:ln>
            <a:noFill/>
          </a:ln>
        </p:spPr>
      </p:pic>
      <p:pic>
        <p:nvPicPr>
          <p:cNvPr id="1687" name="Google Shape;1687;p128"/>
          <p:cNvPicPr preferRelativeResize="0"/>
          <p:nvPr/>
        </p:nvPicPr>
        <p:blipFill>
          <a:blip r:embed="rId4">
            <a:alphaModFix/>
          </a:blip>
          <a:stretch>
            <a:fillRect/>
          </a:stretch>
        </p:blipFill>
        <p:spPr>
          <a:xfrm>
            <a:off x="3318099" y="886100"/>
            <a:ext cx="2189266" cy="1747824"/>
          </a:xfrm>
          <a:prstGeom prst="rect">
            <a:avLst/>
          </a:prstGeom>
          <a:noFill/>
          <a:ln>
            <a:noFill/>
          </a:ln>
        </p:spPr>
      </p:pic>
      <p:pic>
        <p:nvPicPr>
          <p:cNvPr id="1688" name="Google Shape;1688;p128"/>
          <p:cNvPicPr preferRelativeResize="0"/>
          <p:nvPr/>
        </p:nvPicPr>
        <p:blipFill>
          <a:blip r:embed="rId5">
            <a:alphaModFix/>
          </a:blip>
          <a:stretch>
            <a:fillRect/>
          </a:stretch>
        </p:blipFill>
        <p:spPr>
          <a:xfrm>
            <a:off x="5850524" y="809603"/>
            <a:ext cx="2454651" cy="2029224"/>
          </a:xfrm>
          <a:prstGeom prst="rect">
            <a:avLst/>
          </a:prstGeom>
          <a:noFill/>
          <a:ln>
            <a:noFill/>
          </a:ln>
        </p:spPr>
      </p:pic>
      <p:pic>
        <p:nvPicPr>
          <p:cNvPr id="1689" name="Google Shape;1689;p128"/>
          <p:cNvPicPr preferRelativeResize="0"/>
          <p:nvPr/>
        </p:nvPicPr>
        <p:blipFill>
          <a:blip r:embed="rId6">
            <a:alphaModFix/>
          </a:blip>
          <a:stretch>
            <a:fillRect/>
          </a:stretch>
        </p:blipFill>
        <p:spPr>
          <a:xfrm rot="-5400000">
            <a:off x="856387" y="2612587"/>
            <a:ext cx="1797651" cy="2335275"/>
          </a:xfrm>
          <a:prstGeom prst="rect">
            <a:avLst/>
          </a:prstGeom>
          <a:noFill/>
          <a:ln>
            <a:noFill/>
          </a:ln>
        </p:spPr>
      </p:pic>
      <p:pic>
        <p:nvPicPr>
          <p:cNvPr id="1690" name="Google Shape;1690;p128"/>
          <p:cNvPicPr preferRelativeResize="0"/>
          <p:nvPr/>
        </p:nvPicPr>
        <p:blipFill>
          <a:blip r:embed="rId7">
            <a:alphaModFix/>
          </a:blip>
          <a:stretch>
            <a:fillRect/>
          </a:stretch>
        </p:blipFill>
        <p:spPr>
          <a:xfrm rot="-5400000">
            <a:off x="3307737" y="2538132"/>
            <a:ext cx="2104376" cy="2609551"/>
          </a:xfrm>
          <a:prstGeom prst="rect">
            <a:avLst/>
          </a:prstGeom>
          <a:noFill/>
          <a:ln>
            <a:noFill/>
          </a:ln>
        </p:spPr>
      </p:pic>
      <p:pic>
        <p:nvPicPr>
          <p:cNvPr id="1691" name="Google Shape;1691;p128"/>
          <p:cNvPicPr preferRelativeResize="0"/>
          <p:nvPr/>
        </p:nvPicPr>
        <p:blipFill>
          <a:blip r:embed="rId8">
            <a:alphaModFix/>
          </a:blip>
          <a:stretch>
            <a:fillRect/>
          </a:stretch>
        </p:blipFill>
        <p:spPr>
          <a:xfrm>
            <a:off x="5885341" y="2885574"/>
            <a:ext cx="2302561" cy="19146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5" name="Shape 1695"/>
        <p:cNvGrpSpPr/>
        <p:nvPr/>
      </p:nvGrpSpPr>
      <p:grpSpPr>
        <a:xfrm>
          <a:off x="0" y="0"/>
          <a:ext cx="0" cy="0"/>
          <a:chOff x="0" y="0"/>
          <a:chExt cx="0" cy="0"/>
        </a:xfrm>
      </p:grpSpPr>
      <p:sp>
        <p:nvSpPr>
          <p:cNvPr id="1696" name="Google Shape;1696;p129"/>
          <p:cNvSpPr txBox="1"/>
          <p:nvPr>
            <p:ph idx="4294967295" type="title"/>
          </p:nvPr>
        </p:nvSpPr>
        <p:spPr>
          <a:xfrm>
            <a:off x="388200" y="341600"/>
            <a:ext cx="7715400" cy="4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latin typeface="Space Grotesk"/>
                <a:ea typeface="Space Grotesk"/>
                <a:cs typeface="Space Grotesk"/>
                <a:sym typeface="Space Grotesk"/>
              </a:rPr>
              <a:t>Our Favorites</a:t>
            </a:r>
            <a:endParaRPr b="1" sz="2300">
              <a:latin typeface="Space Grotesk"/>
              <a:ea typeface="Space Grotesk"/>
              <a:cs typeface="Space Grotesk"/>
              <a:sym typeface="Space Grotesk"/>
            </a:endParaRPr>
          </a:p>
        </p:txBody>
      </p:sp>
      <p:pic>
        <p:nvPicPr>
          <p:cNvPr id="1697" name="Google Shape;1697;p129"/>
          <p:cNvPicPr preferRelativeResize="0"/>
          <p:nvPr/>
        </p:nvPicPr>
        <p:blipFill>
          <a:blip r:embed="rId3">
            <a:alphaModFix amt="14000"/>
          </a:blip>
          <a:stretch>
            <a:fillRect/>
          </a:stretch>
        </p:blipFill>
        <p:spPr>
          <a:xfrm>
            <a:off x="717200" y="842812"/>
            <a:ext cx="2337950" cy="1914675"/>
          </a:xfrm>
          <a:prstGeom prst="rect">
            <a:avLst/>
          </a:prstGeom>
          <a:noFill/>
          <a:ln>
            <a:noFill/>
          </a:ln>
        </p:spPr>
      </p:pic>
      <p:pic>
        <p:nvPicPr>
          <p:cNvPr id="1698" name="Google Shape;1698;p129"/>
          <p:cNvPicPr preferRelativeResize="0"/>
          <p:nvPr/>
        </p:nvPicPr>
        <p:blipFill>
          <a:blip r:embed="rId4">
            <a:alphaModFix amt="20000"/>
          </a:blip>
          <a:stretch>
            <a:fillRect/>
          </a:stretch>
        </p:blipFill>
        <p:spPr>
          <a:xfrm>
            <a:off x="3318099" y="886100"/>
            <a:ext cx="2189266" cy="1747824"/>
          </a:xfrm>
          <a:prstGeom prst="rect">
            <a:avLst/>
          </a:prstGeom>
          <a:noFill/>
          <a:ln>
            <a:noFill/>
          </a:ln>
        </p:spPr>
      </p:pic>
      <p:pic>
        <p:nvPicPr>
          <p:cNvPr id="1699" name="Google Shape;1699;p129"/>
          <p:cNvPicPr preferRelativeResize="0"/>
          <p:nvPr/>
        </p:nvPicPr>
        <p:blipFill>
          <a:blip r:embed="rId5">
            <a:alphaModFix amt="20000"/>
          </a:blip>
          <a:stretch>
            <a:fillRect/>
          </a:stretch>
        </p:blipFill>
        <p:spPr>
          <a:xfrm>
            <a:off x="5850524" y="809603"/>
            <a:ext cx="2454651" cy="2029224"/>
          </a:xfrm>
          <a:prstGeom prst="rect">
            <a:avLst/>
          </a:prstGeom>
          <a:noFill/>
          <a:ln>
            <a:noFill/>
          </a:ln>
        </p:spPr>
      </p:pic>
      <p:pic>
        <p:nvPicPr>
          <p:cNvPr id="1700" name="Google Shape;1700;p129"/>
          <p:cNvPicPr preferRelativeResize="0"/>
          <p:nvPr/>
        </p:nvPicPr>
        <p:blipFill>
          <a:blip r:embed="rId6">
            <a:alphaModFix amt="30000"/>
          </a:blip>
          <a:stretch>
            <a:fillRect/>
          </a:stretch>
        </p:blipFill>
        <p:spPr>
          <a:xfrm rot="-5400000">
            <a:off x="856387" y="2612587"/>
            <a:ext cx="1797651" cy="2335275"/>
          </a:xfrm>
          <a:prstGeom prst="rect">
            <a:avLst/>
          </a:prstGeom>
          <a:noFill/>
          <a:ln>
            <a:noFill/>
          </a:ln>
        </p:spPr>
      </p:pic>
      <p:pic>
        <p:nvPicPr>
          <p:cNvPr id="1701" name="Google Shape;1701;p129"/>
          <p:cNvPicPr preferRelativeResize="0"/>
          <p:nvPr/>
        </p:nvPicPr>
        <p:blipFill>
          <a:blip r:embed="rId7">
            <a:alphaModFix amt="20000"/>
          </a:blip>
          <a:stretch>
            <a:fillRect/>
          </a:stretch>
        </p:blipFill>
        <p:spPr>
          <a:xfrm rot="-5400000">
            <a:off x="3307737" y="2538132"/>
            <a:ext cx="2104376" cy="2609551"/>
          </a:xfrm>
          <a:prstGeom prst="rect">
            <a:avLst/>
          </a:prstGeom>
          <a:noFill/>
          <a:ln>
            <a:noFill/>
          </a:ln>
        </p:spPr>
      </p:pic>
      <p:pic>
        <p:nvPicPr>
          <p:cNvPr id="1702" name="Google Shape;1702;p129"/>
          <p:cNvPicPr preferRelativeResize="0"/>
          <p:nvPr/>
        </p:nvPicPr>
        <p:blipFill>
          <a:blip r:embed="rId8">
            <a:alphaModFix amt="30000"/>
          </a:blip>
          <a:stretch>
            <a:fillRect/>
          </a:stretch>
        </p:blipFill>
        <p:spPr>
          <a:xfrm>
            <a:off x="5885341" y="2885574"/>
            <a:ext cx="2302561" cy="1914674"/>
          </a:xfrm>
          <a:prstGeom prst="rect">
            <a:avLst/>
          </a:prstGeom>
          <a:noFill/>
          <a:ln>
            <a:noFill/>
          </a:ln>
        </p:spPr>
      </p:pic>
      <p:pic>
        <p:nvPicPr>
          <p:cNvPr id="1703" name="Google Shape;1703;p129"/>
          <p:cNvPicPr preferRelativeResize="0"/>
          <p:nvPr/>
        </p:nvPicPr>
        <p:blipFill rotWithShape="1">
          <a:blip r:embed="rId9">
            <a:alphaModFix/>
          </a:blip>
          <a:srcRect b="0" l="0" r="0" t="1632"/>
          <a:stretch/>
        </p:blipFill>
        <p:spPr>
          <a:xfrm>
            <a:off x="316850" y="1055650"/>
            <a:ext cx="1541925" cy="2484501"/>
          </a:xfrm>
          <a:prstGeom prst="rect">
            <a:avLst/>
          </a:prstGeom>
          <a:noFill/>
          <a:ln cap="flat" cmpd="sng" w="9525">
            <a:solidFill>
              <a:schemeClr val="dk2"/>
            </a:solidFill>
            <a:prstDash val="solid"/>
            <a:round/>
            <a:headEnd len="sm" w="sm" type="none"/>
            <a:tailEnd len="sm" w="sm" type="none"/>
          </a:ln>
        </p:spPr>
      </p:pic>
      <p:pic>
        <p:nvPicPr>
          <p:cNvPr id="1704" name="Google Shape;1704;p129"/>
          <p:cNvPicPr preferRelativeResize="0"/>
          <p:nvPr/>
        </p:nvPicPr>
        <p:blipFill>
          <a:blip r:embed="rId10">
            <a:alphaModFix/>
          </a:blip>
          <a:stretch>
            <a:fillRect/>
          </a:stretch>
        </p:blipFill>
        <p:spPr>
          <a:xfrm>
            <a:off x="1940700" y="2108998"/>
            <a:ext cx="1389237" cy="2326478"/>
          </a:xfrm>
          <a:prstGeom prst="rect">
            <a:avLst/>
          </a:prstGeom>
          <a:noFill/>
          <a:ln cap="flat" cmpd="sng" w="9525">
            <a:solidFill>
              <a:schemeClr val="dk2"/>
            </a:solidFill>
            <a:prstDash val="solid"/>
            <a:round/>
            <a:headEnd len="sm" w="sm" type="none"/>
            <a:tailEnd len="sm" w="sm" type="none"/>
          </a:ln>
        </p:spPr>
      </p:pic>
      <p:pic>
        <p:nvPicPr>
          <p:cNvPr id="1705" name="Google Shape;1705;p129"/>
          <p:cNvPicPr preferRelativeResize="0"/>
          <p:nvPr/>
        </p:nvPicPr>
        <p:blipFill>
          <a:blip r:embed="rId11">
            <a:alphaModFix/>
          </a:blip>
          <a:stretch>
            <a:fillRect/>
          </a:stretch>
        </p:blipFill>
        <p:spPr>
          <a:xfrm>
            <a:off x="3415338" y="1022125"/>
            <a:ext cx="1800225" cy="2638425"/>
          </a:xfrm>
          <a:prstGeom prst="rect">
            <a:avLst/>
          </a:prstGeom>
          <a:noFill/>
          <a:ln cap="flat" cmpd="sng" w="9525">
            <a:solidFill>
              <a:srgbClr val="000000"/>
            </a:solidFill>
            <a:prstDash val="solid"/>
            <a:round/>
            <a:headEnd len="sm" w="sm" type="none"/>
            <a:tailEnd len="sm" w="sm" type="none"/>
          </a:ln>
        </p:spPr>
      </p:pic>
      <p:pic>
        <p:nvPicPr>
          <p:cNvPr id="1706" name="Google Shape;1706;p129"/>
          <p:cNvPicPr preferRelativeResize="0"/>
          <p:nvPr/>
        </p:nvPicPr>
        <p:blipFill>
          <a:blip r:embed="rId12">
            <a:alphaModFix/>
          </a:blip>
          <a:stretch>
            <a:fillRect/>
          </a:stretch>
        </p:blipFill>
        <p:spPr>
          <a:xfrm>
            <a:off x="5301000" y="1908600"/>
            <a:ext cx="1665700" cy="2609325"/>
          </a:xfrm>
          <a:prstGeom prst="rect">
            <a:avLst/>
          </a:prstGeom>
          <a:noFill/>
          <a:ln cap="flat" cmpd="sng" w="9525">
            <a:solidFill>
              <a:srgbClr val="000000"/>
            </a:solidFill>
            <a:prstDash val="solid"/>
            <a:round/>
            <a:headEnd len="sm" w="sm" type="none"/>
            <a:tailEnd len="sm" w="sm" type="none"/>
          </a:ln>
        </p:spPr>
      </p:pic>
      <p:pic>
        <p:nvPicPr>
          <p:cNvPr id="1707" name="Google Shape;1707;p129"/>
          <p:cNvPicPr preferRelativeResize="0"/>
          <p:nvPr/>
        </p:nvPicPr>
        <p:blipFill>
          <a:blip r:embed="rId13">
            <a:alphaModFix/>
          </a:blip>
          <a:stretch>
            <a:fillRect/>
          </a:stretch>
        </p:blipFill>
        <p:spPr>
          <a:xfrm rot="-5400000">
            <a:off x="6580638" y="1426938"/>
            <a:ext cx="2771775" cy="1828800"/>
          </a:xfrm>
          <a:prstGeom prst="rect">
            <a:avLst/>
          </a:prstGeom>
          <a:noFill/>
          <a:ln cap="flat" cmpd="sng" w="9525">
            <a:solidFill>
              <a:srgbClr val="000000"/>
            </a:solidFill>
            <a:prstDash val="solid"/>
            <a:round/>
            <a:headEnd len="sm" w="sm" type="none"/>
            <a:tailEnd len="sm" w="sm" type="none"/>
          </a:ln>
        </p:spPr>
      </p:pic>
      <p:sp>
        <p:nvSpPr>
          <p:cNvPr id="1708" name="Google Shape;1708;p129"/>
          <p:cNvSpPr txBox="1"/>
          <p:nvPr/>
        </p:nvSpPr>
        <p:spPr>
          <a:xfrm>
            <a:off x="3563650" y="3815375"/>
            <a:ext cx="1503600" cy="3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3FB29C"/>
                </a:solidFill>
                <a:latin typeface="Anaheim"/>
                <a:ea typeface="Anaheim"/>
                <a:cs typeface="Anaheim"/>
                <a:sym typeface="Anaheim"/>
              </a:rPr>
              <a:t>Transport to cultural location via VR!</a:t>
            </a:r>
            <a:endParaRPr b="1" sz="1200">
              <a:solidFill>
                <a:srgbClr val="3C4442"/>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200">
              <a:solidFill>
                <a:srgbClr val="3C4442"/>
              </a:solidFill>
              <a:latin typeface="Candal"/>
              <a:ea typeface="Candal"/>
              <a:cs typeface="Candal"/>
              <a:sym typeface="Candal"/>
            </a:endParaRPr>
          </a:p>
        </p:txBody>
      </p:sp>
      <p:sp>
        <p:nvSpPr>
          <p:cNvPr id="1709" name="Google Shape;1709;p129"/>
          <p:cNvSpPr txBox="1"/>
          <p:nvPr/>
        </p:nvSpPr>
        <p:spPr>
          <a:xfrm>
            <a:off x="7162575" y="3873075"/>
            <a:ext cx="1503600" cy="3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3FB29C"/>
                </a:solidFill>
                <a:latin typeface="Anaheim"/>
                <a:ea typeface="Anaheim"/>
                <a:cs typeface="Anaheim"/>
                <a:sym typeface="Anaheim"/>
              </a:rPr>
              <a:t>Voice memos to add personal touch</a:t>
            </a:r>
            <a:endParaRPr b="1" sz="1200">
              <a:solidFill>
                <a:srgbClr val="3C4442"/>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200">
              <a:solidFill>
                <a:srgbClr val="3C4442"/>
              </a:solidFill>
              <a:latin typeface="Candal"/>
              <a:ea typeface="Candal"/>
              <a:cs typeface="Candal"/>
              <a:sym typeface="Candal"/>
            </a:endParaRPr>
          </a:p>
        </p:txBody>
      </p:sp>
      <p:sp>
        <p:nvSpPr>
          <p:cNvPr id="1710" name="Google Shape;1710;p129"/>
          <p:cNvSpPr txBox="1"/>
          <p:nvPr/>
        </p:nvSpPr>
        <p:spPr>
          <a:xfrm>
            <a:off x="5382050" y="1411725"/>
            <a:ext cx="1503600" cy="3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3FB29C"/>
                </a:solidFill>
                <a:latin typeface="Anaheim"/>
                <a:ea typeface="Anaheim"/>
                <a:cs typeface="Anaheim"/>
                <a:sym typeface="Anaheim"/>
              </a:rPr>
              <a:t>Meal planning &amp; suggesting combinations</a:t>
            </a:r>
            <a:endParaRPr b="1" sz="1200">
              <a:solidFill>
                <a:srgbClr val="3C4442"/>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200">
              <a:solidFill>
                <a:srgbClr val="3C4442"/>
              </a:solidFill>
              <a:latin typeface="Candal"/>
              <a:ea typeface="Candal"/>
              <a:cs typeface="Candal"/>
              <a:sym typeface="Candal"/>
            </a:endParaRPr>
          </a:p>
        </p:txBody>
      </p:sp>
      <p:sp>
        <p:nvSpPr>
          <p:cNvPr id="1711" name="Google Shape;1711;p129"/>
          <p:cNvSpPr txBox="1"/>
          <p:nvPr/>
        </p:nvSpPr>
        <p:spPr>
          <a:xfrm>
            <a:off x="1885263" y="1773525"/>
            <a:ext cx="1503600" cy="3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3FB29C"/>
                </a:solidFill>
                <a:latin typeface="Anaheim"/>
                <a:ea typeface="Anaheim"/>
                <a:cs typeface="Anaheim"/>
                <a:sym typeface="Anaheim"/>
              </a:rPr>
              <a:t>Scroll-View</a:t>
            </a:r>
            <a:endParaRPr b="1" sz="1200">
              <a:solidFill>
                <a:srgbClr val="3C4442"/>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200">
              <a:solidFill>
                <a:srgbClr val="3C4442"/>
              </a:solidFill>
              <a:latin typeface="Candal"/>
              <a:ea typeface="Candal"/>
              <a:cs typeface="Candal"/>
              <a:sym typeface="Candal"/>
            </a:endParaRPr>
          </a:p>
        </p:txBody>
      </p:sp>
      <p:sp>
        <p:nvSpPr>
          <p:cNvPr id="1712" name="Google Shape;1712;p129"/>
          <p:cNvSpPr txBox="1"/>
          <p:nvPr/>
        </p:nvSpPr>
        <p:spPr>
          <a:xfrm>
            <a:off x="336000" y="3662013"/>
            <a:ext cx="1503600" cy="3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3FB29C"/>
                </a:solidFill>
                <a:latin typeface="Anaheim"/>
                <a:ea typeface="Anaheim"/>
                <a:cs typeface="Anaheim"/>
                <a:sym typeface="Anaheim"/>
              </a:rPr>
              <a:t>Image recognition with cultural context</a:t>
            </a:r>
            <a:endParaRPr b="1" sz="1200">
              <a:solidFill>
                <a:srgbClr val="3C4442"/>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200">
              <a:solidFill>
                <a:srgbClr val="3C4442"/>
              </a:solidFill>
              <a:latin typeface="Candal"/>
              <a:ea typeface="Candal"/>
              <a:cs typeface="Candal"/>
              <a:sym typeface="Cand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6" name="Shape 1716"/>
        <p:cNvGrpSpPr/>
        <p:nvPr/>
      </p:nvGrpSpPr>
      <p:grpSpPr>
        <a:xfrm>
          <a:off x="0" y="0"/>
          <a:ext cx="0" cy="0"/>
          <a:chOff x="0" y="0"/>
          <a:chExt cx="0" cy="0"/>
        </a:xfrm>
      </p:grpSpPr>
      <p:sp>
        <p:nvSpPr>
          <p:cNvPr id="1717" name="Google Shape;1717;p130"/>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718" name="Google Shape;1718;p130"/>
          <p:cNvSpPr txBox="1"/>
          <p:nvPr/>
        </p:nvSpPr>
        <p:spPr>
          <a:xfrm>
            <a:off x="764613" y="695963"/>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Final Two Selections</a:t>
            </a:r>
            <a:endParaRPr b="1" sz="3000">
              <a:solidFill>
                <a:srgbClr val="3C4442"/>
              </a:solidFill>
              <a:latin typeface="Space Grotesk"/>
              <a:ea typeface="Space Grotesk"/>
              <a:cs typeface="Space Grotesk"/>
              <a:sym typeface="Space Grotesk"/>
            </a:endParaRPr>
          </a:p>
        </p:txBody>
      </p:sp>
      <p:sp>
        <p:nvSpPr>
          <p:cNvPr id="1719" name="Google Shape;1719;p130"/>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720" name="Google Shape;1720;p130"/>
          <p:cNvSpPr txBox="1"/>
          <p:nvPr/>
        </p:nvSpPr>
        <p:spPr>
          <a:xfrm>
            <a:off x="107575" y="1349350"/>
            <a:ext cx="3383700" cy="85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FB29C"/>
                </a:solidFill>
                <a:latin typeface="Space Grotesk"/>
                <a:ea typeface="Space Grotesk"/>
                <a:cs typeface="Space Grotesk"/>
                <a:sym typeface="Space Grotesk"/>
              </a:rPr>
              <a:t>Augmented Reality</a:t>
            </a:r>
            <a:r>
              <a:rPr lang="en">
                <a:solidFill>
                  <a:srgbClr val="3FB29C"/>
                </a:solidFill>
                <a:latin typeface="Space Grotesk"/>
                <a:ea typeface="Space Grotesk"/>
                <a:cs typeface="Space Grotesk"/>
                <a:sym typeface="Space Grotesk"/>
              </a:rPr>
              <a:t> </a:t>
            </a:r>
            <a:br>
              <a:rPr lang="en">
                <a:solidFill>
                  <a:srgbClr val="3C4442"/>
                </a:solidFill>
                <a:latin typeface="Space Grotesk"/>
                <a:ea typeface="Space Grotesk"/>
                <a:cs typeface="Space Grotesk"/>
                <a:sym typeface="Space Grotesk"/>
              </a:rPr>
            </a:br>
            <a:r>
              <a:rPr b="1" lang="en">
                <a:solidFill>
                  <a:srgbClr val="3C4442"/>
                </a:solidFill>
                <a:latin typeface="Anaheim"/>
                <a:ea typeface="Anaheim"/>
                <a:cs typeface="Anaheim"/>
                <a:sym typeface="Anaheim"/>
              </a:rPr>
              <a:t>pantry planner and cooking companion</a:t>
            </a:r>
            <a:endParaRPr b="1">
              <a:solidFill>
                <a:srgbClr val="3C4442"/>
              </a:solidFill>
              <a:latin typeface="Anaheim"/>
              <a:ea typeface="Anaheim"/>
              <a:cs typeface="Anaheim"/>
              <a:sym typeface="Anaheim"/>
            </a:endParaRPr>
          </a:p>
          <a:p>
            <a:pPr indent="0" lvl="0" marL="0" rtl="0" algn="ctr">
              <a:spcBef>
                <a:spcPts val="0"/>
              </a:spcBef>
              <a:spcAft>
                <a:spcPts val="0"/>
              </a:spcAft>
              <a:buNone/>
            </a:pPr>
            <a:r>
              <a:t/>
            </a:r>
            <a:endParaRPr>
              <a:solidFill>
                <a:srgbClr val="3C4442"/>
              </a:solidFill>
              <a:latin typeface="Barlow Semi Condensed"/>
              <a:ea typeface="Barlow Semi Condensed"/>
              <a:cs typeface="Barlow Semi Condensed"/>
              <a:sym typeface="Barlow Semi Condensed"/>
            </a:endParaRPr>
          </a:p>
        </p:txBody>
      </p:sp>
      <p:sp>
        <p:nvSpPr>
          <p:cNvPr id="1721" name="Google Shape;1721;p130"/>
          <p:cNvSpPr txBox="1"/>
          <p:nvPr/>
        </p:nvSpPr>
        <p:spPr>
          <a:xfrm>
            <a:off x="5019800" y="1248512"/>
            <a:ext cx="2315100" cy="15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FB29C"/>
                </a:solidFill>
                <a:latin typeface="Space Grotesk"/>
                <a:ea typeface="Space Grotesk"/>
                <a:cs typeface="Space Grotesk"/>
                <a:sym typeface="Space Grotesk"/>
              </a:rPr>
              <a:t>Image Recognition </a:t>
            </a:r>
            <a:br>
              <a:rPr b="1" lang="en">
                <a:solidFill>
                  <a:srgbClr val="3FB29C"/>
                </a:solidFill>
                <a:latin typeface="Space Grotesk"/>
                <a:ea typeface="Space Grotesk"/>
                <a:cs typeface="Space Grotesk"/>
                <a:sym typeface="Space Grotesk"/>
              </a:rPr>
            </a:br>
            <a:r>
              <a:rPr b="1" lang="en">
                <a:solidFill>
                  <a:srgbClr val="3C4442"/>
                </a:solidFill>
                <a:latin typeface="Anaheim"/>
                <a:ea typeface="Anaheim"/>
                <a:cs typeface="Anaheim"/>
                <a:sym typeface="Anaheim"/>
              </a:rPr>
              <a:t>grocery shopping companion</a:t>
            </a:r>
            <a:endParaRPr b="1">
              <a:solidFill>
                <a:srgbClr val="3C4442"/>
              </a:solidFill>
              <a:latin typeface="Anaheim"/>
              <a:ea typeface="Anaheim"/>
              <a:cs typeface="Anaheim"/>
              <a:sym typeface="Anaheim"/>
            </a:endParaRPr>
          </a:p>
        </p:txBody>
      </p:sp>
      <p:pic>
        <p:nvPicPr>
          <p:cNvPr id="1722" name="Google Shape;1722;p130"/>
          <p:cNvPicPr preferRelativeResize="0"/>
          <p:nvPr/>
        </p:nvPicPr>
        <p:blipFill rotWithShape="1">
          <a:blip r:embed="rId3">
            <a:alphaModFix/>
          </a:blip>
          <a:srcRect b="0" l="0" r="0" t="1632"/>
          <a:stretch/>
        </p:blipFill>
        <p:spPr>
          <a:xfrm>
            <a:off x="7782700" y="2001716"/>
            <a:ext cx="1220575" cy="1966709"/>
          </a:xfrm>
          <a:prstGeom prst="rect">
            <a:avLst/>
          </a:prstGeom>
          <a:noFill/>
          <a:ln cap="flat" cmpd="sng" w="9525">
            <a:solidFill>
              <a:schemeClr val="dk2"/>
            </a:solidFill>
            <a:prstDash val="solid"/>
            <a:round/>
            <a:headEnd len="sm" w="sm" type="none"/>
            <a:tailEnd len="sm" w="sm" type="none"/>
          </a:ln>
        </p:spPr>
      </p:pic>
      <p:sp>
        <p:nvSpPr>
          <p:cNvPr id="1723" name="Google Shape;1723;p130"/>
          <p:cNvSpPr/>
          <p:nvPr/>
        </p:nvSpPr>
        <p:spPr>
          <a:xfrm>
            <a:off x="288975" y="1903200"/>
            <a:ext cx="2967600" cy="2037900"/>
          </a:xfrm>
          <a:prstGeom prst="roundRect">
            <a:avLst>
              <a:gd fmla="val 10146" name="adj"/>
            </a:avLst>
          </a:prstGeom>
          <a:solidFill>
            <a:srgbClr val="E1FAF5"/>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130"/>
          <p:cNvSpPr txBox="1"/>
          <p:nvPr/>
        </p:nvSpPr>
        <p:spPr>
          <a:xfrm>
            <a:off x="179825" y="2071199"/>
            <a:ext cx="3021000" cy="2309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C444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Scan pantry and see enticing final cooked dishes rotating</a:t>
            </a:r>
            <a:endParaRPr>
              <a:solidFill>
                <a:schemeClr val="dk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chemeClr val="dk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Habit tracker and pantry planner</a:t>
            </a:r>
            <a:endParaRPr>
              <a:solidFill>
                <a:schemeClr val="dk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chemeClr val="dk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Suggested ingredients and recipes based on your pantry</a:t>
            </a:r>
            <a:endParaRPr>
              <a:solidFill>
                <a:schemeClr val="dk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chemeClr val="dk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Voice notes from chefs while cooking</a:t>
            </a:r>
            <a:endParaRPr>
              <a:solidFill>
                <a:srgbClr val="3C4442"/>
              </a:solidFill>
              <a:latin typeface="Barlow Semi Condensed"/>
              <a:ea typeface="Barlow Semi Condensed"/>
              <a:cs typeface="Barlow Semi Condensed"/>
              <a:sym typeface="Barlow Semi Condensed"/>
            </a:endParaRPr>
          </a:p>
        </p:txBody>
      </p:sp>
      <p:pic>
        <p:nvPicPr>
          <p:cNvPr id="1725" name="Google Shape;1725;p130"/>
          <p:cNvPicPr preferRelativeResize="0"/>
          <p:nvPr/>
        </p:nvPicPr>
        <p:blipFill>
          <a:blip r:embed="rId4">
            <a:alphaModFix/>
          </a:blip>
          <a:stretch>
            <a:fillRect/>
          </a:stretch>
        </p:blipFill>
        <p:spPr>
          <a:xfrm>
            <a:off x="3351413" y="1966125"/>
            <a:ext cx="1220575" cy="1912050"/>
          </a:xfrm>
          <a:prstGeom prst="rect">
            <a:avLst/>
          </a:prstGeom>
          <a:noFill/>
          <a:ln cap="flat" cmpd="sng" w="9525">
            <a:solidFill>
              <a:srgbClr val="000000"/>
            </a:solidFill>
            <a:prstDash val="solid"/>
            <a:round/>
            <a:headEnd len="sm" w="sm" type="none"/>
            <a:tailEnd len="sm" w="sm" type="none"/>
          </a:ln>
        </p:spPr>
      </p:pic>
      <p:sp>
        <p:nvSpPr>
          <p:cNvPr id="1726" name="Google Shape;1726;p130"/>
          <p:cNvSpPr/>
          <p:nvPr/>
        </p:nvSpPr>
        <p:spPr>
          <a:xfrm>
            <a:off x="4722600" y="1966125"/>
            <a:ext cx="2967600" cy="2037900"/>
          </a:xfrm>
          <a:prstGeom prst="roundRect">
            <a:avLst>
              <a:gd fmla="val 10146" name="adj"/>
            </a:avLst>
          </a:prstGeom>
          <a:solidFill>
            <a:srgbClr val="E1FAF5"/>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130"/>
          <p:cNvSpPr txBox="1"/>
          <p:nvPr/>
        </p:nvSpPr>
        <p:spPr>
          <a:xfrm>
            <a:off x="4666850" y="2126099"/>
            <a:ext cx="3021000" cy="2309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C444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Scan unfamiliar ingredients and find out cultural context, historical facts, nutritional information, personal stories involving ingredient</a:t>
            </a:r>
            <a:endParaRPr>
              <a:solidFill>
                <a:schemeClr val="dk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chemeClr val="dk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Suggested cultural recipes</a:t>
            </a:r>
            <a:endParaRPr>
              <a:solidFill>
                <a:schemeClr val="dk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chemeClr val="dk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Provide steps, information, and sharing for cultural </a:t>
            </a:r>
            <a:r>
              <a:rPr lang="en">
                <a:solidFill>
                  <a:schemeClr val="dk2"/>
                </a:solidFill>
                <a:latin typeface="Barlow Semi Condensed"/>
                <a:ea typeface="Barlow Semi Condensed"/>
                <a:cs typeface="Barlow Semi Condensed"/>
                <a:sym typeface="Barlow Semi Condensed"/>
              </a:rPr>
              <a:t>recipes</a:t>
            </a:r>
            <a:endParaRPr>
              <a:solidFill>
                <a:schemeClr val="dk2"/>
              </a:solidFill>
              <a:latin typeface="Barlow Semi Condensed"/>
              <a:ea typeface="Barlow Semi Condensed"/>
              <a:cs typeface="Barlow Semi Condensed"/>
              <a:sym typeface="Barlow Semi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1" name="Shape 1731"/>
        <p:cNvGrpSpPr/>
        <p:nvPr/>
      </p:nvGrpSpPr>
      <p:grpSpPr>
        <a:xfrm>
          <a:off x="0" y="0"/>
          <a:ext cx="0" cy="0"/>
          <a:chOff x="0" y="0"/>
          <a:chExt cx="0" cy="0"/>
        </a:xfrm>
      </p:grpSpPr>
      <p:sp>
        <p:nvSpPr>
          <p:cNvPr id="1732" name="Google Shape;1732;p131"/>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733" name="Google Shape;1733;p131"/>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734" name="Google Shape;1734;p131"/>
          <p:cNvSpPr/>
          <p:nvPr/>
        </p:nvSpPr>
        <p:spPr>
          <a:xfrm>
            <a:off x="592050" y="1349375"/>
            <a:ext cx="3900600" cy="3249900"/>
          </a:xfrm>
          <a:prstGeom prst="roundRect">
            <a:avLst>
              <a:gd fmla="val 10146" name="adj"/>
            </a:avLst>
          </a:prstGeom>
          <a:solidFill>
            <a:srgbClr val="E1FAF5"/>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131"/>
          <p:cNvSpPr txBox="1"/>
          <p:nvPr/>
        </p:nvSpPr>
        <p:spPr>
          <a:xfrm>
            <a:off x="764627" y="695975"/>
            <a:ext cx="74394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700">
                <a:solidFill>
                  <a:srgbClr val="3C4442"/>
                </a:solidFill>
                <a:latin typeface="Space Grotesk"/>
                <a:ea typeface="Space Grotesk"/>
                <a:cs typeface="Space Grotesk"/>
                <a:sym typeface="Space Grotesk"/>
              </a:rPr>
              <a:t>Augmented Reality for Pantry Planning</a:t>
            </a:r>
            <a:endParaRPr b="1" sz="2700">
              <a:solidFill>
                <a:srgbClr val="3C4442"/>
              </a:solidFill>
              <a:latin typeface="Space Grotesk"/>
              <a:ea typeface="Space Grotesk"/>
              <a:cs typeface="Space Grotesk"/>
              <a:sym typeface="Space Grotesk"/>
            </a:endParaRPr>
          </a:p>
        </p:txBody>
      </p:sp>
      <p:sp>
        <p:nvSpPr>
          <p:cNvPr id="1736" name="Google Shape;1736;p131"/>
          <p:cNvSpPr/>
          <p:nvPr/>
        </p:nvSpPr>
        <p:spPr>
          <a:xfrm>
            <a:off x="4651525" y="1349375"/>
            <a:ext cx="3900600" cy="3249900"/>
          </a:xfrm>
          <a:prstGeom prst="roundRect">
            <a:avLst>
              <a:gd fmla="val 10146" name="adj"/>
            </a:avLst>
          </a:prstGeom>
          <a:solidFill>
            <a:srgbClr val="E1FAF5"/>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131"/>
          <p:cNvSpPr txBox="1"/>
          <p:nvPr/>
        </p:nvSpPr>
        <p:spPr>
          <a:xfrm>
            <a:off x="923625" y="1349375"/>
            <a:ext cx="3383700" cy="85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C4442"/>
                </a:solidFill>
                <a:latin typeface="Space Grotesk"/>
                <a:ea typeface="Space Grotesk"/>
                <a:cs typeface="Space Grotesk"/>
                <a:sym typeface="Space Grotesk"/>
              </a:rPr>
              <a:t>Pros</a:t>
            </a:r>
            <a:endParaRPr b="1">
              <a:solidFill>
                <a:srgbClr val="3C4442"/>
              </a:solidFill>
              <a:latin typeface="Anaheim"/>
              <a:ea typeface="Anaheim"/>
              <a:cs typeface="Anaheim"/>
              <a:sym typeface="Anaheim"/>
            </a:endParaRPr>
          </a:p>
          <a:p>
            <a:pPr indent="0" lvl="0" marL="0" rtl="0" algn="ctr">
              <a:spcBef>
                <a:spcPts val="0"/>
              </a:spcBef>
              <a:spcAft>
                <a:spcPts val="0"/>
              </a:spcAft>
              <a:buNone/>
            </a:pPr>
            <a:r>
              <a:t/>
            </a:r>
            <a:endParaRPr b="1">
              <a:solidFill>
                <a:srgbClr val="3C4442"/>
              </a:solidFill>
              <a:latin typeface="Barlow Semi Condensed"/>
              <a:ea typeface="Barlow Semi Condensed"/>
              <a:cs typeface="Barlow Semi Condensed"/>
              <a:sym typeface="Barlow Semi Condensed"/>
            </a:endParaRPr>
          </a:p>
        </p:txBody>
      </p:sp>
      <p:sp>
        <p:nvSpPr>
          <p:cNvPr id="1738" name="Google Shape;1738;p131"/>
          <p:cNvSpPr txBox="1"/>
          <p:nvPr/>
        </p:nvSpPr>
        <p:spPr>
          <a:xfrm>
            <a:off x="4952300" y="1349375"/>
            <a:ext cx="3383700" cy="85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C4442"/>
                </a:solidFill>
                <a:latin typeface="Space Grotesk"/>
                <a:ea typeface="Space Grotesk"/>
                <a:cs typeface="Space Grotesk"/>
                <a:sym typeface="Space Grotesk"/>
              </a:rPr>
              <a:t>Cons</a:t>
            </a:r>
            <a:endParaRPr b="1">
              <a:solidFill>
                <a:srgbClr val="3C4442"/>
              </a:solidFill>
              <a:latin typeface="Anaheim"/>
              <a:ea typeface="Anaheim"/>
              <a:cs typeface="Anaheim"/>
              <a:sym typeface="Anaheim"/>
            </a:endParaRPr>
          </a:p>
          <a:p>
            <a:pPr indent="0" lvl="0" marL="0" rtl="0" algn="ctr">
              <a:spcBef>
                <a:spcPts val="0"/>
              </a:spcBef>
              <a:spcAft>
                <a:spcPts val="0"/>
              </a:spcAft>
              <a:buNone/>
            </a:pPr>
            <a:r>
              <a:t/>
            </a:r>
            <a:endParaRPr b="1">
              <a:solidFill>
                <a:srgbClr val="3C4442"/>
              </a:solidFill>
              <a:latin typeface="Barlow Semi Condensed"/>
              <a:ea typeface="Barlow Semi Condensed"/>
              <a:cs typeface="Barlow Semi Condensed"/>
              <a:sym typeface="Barlow Semi Condensed"/>
            </a:endParaRPr>
          </a:p>
        </p:txBody>
      </p:sp>
      <p:sp>
        <p:nvSpPr>
          <p:cNvPr id="1739" name="Google Shape;1739;p131"/>
          <p:cNvSpPr txBox="1"/>
          <p:nvPr/>
        </p:nvSpPr>
        <p:spPr>
          <a:xfrm>
            <a:off x="649350" y="1683025"/>
            <a:ext cx="3786000" cy="23094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Barlow Semi Condensed"/>
              <a:buChar char="●"/>
            </a:pPr>
            <a:r>
              <a:rPr lang="en" sz="1200">
                <a:latin typeface="Barlow Semi Condensed"/>
                <a:ea typeface="Barlow Semi Condensed"/>
                <a:cs typeface="Barlow Semi Condensed"/>
                <a:sym typeface="Barlow Semi Condensed"/>
              </a:rPr>
              <a:t>Work with what you have, </a:t>
            </a:r>
            <a:r>
              <a:rPr b="1" lang="en" sz="1200">
                <a:latin typeface="Barlow Semi Condensed"/>
                <a:ea typeface="Barlow Semi Condensed"/>
                <a:cs typeface="Barlow Semi Condensed"/>
                <a:sym typeface="Barlow Semi Condensed"/>
              </a:rPr>
              <a:t>integrates into your lifestyle (habit)</a:t>
            </a:r>
            <a:endParaRPr b="1"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Font typeface="Barlow Semi Condensed"/>
              <a:buChar char="●"/>
            </a:pPr>
            <a:r>
              <a:rPr b="1" lang="en" sz="1200">
                <a:latin typeface="Barlow Semi Condensed"/>
                <a:ea typeface="Barlow Semi Condensed"/>
                <a:cs typeface="Barlow Semi Condensed"/>
                <a:sym typeface="Barlow Semi Condensed"/>
              </a:rPr>
              <a:t>Makes it easier to shop</a:t>
            </a:r>
            <a:endParaRPr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Font typeface="Barlow Semi Condensed"/>
              <a:buChar char="●"/>
            </a:pPr>
            <a:r>
              <a:rPr lang="en" sz="1200">
                <a:latin typeface="Barlow Semi Condensed"/>
                <a:ea typeface="Barlow Semi Condensed"/>
                <a:cs typeface="Barlow Semi Condensed"/>
                <a:sym typeface="Barlow Semi Condensed"/>
              </a:rPr>
              <a:t>More incentive to buy cultural ingredients that go well with existing ingredients you already own</a:t>
            </a:r>
            <a:endParaRPr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Font typeface="Barlow Semi Condensed"/>
              <a:buChar char="●"/>
            </a:pPr>
            <a:r>
              <a:rPr lang="en" sz="1200">
                <a:latin typeface="Barlow Semi Condensed"/>
                <a:ea typeface="Barlow Semi Condensed"/>
                <a:cs typeface="Barlow Semi Condensed"/>
                <a:sym typeface="Barlow Semi Condensed"/>
              </a:rPr>
              <a:t>AI recommendation software can be added to understand recipes they haven’t cooked before and what they’ve enjoyed in the past</a:t>
            </a:r>
            <a:endParaRPr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Font typeface="Barlow Semi Condensed"/>
              <a:buChar char="●"/>
            </a:pPr>
            <a:r>
              <a:rPr b="1" lang="en" sz="1200">
                <a:latin typeface="Barlow Semi Condensed"/>
                <a:ea typeface="Barlow Semi Condensed"/>
                <a:cs typeface="Barlow Semi Condensed"/>
                <a:sym typeface="Barlow Semi Condensed"/>
              </a:rPr>
              <a:t>Potential to integrate with image recognition: </a:t>
            </a:r>
            <a:r>
              <a:rPr lang="en" sz="1200">
                <a:latin typeface="Barlow Semi Condensed"/>
                <a:ea typeface="Barlow Semi Condensed"/>
                <a:cs typeface="Barlow Semi Condensed"/>
                <a:sym typeface="Barlow Semi Condensed"/>
              </a:rPr>
              <a:t>showing what the final product food could look like?</a:t>
            </a:r>
            <a:endParaRPr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Font typeface="Barlow Semi Condensed"/>
              <a:buChar char="●"/>
            </a:pPr>
            <a:r>
              <a:rPr lang="en" sz="1200">
                <a:latin typeface="Barlow Semi Condensed"/>
                <a:ea typeface="Barlow Semi Condensed"/>
                <a:cs typeface="Barlow Semi Condensed"/>
                <a:sym typeface="Barlow Semi Condensed"/>
              </a:rPr>
              <a:t>Helps people </a:t>
            </a:r>
            <a:r>
              <a:rPr b="1" lang="en" sz="1200">
                <a:latin typeface="Barlow Semi Condensed"/>
                <a:ea typeface="Barlow Semi Condensed"/>
                <a:cs typeface="Barlow Semi Condensed"/>
                <a:sym typeface="Barlow Semi Condensed"/>
              </a:rPr>
              <a:t>visualize final dish/ cooking</a:t>
            </a:r>
            <a:r>
              <a:rPr lang="en" sz="1200">
                <a:latin typeface="Barlow Semi Condensed"/>
                <a:ea typeface="Barlow Semi Condensed"/>
                <a:cs typeface="Barlow Semi Condensed"/>
                <a:sym typeface="Barlow Semi Condensed"/>
              </a:rPr>
              <a:t> while they are in the mode about to cook</a:t>
            </a:r>
            <a:endParaRPr sz="1300">
              <a:latin typeface="Barlow Semi Condensed"/>
              <a:ea typeface="Barlow Semi Condensed"/>
              <a:cs typeface="Barlow Semi Condensed"/>
              <a:sym typeface="Barlow Semi Condensed"/>
            </a:endParaRPr>
          </a:p>
        </p:txBody>
      </p:sp>
      <p:sp>
        <p:nvSpPr>
          <p:cNvPr id="1740" name="Google Shape;1740;p131"/>
          <p:cNvSpPr txBox="1"/>
          <p:nvPr/>
        </p:nvSpPr>
        <p:spPr>
          <a:xfrm>
            <a:off x="4708825" y="1745450"/>
            <a:ext cx="3786000" cy="23094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Char char="●"/>
            </a:pPr>
            <a:r>
              <a:rPr lang="en" sz="1200">
                <a:latin typeface="Barlow Semi Condensed"/>
                <a:ea typeface="Barlow Semi Condensed"/>
                <a:cs typeface="Barlow Semi Condensed"/>
                <a:sym typeface="Barlow Semi Condensed"/>
              </a:rPr>
              <a:t>People may be too lazy to </a:t>
            </a:r>
            <a:r>
              <a:rPr b="1" lang="en" sz="1200">
                <a:latin typeface="Barlow Semi Condensed"/>
                <a:ea typeface="Barlow Semi Condensed"/>
                <a:cs typeface="Barlow Semi Condensed"/>
                <a:sym typeface="Barlow Semi Condensed"/>
              </a:rPr>
              <a:t>input everything</a:t>
            </a:r>
            <a:r>
              <a:rPr lang="en" sz="1200">
                <a:latin typeface="Barlow Semi Condensed"/>
                <a:ea typeface="Barlow Semi Condensed"/>
                <a:cs typeface="Barlow Semi Condensed"/>
                <a:sym typeface="Barlow Semi Condensed"/>
              </a:rPr>
              <a:t> in their pantry</a:t>
            </a:r>
            <a:endParaRPr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Char char="●"/>
            </a:pPr>
            <a:r>
              <a:rPr lang="en" sz="1200">
                <a:latin typeface="Barlow Semi Condensed"/>
                <a:ea typeface="Barlow Semi Condensed"/>
                <a:cs typeface="Barlow Semi Condensed"/>
                <a:sym typeface="Barlow Semi Condensed"/>
              </a:rPr>
              <a:t>Does not really target the </a:t>
            </a:r>
            <a:r>
              <a:rPr b="1" lang="en" sz="1200">
                <a:latin typeface="Barlow Semi Condensed"/>
                <a:ea typeface="Barlow Semi Condensed"/>
                <a:cs typeface="Barlow Semi Condensed"/>
                <a:sym typeface="Barlow Semi Condensed"/>
              </a:rPr>
              <a:t>non-food motivated audience</a:t>
            </a:r>
            <a:endParaRPr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Font typeface="Barlow Semi Condensed"/>
              <a:buChar char="●"/>
            </a:pPr>
            <a:r>
              <a:rPr lang="en" sz="1200">
                <a:latin typeface="Barlow Semi Condensed"/>
                <a:ea typeface="Barlow Semi Condensed"/>
                <a:cs typeface="Barlow Semi Condensed"/>
                <a:sym typeface="Barlow Semi Condensed"/>
              </a:rPr>
              <a:t>Who do we source recipes from? How do we decide which recipes to recommend?</a:t>
            </a:r>
            <a:endParaRPr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Char char="●"/>
            </a:pPr>
            <a:r>
              <a:rPr b="1" lang="en" sz="1200">
                <a:latin typeface="Barlow Semi Condensed"/>
                <a:ea typeface="Barlow Semi Condensed"/>
                <a:cs typeface="Barlow Semi Condensed"/>
                <a:sym typeface="Barlow Semi Condensed"/>
              </a:rPr>
              <a:t>Additional, expensive hardware</a:t>
            </a:r>
            <a:r>
              <a:rPr lang="en" sz="1200">
                <a:latin typeface="Barlow Semi Condensed"/>
                <a:ea typeface="Barlow Semi Condensed"/>
                <a:cs typeface="Barlow Semi Condensed"/>
                <a:sym typeface="Barlow Semi Condensed"/>
              </a:rPr>
              <a:t> for AR</a:t>
            </a:r>
            <a:endParaRPr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Char char="●"/>
            </a:pPr>
            <a:r>
              <a:rPr lang="en" sz="1200">
                <a:latin typeface="Barlow Semi Condensed"/>
                <a:ea typeface="Barlow Semi Condensed"/>
                <a:cs typeface="Barlow Semi Condensed"/>
                <a:sym typeface="Barlow Semi Condensed"/>
              </a:rPr>
              <a:t>Not accessible to </a:t>
            </a:r>
            <a:r>
              <a:rPr b="1" lang="en" sz="1200">
                <a:latin typeface="Barlow Semi Condensed"/>
                <a:ea typeface="Barlow Semi Condensed"/>
                <a:cs typeface="Barlow Semi Condensed"/>
                <a:sym typeface="Barlow Semi Condensed"/>
              </a:rPr>
              <a:t>visually impaired users</a:t>
            </a:r>
            <a:endParaRPr b="1"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Font typeface="Barlow Semi Condensed"/>
              <a:buChar char="●"/>
            </a:pPr>
            <a:r>
              <a:rPr lang="en" sz="1200">
                <a:latin typeface="Barlow Semi Condensed"/>
                <a:ea typeface="Barlow Semi Condensed"/>
                <a:cs typeface="Barlow Semi Condensed"/>
                <a:sym typeface="Barlow Semi Condensed"/>
              </a:rPr>
              <a:t>If they are already in the pantry, </a:t>
            </a:r>
            <a:r>
              <a:rPr b="1" lang="en" sz="1200">
                <a:latin typeface="Barlow Semi Condensed"/>
                <a:ea typeface="Barlow Semi Condensed"/>
                <a:cs typeface="Barlow Semi Condensed"/>
                <a:sym typeface="Barlow Semi Condensed"/>
              </a:rPr>
              <a:t>will they have a lot of incentive to go out and buy new ingredients? </a:t>
            </a:r>
            <a:endParaRPr sz="1200">
              <a:latin typeface="Barlow Semi Condensed"/>
              <a:ea typeface="Barlow Semi Condensed"/>
              <a:cs typeface="Barlow Semi Condensed"/>
              <a:sym typeface="Barlow Semi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4" name="Shape 1744"/>
        <p:cNvGrpSpPr/>
        <p:nvPr/>
      </p:nvGrpSpPr>
      <p:grpSpPr>
        <a:xfrm>
          <a:off x="0" y="0"/>
          <a:ext cx="0" cy="0"/>
          <a:chOff x="0" y="0"/>
          <a:chExt cx="0" cy="0"/>
        </a:xfrm>
      </p:grpSpPr>
      <p:sp>
        <p:nvSpPr>
          <p:cNvPr id="1745" name="Google Shape;1745;p132"/>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746" name="Google Shape;1746;p132"/>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747" name="Google Shape;1747;p132"/>
          <p:cNvSpPr/>
          <p:nvPr/>
        </p:nvSpPr>
        <p:spPr>
          <a:xfrm>
            <a:off x="591900" y="1349375"/>
            <a:ext cx="3900600" cy="3120600"/>
          </a:xfrm>
          <a:prstGeom prst="roundRect">
            <a:avLst>
              <a:gd fmla="val 10146" name="adj"/>
            </a:avLst>
          </a:prstGeom>
          <a:solidFill>
            <a:srgbClr val="E1FAF5"/>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132"/>
          <p:cNvSpPr txBox="1"/>
          <p:nvPr/>
        </p:nvSpPr>
        <p:spPr>
          <a:xfrm>
            <a:off x="764627" y="695975"/>
            <a:ext cx="74394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700">
                <a:solidFill>
                  <a:srgbClr val="3C4442"/>
                </a:solidFill>
                <a:latin typeface="Space Grotesk"/>
                <a:ea typeface="Space Grotesk"/>
                <a:cs typeface="Space Grotesk"/>
                <a:sym typeface="Space Grotesk"/>
              </a:rPr>
              <a:t>Final Selection: Image Recognition</a:t>
            </a:r>
            <a:endParaRPr b="1" sz="2700">
              <a:solidFill>
                <a:srgbClr val="3C4442"/>
              </a:solidFill>
              <a:latin typeface="Space Grotesk"/>
              <a:ea typeface="Space Grotesk"/>
              <a:cs typeface="Space Grotesk"/>
              <a:sym typeface="Space Grotesk"/>
            </a:endParaRPr>
          </a:p>
        </p:txBody>
      </p:sp>
      <p:sp>
        <p:nvSpPr>
          <p:cNvPr id="1749" name="Google Shape;1749;p132"/>
          <p:cNvSpPr/>
          <p:nvPr/>
        </p:nvSpPr>
        <p:spPr>
          <a:xfrm>
            <a:off x="4651525" y="1349375"/>
            <a:ext cx="3900600" cy="3120600"/>
          </a:xfrm>
          <a:prstGeom prst="roundRect">
            <a:avLst>
              <a:gd fmla="val 10146" name="adj"/>
            </a:avLst>
          </a:prstGeom>
          <a:solidFill>
            <a:srgbClr val="E1FAF5"/>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132"/>
          <p:cNvSpPr txBox="1"/>
          <p:nvPr/>
        </p:nvSpPr>
        <p:spPr>
          <a:xfrm>
            <a:off x="923625" y="1428875"/>
            <a:ext cx="3383700" cy="85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C4442"/>
                </a:solidFill>
                <a:latin typeface="Space Grotesk"/>
                <a:ea typeface="Space Grotesk"/>
                <a:cs typeface="Space Grotesk"/>
                <a:sym typeface="Space Grotesk"/>
              </a:rPr>
              <a:t>Pros</a:t>
            </a:r>
            <a:endParaRPr b="1">
              <a:solidFill>
                <a:srgbClr val="3C4442"/>
              </a:solidFill>
              <a:latin typeface="Anaheim"/>
              <a:ea typeface="Anaheim"/>
              <a:cs typeface="Anaheim"/>
              <a:sym typeface="Anaheim"/>
            </a:endParaRPr>
          </a:p>
          <a:p>
            <a:pPr indent="0" lvl="0" marL="0" rtl="0" algn="ctr">
              <a:spcBef>
                <a:spcPts val="0"/>
              </a:spcBef>
              <a:spcAft>
                <a:spcPts val="0"/>
              </a:spcAft>
              <a:buNone/>
            </a:pPr>
            <a:r>
              <a:t/>
            </a:r>
            <a:endParaRPr b="1">
              <a:solidFill>
                <a:srgbClr val="3C4442"/>
              </a:solidFill>
              <a:latin typeface="Barlow Semi Condensed"/>
              <a:ea typeface="Barlow Semi Condensed"/>
              <a:cs typeface="Barlow Semi Condensed"/>
              <a:sym typeface="Barlow Semi Condensed"/>
            </a:endParaRPr>
          </a:p>
        </p:txBody>
      </p:sp>
      <p:sp>
        <p:nvSpPr>
          <p:cNvPr id="1751" name="Google Shape;1751;p132"/>
          <p:cNvSpPr txBox="1"/>
          <p:nvPr/>
        </p:nvSpPr>
        <p:spPr>
          <a:xfrm>
            <a:off x="4909975" y="1428875"/>
            <a:ext cx="3383700" cy="85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C4442"/>
                </a:solidFill>
                <a:latin typeface="Space Grotesk"/>
                <a:ea typeface="Space Grotesk"/>
                <a:cs typeface="Space Grotesk"/>
                <a:sym typeface="Space Grotesk"/>
              </a:rPr>
              <a:t>Cons</a:t>
            </a:r>
            <a:endParaRPr b="1">
              <a:solidFill>
                <a:srgbClr val="3C4442"/>
              </a:solidFill>
              <a:latin typeface="Anaheim"/>
              <a:ea typeface="Anaheim"/>
              <a:cs typeface="Anaheim"/>
              <a:sym typeface="Anaheim"/>
            </a:endParaRPr>
          </a:p>
          <a:p>
            <a:pPr indent="0" lvl="0" marL="0" rtl="0" algn="ctr">
              <a:spcBef>
                <a:spcPts val="0"/>
              </a:spcBef>
              <a:spcAft>
                <a:spcPts val="0"/>
              </a:spcAft>
              <a:buNone/>
            </a:pPr>
            <a:r>
              <a:t/>
            </a:r>
            <a:endParaRPr b="1">
              <a:solidFill>
                <a:srgbClr val="3C4442"/>
              </a:solidFill>
              <a:latin typeface="Barlow Semi Condensed"/>
              <a:ea typeface="Barlow Semi Condensed"/>
              <a:cs typeface="Barlow Semi Condensed"/>
              <a:sym typeface="Barlow Semi Condensed"/>
            </a:endParaRPr>
          </a:p>
        </p:txBody>
      </p:sp>
      <p:sp>
        <p:nvSpPr>
          <p:cNvPr id="1752" name="Google Shape;1752;p132"/>
          <p:cNvSpPr txBox="1"/>
          <p:nvPr/>
        </p:nvSpPr>
        <p:spPr>
          <a:xfrm>
            <a:off x="649200" y="1832675"/>
            <a:ext cx="3786000" cy="23094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Barlow Semi Condensed"/>
              <a:buChar char="●"/>
            </a:pPr>
            <a:r>
              <a:rPr lang="en" sz="1200">
                <a:latin typeface="Barlow Semi Condensed"/>
                <a:ea typeface="Barlow Semi Condensed"/>
                <a:cs typeface="Barlow Semi Condensed"/>
                <a:sym typeface="Barlow Semi Condensed"/>
              </a:rPr>
              <a:t>Real-time, fits into the cultural companion narrative as an app that is with you while you shop</a:t>
            </a:r>
            <a:endParaRPr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Font typeface="Barlow Semi Condensed"/>
              <a:buChar char="●"/>
            </a:pPr>
            <a:r>
              <a:rPr b="1" lang="en" sz="1200">
                <a:latin typeface="Barlow Semi Condensed"/>
                <a:ea typeface="Barlow Semi Condensed"/>
                <a:cs typeface="Barlow Semi Condensed"/>
                <a:sym typeface="Barlow Semi Condensed"/>
              </a:rPr>
              <a:t>Very clear relation to our needfinding interview with 99 Ranch</a:t>
            </a:r>
            <a:endParaRPr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Font typeface="Barlow Semi Condensed"/>
              <a:buChar char="●"/>
            </a:pPr>
            <a:r>
              <a:rPr b="1" lang="en" sz="1200">
                <a:latin typeface="Barlow Semi Condensed"/>
                <a:ea typeface="Barlow Semi Condensed"/>
                <a:cs typeface="Barlow Semi Condensed"/>
                <a:sym typeface="Barlow Semi Condensed"/>
              </a:rPr>
              <a:t>Variety of information is easily available to add </a:t>
            </a:r>
            <a:r>
              <a:rPr lang="en" sz="1200">
                <a:latin typeface="Barlow Semi Condensed"/>
                <a:ea typeface="Barlow Semi Condensed"/>
                <a:cs typeface="Barlow Semi Condensed"/>
                <a:sym typeface="Barlow Semi Condensed"/>
              </a:rPr>
              <a:t>as part of the visual experience of scanning an ingredient </a:t>
            </a:r>
            <a:endParaRPr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Font typeface="Barlow Semi Condensed"/>
              <a:buChar char="●"/>
            </a:pPr>
            <a:r>
              <a:rPr lang="en" sz="1200">
                <a:latin typeface="Barlow Semi Condensed"/>
                <a:ea typeface="Barlow Semi Condensed"/>
                <a:cs typeface="Barlow Semi Condensed"/>
                <a:sym typeface="Barlow Semi Condensed"/>
              </a:rPr>
              <a:t>Users can </a:t>
            </a:r>
            <a:r>
              <a:rPr b="1" lang="en" sz="1200">
                <a:latin typeface="Barlow Semi Condensed"/>
                <a:ea typeface="Barlow Semi Condensed"/>
                <a:cs typeface="Barlow Semi Condensed"/>
                <a:sym typeface="Barlow Semi Condensed"/>
              </a:rPr>
              <a:t>already have experience </a:t>
            </a:r>
            <a:r>
              <a:rPr lang="en" sz="1200">
                <a:latin typeface="Barlow Semi Condensed"/>
                <a:ea typeface="Barlow Semi Condensed"/>
                <a:cs typeface="Barlow Semi Condensed"/>
                <a:sym typeface="Barlow Semi Condensed"/>
              </a:rPr>
              <a:t>with using image recognition/scanning through their camera for things like QR codes</a:t>
            </a:r>
            <a:endParaRPr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Font typeface="Barlow Semi Condensed"/>
              <a:buChar char="●"/>
            </a:pPr>
            <a:r>
              <a:rPr lang="en" sz="1200">
                <a:latin typeface="Barlow Semi Condensed"/>
                <a:ea typeface="Barlow Semi Condensed"/>
                <a:cs typeface="Barlow Semi Condensed"/>
                <a:sym typeface="Barlow Semi Condensed"/>
              </a:rPr>
              <a:t>Requires </a:t>
            </a:r>
            <a:r>
              <a:rPr b="1" lang="en" sz="1200">
                <a:latin typeface="Barlow Semi Condensed"/>
                <a:ea typeface="Barlow Semi Condensed"/>
                <a:cs typeface="Barlow Semi Condensed"/>
                <a:sym typeface="Barlow Semi Condensed"/>
              </a:rPr>
              <a:t>no additional hardware</a:t>
            </a:r>
            <a:r>
              <a:rPr lang="en" sz="1200">
                <a:latin typeface="Barlow Semi Condensed"/>
                <a:ea typeface="Barlow Semi Condensed"/>
                <a:cs typeface="Barlow Semi Condensed"/>
                <a:sym typeface="Barlow Semi Condensed"/>
              </a:rPr>
              <a:t>, only a phone with an integrated camera</a:t>
            </a:r>
            <a:endParaRPr sz="1200">
              <a:solidFill>
                <a:schemeClr val="dk2"/>
              </a:solidFill>
              <a:latin typeface="Barlow Semi Condensed"/>
              <a:ea typeface="Barlow Semi Condensed"/>
              <a:cs typeface="Barlow Semi Condensed"/>
              <a:sym typeface="Barlow Semi Condensed"/>
            </a:endParaRPr>
          </a:p>
        </p:txBody>
      </p:sp>
      <p:sp>
        <p:nvSpPr>
          <p:cNvPr id="1753" name="Google Shape;1753;p132"/>
          <p:cNvSpPr txBox="1"/>
          <p:nvPr/>
        </p:nvSpPr>
        <p:spPr>
          <a:xfrm>
            <a:off x="4708825" y="1745463"/>
            <a:ext cx="3786000" cy="23094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Char char="●"/>
            </a:pPr>
            <a:r>
              <a:rPr b="1" lang="en" sz="1200">
                <a:latin typeface="Barlow Semi Condensed"/>
                <a:ea typeface="Barlow Semi Condensed"/>
                <a:cs typeface="Barlow Semi Condensed"/>
                <a:sym typeface="Barlow Semi Condensed"/>
              </a:rPr>
              <a:t>Risk of inaccuracy</a:t>
            </a:r>
            <a:endParaRPr b="1"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Char char="●"/>
            </a:pPr>
            <a:r>
              <a:rPr b="1" lang="en" sz="1200">
                <a:latin typeface="Barlow Semi Condensed"/>
                <a:ea typeface="Barlow Semi Condensed"/>
                <a:cs typeface="Barlow Semi Condensed"/>
                <a:sym typeface="Barlow Semi Condensed"/>
              </a:rPr>
              <a:t>Curating the information</a:t>
            </a:r>
            <a:r>
              <a:rPr lang="en" sz="1200">
                <a:latin typeface="Barlow Semi Condensed"/>
                <a:ea typeface="Barlow Semi Condensed"/>
                <a:cs typeface="Barlow Semi Condensed"/>
                <a:sym typeface="Barlow Semi Condensed"/>
              </a:rPr>
              <a:t> that populates about a certain ingredient may be difficult and require an understanding of accurate data sources to find this information </a:t>
            </a:r>
            <a:endParaRPr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Char char="●"/>
            </a:pPr>
            <a:r>
              <a:rPr b="1" lang="en" sz="1200">
                <a:latin typeface="Barlow Semi Condensed"/>
                <a:ea typeface="Barlow Semi Condensed"/>
                <a:cs typeface="Barlow Semi Condensed"/>
                <a:sym typeface="Barlow Semi Condensed"/>
              </a:rPr>
              <a:t>Inaccessible</a:t>
            </a:r>
            <a:r>
              <a:rPr lang="en" sz="1200">
                <a:latin typeface="Barlow Semi Condensed"/>
                <a:ea typeface="Barlow Semi Condensed"/>
                <a:cs typeface="Barlow Semi Condensed"/>
                <a:sym typeface="Barlow Semi Condensed"/>
              </a:rPr>
              <a:t> for those that cannot hold their phone up for a longer period of time to capture the photo</a:t>
            </a:r>
            <a:endParaRPr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Char char="●"/>
            </a:pPr>
            <a:r>
              <a:rPr lang="en" sz="1200">
                <a:latin typeface="Barlow Semi Condensed"/>
                <a:ea typeface="Barlow Semi Condensed"/>
                <a:cs typeface="Barlow Semi Condensed"/>
                <a:sym typeface="Barlow Semi Condensed"/>
              </a:rPr>
              <a:t>Visual focus might not be as accessible for </a:t>
            </a:r>
            <a:r>
              <a:rPr b="1" lang="en" sz="1200">
                <a:latin typeface="Barlow Semi Condensed"/>
                <a:ea typeface="Barlow Semi Condensed"/>
                <a:cs typeface="Barlow Semi Condensed"/>
                <a:sym typeface="Barlow Semi Condensed"/>
              </a:rPr>
              <a:t>visually impaired users</a:t>
            </a:r>
            <a:endParaRPr b="1"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Char char="●"/>
            </a:pPr>
            <a:r>
              <a:rPr lang="en" sz="1200">
                <a:latin typeface="Barlow Semi Condensed"/>
                <a:ea typeface="Barlow Semi Condensed"/>
                <a:cs typeface="Barlow Semi Condensed"/>
                <a:sym typeface="Barlow Semi Condensed"/>
              </a:rPr>
              <a:t>People who are shopping for groceries in-person </a:t>
            </a:r>
            <a:r>
              <a:rPr b="1" lang="en" sz="1200">
                <a:latin typeface="Barlow Semi Condensed"/>
                <a:ea typeface="Barlow Semi Condensed"/>
                <a:cs typeface="Barlow Semi Condensed"/>
                <a:sym typeface="Barlow Semi Condensed"/>
              </a:rPr>
              <a:t>may be in a rush</a:t>
            </a:r>
            <a:r>
              <a:rPr lang="en" sz="1200">
                <a:latin typeface="Barlow Semi Condensed"/>
                <a:ea typeface="Barlow Semi Condensed"/>
                <a:cs typeface="Barlow Semi Condensed"/>
                <a:sym typeface="Barlow Semi Condensed"/>
              </a:rPr>
              <a:t> and won’t want to explore too much</a:t>
            </a:r>
            <a:endParaRPr sz="1200">
              <a:solidFill>
                <a:schemeClr val="dk2"/>
              </a:solidFill>
              <a:latin typeface="Barlow Semi Condensed"/>
              <a:ea typeface="Barlow Semi Condensed"/>
              <a:cs typeface="Barlow Semi Condensed"/>
              <a:sym typeface="Barlow Semi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7" name="Shape 1757"/>
        <p:cNvGrpSpPr/>
        <p:nvPr/>
      </p:nvGrpSpPr>
      <p:grpSpPr>
        <a:xfrm>
          <a:off x="0" y="0"/>
          <a:ext cx="0" cy="0"/>
          <a:chOff x="0" y="0"/>
          <a:chExt cx="0" cy="0"/>
        </a:xfrm>
      </p:grpSpPr>
      <p:sp>
        <p:nvSpPr>
          <p:cNvPr id="1758" name="Google Shape;1758;p133"/>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759" name="Google Shape;1759;p133"/>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pic>
        <p:nvPicPr>
          <p:cNvPr id="1760" name="Google Shape;1760;p133"/>
          <p:cNvPicPr preferRelativeResize="0"/>
          <p:nvPr/>
        </p:nvPicPr>
        <p:blipFill rotWithShape="1">
          <a:blip r:embed="rId3">
            <a:alphaModFix/>
          </a:blip>
          <a:srcRect b="0" l="0" r="0" t="1632"/>
          <a:stretch/>
        </p:blipFill>
        <p:spPr>
          <a:xfrm>
            <a:off x="3634350" y="1463042"/>
            <a:ext cx="1673321" cy="2874249"/>
          </a:xfrm>
          <a:prstGeom prst="rect">
            <a:avLst/>
          </a:prstGeom>
          <a:noFill/>
          <a:ln cap="flat" cmpd="sng" w="9525">
            <a:solidFill>
              <a:schemeClr val="dk2"/>
            </a:solidFill>
            <a:prstDash val="solid"/>
            <a:round/>
            <a:headEnd len="sm" w="sm" type="none"/>
            <a:tailEnd len="sm" w="sm" type="none"/>
          </a:ln>
        </p:spPr>
      </p:pic>
      <p:pic>
        <p:nvPicPr>
          <p:cNvPr id="1761" name="Google Shape;1761;p133"/>
          <p:cNvPicPr preferRelativeResize="0"/>
          <p:nvPr/>
        </p:nvPicPr>
        <p:blipFill>
          <a:blip r:embed="rId4">
            <a:alphaModFix/>
          </a:blip>
          <a:stretch>
            <a:fillRect/>
          </a:stretch>
        </p:blipFill>
        <p:spPr>
          <a:xfrm>
            <a:off x="5403567" y="1463056"/>
            <a:ext cx="1612212" cy="2873547"/>
          </a:xfrm>
          <a:prstGeom prst="rect">
            <a:avLst/>
          </a:prstGeom>
          <a:noFill/>
          <a:ln cap="flat" cmpd="sng" w="9525">
            <a:solidFill>
              <a:srgbClr val="000000"/>
            </a:solidFill>
            <a:prstDash val="solid"/>
            <a:round/>
            <a:headEnd len="sm" w="sm" type="none"/>
            <a:tailEnd len="sm" w="sm" type="none"/>
          </a:ln>
        </p:spPr>
      </p:pic>
      <p:pic>
        <p:nvPicPr>
          <p:cNvPr id="1762" name="Google Shape;1762;p133"/>
          <p:cNvPicPr preferRelativeResize="0"/>
          <p:nvPr/>
        </p:nvPicPr>
        <p:blipFill>
          <a:blip r:embed="rId5">
            <a:alphaModFix/>
          </a:blip>
          <a:stretch>
            <a:fillRect/>
          </a:stretch>
        </p:blipFill>
        <p:spPr>
          <a:xfrm>
            <a:off x="7111675" y="1463056"/>
            <a:ext cx="1704499" cy="2874236"/>
          </a:xfrm>
          <a:prstGeom prst="rect">
            <a:avLst/>
          </a:prstGeom>
          <a:noFill/>
          <a:ln cap="flat" cmpd="sng" w="9525">
            <a:solidFill>
              <a:srgbClr val="000000"/>
            </a:solidFill>
            <a:prstDash val="solid"/>
            <a:round/>
            <a:headEnd len="sm" w="sm" type="none"/>
            <a:tailEnd len="sm" w="sm" type="none"/>
          </a:ln>
        </p:spPr>
      </p:pic>
      <p:sp>
        <p:nvSpPr>
          <p:cNvPr id="1763" name="Google Shape;1763;p133"/>
          <p:cNvSpPr txBox="1"/>
          <p:nvPr/>
        </p:nvSpPr>
        <p:spPr>
          <a:xfrm>
            <a:off x="764627" y="695975"/>
            <a:ext cx="74394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Why </a:t>
            </a:r>
            <a:r>
              <a:rPr b="1" lang="en" sz="3000">
                <a:solidFill>
                  <a:srgbClr val="3C4442"/>
                </a:solidFill>
                <a:latin typeface="Space Grotesk"/>
                <a:ea typeface="Space Grotesk"/>
                <a:cs typeface="Space Grotesk"/>
                <a:sym typeface="Space Grotesk"/>
              </a:rPr>
              <a:t>Image Recognition?</a:t>
            </a:r>
            <a:endParaRPr b="1" sz="3000">
              <a:solidFill>
                <a:srgbClr val="3C4442"/>
              </a:solidFill>
              <a:latin typeface="Space Grotesk"/>
              <a:ea typeface="Space Grotesk"/>
              <a:cs typeface="Space Grotesk"/>
              <a:sym typeface="Space Grotesk"/>
            </a:endParaRPr>
          </a:p>
        </p:txBody>
      </p:sp>
      <p:sp>
        <p:nvSpPr>
          <p:cNvPr id="1764" name="Google Shape;1764;p133"/>
          <p:cNvSpPr/>
          <p:nvPr/>
        </p:nvSpPr>
        <p:spPr>
          <a:xfrm>
            <a:off x="214225" y="1349375"/>
            <a:ext cx="3204900" cy="3120600"/>
          </a:xfrm>
          <a:prstGeom prst="roundRect">
            <a:avLst>
              <a:gd fmla="val 10146" name="adj"/>
            </a:avLst>
          </a:prstGeom>
          <a:solidFill>
            <a:srgbClr val="E1FAF5"/>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133"/>
          <p:cNvSpPr txBox="1"/>
          <p:nvPr/>
        </p:nvSpPr>
        <p:spPr>
          <a:xfrm>
            <a:off x="179425" y="1653750"/>
            <a:ext cx="3274500" cy="23094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Font typeface="Barlow Semi Condensed"/>
              <a:buChar char="●"/>
            </a:pPr>
            <a:r>
              <a:rPr lang="en" sz="1300">
                <a:latin typeface="Barlow Semi Condensed"/>
                <a:ea typeface="Barlow Semi Condensed"/>
                <a:cs typeface="Barlow Semi Condensed"/>
                <a:sym typeface="Barlow Semi Condensed"/>
              </a:rPr>
              <a:t>Vision repeated over all of our product sketches</a:t>
            </a:r>
            <a:endParaRPr sz="1300">
              <a:latin typeface="Barlow Semi Condensed"/>
              <a:ea typeface="Barlow Semi Condensed"/>
              <a:cs typeface="Barlow Semi Condensed"/>
              <a:sym typeface="Barlow Semi Condensed"/>
            </a:endParaRPr>
          </a:p>
          <a:p>
            <a:pPr indent="-311150" lvl="0" marL="457200" rtl="0" algn="l">
              <a:lnSpc>
                <a:spcPct val="115000"/>
              </a:lnSpc>
              <a:spcBef>
                <a:spcPts val="0"/>
              </a:spcBef>
              <a:spcAft>
                <a:spcPts val="0"/>
              </a:spcAft>
              <a:buSzPts val="1300"/>
              <a:buFont typeface="Barlow Semi Condensed"/>
              <a:buChar char="●"/>
            </a:pPr>
            <a:r>
              <a:rPr lang="en" sz="1300">
                <a:latin typeface="Barlow Semi Condensed"/>
                <a:ea typeface="Barlow Semi Condensed"/>
                <a:cs typeface="Barlow Semi Condensed"/>
                <a:sym typeface="Barlow Semi Condensed"/>
              </a:rPr>
              <a:t>Need for </a:t>
            </a:r>
            <a:r>
              <a:rPr b="1" lang="en" sz="1300">
                <a:latin typeface="Barlow Semi Condensed"/>
                <a:ea typeface="Barlow Semi Condensed"/>
                <a:cs typeface="Barlow Semi Condensed"/>
                <a:sym typeface="Barlow Semi Condensed"/>
              </a:rPr>
              <a:t>ingredient detection and simplifying the recipe</a:t>
            </a:r>
            <a:r>
              <a:rPr lang="en" sz="1300">
                <a:latin typeface="Barlow Semi Condensed"/>
                <a:ea typeface="Barlow Semi Condensed"/>
                <a:cs typeface="Barlow Semi Condensed"/>
                <a:sym typeface="Barlow Semi Condensed"/>
              </a:rPr>
              <a:t> were reflected through need-finding (e.g. manager of 99 Ranch)</a:t>
            </a:r>
            <a:endParaRPr sz="1300">
              <a:latin typeface="Barlow Semi Condensed"/>
              <a:ea typeface="Barlow Semi Condensed"/>
              <a:cs typeface="Barlow Semi Condensed"/>
              <a:sym typeface="Barlow Semi Condensed"/>
            </a:endParaRPr>
          </a:p>
          <a:p>
            <a:pPr indent="-311150" lvl="0" marL="457200" rtl="0" algn="l">
              <a:lnSpc>
                <a:spcPct val="115000"/>
              </a:lnSpc>
              <a:spcBef>
                <a:spcPts val="0"/>
              </a:spcBef>
              <a:spcAft>
                <a:spcPts val="0"/>
              </a:spcAft>
              <a:buSzPts val="1300"/>
              <a:buFont typeface="Barlow Semi Condensed"/>
              <a:buChar char="●"/>
            </a:pPr>
            <a:r>
              <a:rPr lang="en" sz="1300">
                <a:latin typeface="Barlow Semi Condensed"/>
                <a:ea typeface="Barlow Semi Condensed"/>
                <a:cs typeface="Barlow Semi Condensed"/>
                <a:sym typeface="Barlow Semi Condensed"/>
              </a:rPr>
              <a:t>Incentives are limited for user data-entry for pantry idea </a:t>
            </a:r>
            <a:endParaRPr b="1" sz="1300">
              <a:latin typeface="Barlow Semi Condensed"/>
              <a:ea typeface="Barlow Semi Condensed"/>
              <a:cs typeface="Barlow Semi Condensed"/>
              <a:sym typeface="Barlow Semi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69" name="Shape 1769"/>
        <p:cNvGrpSpPr/>
        <p:nvPr/>
      </p:nvGrpSpPr>
      <p:grpSpPr>
        <a:xfrm>
          <a:off x="0" y="0"/>
          <a:ext cx="0" cy="0"/>
          <a:chOff x="0" y="0"/>
          <a:chExt cx="0" cy="0"/>
        </a:xfrm>
      </p:grpSpPr>
      <p:sp>
        <p:nvSpPr>
          <p:cNvPr id="1770" name="Google Shape;1770;p134"/>
          <p:cNvSpPr txBox="1"/>
          <p:nvPr/>
        </p:nvSpPr>
        <p:spPr>
          <a:xfrm>
            <a:off x="641975" y="4017400"/>
            <a:ext cx="13650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2"/>
              </a:solidFill>
              <a:latin typeface="Barlow Semi Condensed Light"/>
              <a:ea typeface="Barlow Semi Condensed Light"/>
              <a:cs typeface="Barlow Semi Condensed Light"/>
              <a:sym typeface="Barlow Semi Condensed Light"/>
            </a:endParaRPr>
          </a:p>
        </p:txBody>
      </p:sp>
      <p:sp>
        <p:nvSpPr>
          <p:cNvPr id="1771" name="Google Shape;1771;p134"/>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Dishcovery</a:t>
            </a:r>
            <a:endParaRPr/>
          </a:p>
        </p:txBody>
      </p:sp>
      <p:sp>
        <p:nvSpPr>
          <p:cNvPr id="1772" name="Google Shape;1772;p134"/>
          <p:cNvSpPr txBox="1"/>
          <p:nvPr/>
        </p:nvSpPr>
        <p:spPr>
          <a:xfrm>
            <a:off x="194575" y="2000700"/>
            <a:ext cx="7309500" cy="1142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 sz="3000">
                <a:solidFill>
                  <a:srgbClr val="3C4442"/>
                </a:solidFill>
                <a:latin typeface="Space Grotesk"/>
                <a:ea typeface="Space Grotesk"/>
                <a:cs typeface="Space Grotesk"/>
                <a:sym typeface="Space Grotesk"/>
              </a:rPr>
              <a:t>Lo-Fi </a:t>
            </a:r>
            <a:r>
              <a:rPr b="1" lang="en" sz="3000">
                <a:solidFill>
                  <a:srgbClr val="3C4442"/>
                </a:solidFill>
                <a:latin typeface="Space Grotesk"/>
                <a:ea typeface="Space Grotesk"/>
                <a:cs typeface="Space Grotesk"/>
                <a:sym typeface="Space Grotesk"/>
              </a:rPr>
              <a:t>Prototyping</a:t>
            </a:r>
            <a:r>
              <a:rPr b="1" lang="en" sz="3000">
                <a:solidFill>
                  <a:srgbClr val="3C4442"/>
                </a:solidFill>
                <a:latin typeface="Space Grotesk"/>
                <a:ea typeface="Space Grotesk"/>
                <a:cs typeface="Space Grotesk"/>
                <a:sym typeface="Space Grotesk"/>
              </a:rPr>
              <a:t> from Sketches</a:t>
            </a:r>
            <a:endParaRPr b="1" sz="3000">
              <a:solidFill>
                <a:srgbClr val="3C4442"/>
              </a:solidFill>
              <a:latin typeface="Space Grotesk"/>
              <a:ea typeface="Space Grotesk"/>
              <a:cs typeface="Space Grotesk"/>
              <a:sym typeface="Space Grotesk"/>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6" name="Shape 1776"/>
        <p:cNvGrpSpPr/>
        <p:nvPr/>
      </p:nvGrpSpPr>
      <p:grpSpPr>
        <a:xfrm>
          <a:off x="0" y="0"/>
          <a:ext cx="0" cy="0"/>
          <a:chOff x="0" y="0"/>
          <a:chExt cx="0" cy="0"/>
        </a:xfrm>
      </p:grpSpPr>
      <p:sp>
        <p:nvSpPr>
          <p:cNvPr id="1777" name="Google Shape;1777;p135"/>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778" name="Google Shape;1778;p135"/>
          <p:cNvSpPr txBox="1"/>
          <p:nvPr/>
        </p:nvSpPr>
        <p:spPr>
          <a:xfrm>
            <a:off x="768600" y="671575"/>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Key Features and Interactions</a:t>
            </a:r>
            <a:endParaRPr b="1" sz="3000">
              <a:solidFill>
                <a:srgbClr val="3C4442"/>
              </a:solidFill>
              <a:latin typeface="Space Grotesk"/>
              <a:ea typeface="Space Grotesk"/>
              <a:cs typeface="Space Grotesk"/>
              <a:sym typeface="Space Grotesk"/>
            </a:endParaRPr>
          </a:p>
        </p:txBody>
      </p:sp>
      <p:sp>
        <p:nvSpPr>
          <p:cNvPr id="1779" name="Google Shape;1779;p135"/>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780" name="Google Shape;1780;p135"/>
          <p:cNvSpPr txBox="1"/>
          <p:nvPr/>
        </p:nvSpPr>
        <p:spPr>
          <a:xfrm>
            <a:off x="661900" y="1418775"/>
            <a:ext cx="7628100" cy="23094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SzPts val="1900"/>
              <a:buFont typeface="Barlow Semi Condensed"/>
              <a:buChar char="●"/>
            </a:pPr>
            <a:r>
              <a:rPr lang="en" sz="1900">
                <a:latin typeface="Barlow Semi Condensed"/>
                <a:ea typeface="Barlow Semi Condensed"/>
                <a:cs typeface="Barlow Semi Condensed"/>
                <a:sym typeface="Barlow Semi Condensed"/>
              </a:rPr>
              <a:t>Image recognition feature</a:t>
            </a:r>
            <a:endParaRPr sz="1900">
              <a:latin typeface="Barlow Semi Condensed"/>
              <a:ea typeface="Barlow Semi Condensed"/>
              <a:cs typeface="Barlow Semi Condensed"/>
              <a:sym typeface="Barlow Semi Condensed"/>
            </a:endParaRPr>
          </a:p>
          <a:p>
            <a:pPr indent="-349250" lvl="0" marL="457200" rtl="0" algn="l">
              <a:lnSpc>
                <a:spcPct val="115000"/>
              </a:lnSpc>
              <a:spcBef>
                <a:spcPts val="0"/>
              </a:spcBef>
              <a:spcAft>
                <a:spcPts val="0"/>
              </a:spcAft>
              <a:buSzPts val="1900"/>
              <a:buFont typeface="Barlow Semi Condensed"/>
              <a:buChar char="●"/>
            </a:pPr>
            <a:r>
              <a:rPr lang="en" sz="1900">
                <a:latin typeface="Barlow Semi Condensed"/>
                <a:ea typeface="Barlow Semi Condensed"/>
                <a:cs typeface="Barlow Semi Condensed"/>
                <a:sym typeface="Barlow Semi Condensed"/>
              </a:rPr>
              <a:t>Nice UI for cultural context (different ideas of interaction include: QR code-like hovering text boxes, scrolling curated content, tik-tok like videos of context/ recipes/ stories)</a:t>
            </a:r>
            <a:endParaRPr sz="1900">
              <a:latin typeface="Barlow Semi Condensed"/>
              <a:ea typeface="Barlow Semi Condensed"/>
              <a:cs typeface="Barlow Semi Condensed"/>
              <a:sym typeface="Barlow Semi Condensed"/>
            </a:endParaRPr>
          </a:p>
          <a:p>
            <a:pPr indent="-349250" lvl="0" marL="457200" rtl="0" algn="l">
              <a:lnSpc>
                <a:spcPct val="115000"/>
              </a:lnSpc>
              <a:spcBef>
                <a:spcPts val="0"/>
              </a:spcBef>
              <a:spcAft>
                <a:spcPts val="0"/>
              </a:spcAft>
              <a:buSzPts val="1900"/>
              <a:buFont typeface="Barlow Semi Condensed"/>
              <a:buChar char="●"/>
            </a:pPr>
            <a:r>
              <a:rPr lang="en" sz="1900">
                <a:latin typeface="Barlow Semi Condensed"/>
                <a:ea typeface="Barlow Semi Condensed"/>
                <a:cs typeface="Barlow Semi Condensed"/>
                <a:sym typeface="Barlow Semi Condensed"/>
              </a:rPr>
              <a:t>Search recipes by culture</a:t>
            </a:r>
            <a:endParaRPr sz="1900">
              <a:latin typeface="Barlow Semi Condensed"/>
              <a:ea typeface="Barlow Semi Condensed"/>
              <a:cs typeface="Barlow Semi Condensed"/>
              <a:sym typeface="Barlow Semi Condensed"/>
            </a:endParaRPr>
          </a:p>
          <a:p>
            <a:pPr indent="0" lvl="0" marL="457200" rtl="0" algn="l">
              <a:lnSpc>
                <a:spcPct val="115000"/>
              </a:lnSpc>
              <a:spcBef>
                <a:spcPts val="0"/>
              </a:spcBef>
              <a:spcAft>
                <a:spcPts val="0"/>
              </a:spcAft>
              <a:buNone/>
            </a:pPr>
            <a:r>
              <a:t/>
            </a:r>
            <a:endParaRPr sz="1900">
              <a:latin typeface="Barlow Semi Condensed"/>
              <a:ea typeface="Barlow Semi Condensed"/>
              <a:cs typeface="Barlow Semi Condensed"/>
              <a:sym typeface="Barlow Semi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4" name="Shape 1784"/>
        <p:cNvGrpSpPr/>
        <p:nvPr/>
      </p:nvGrpSpPr>
      <p:grpSpPr>
        <a:xfrm>
          <a:off x="0" y="0"/>
          <a:ext cx="0" cy="0"/>
          <a:chOff x="0" y="0"/>
          <a:chExt cx="0" cy="0"/>
        </a:xfrm>
      </p:grpSpPr>
      <p:sp>
        <p:nvSpPr>
          <p:cNvPr id="1785" name="Google Shape;1785;p136"/>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786" name="Google Shape;1786;p136"/>
          <p:cNvSpPr txBox="1"/>
          <p:nvPr/>
        </p:nvSpPr>
        <p:spPr>
          <a:xfrm>
            <a:off x="1003175" y="1963850"/>
            <a:ext cx="3915900" cy="1142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2000" u="sng">
                <a:solidFill>
                  <a:srgbClr val="3FB29C"/>
                </a:solidFill>
                <a:latin typeface="Candal"/>
                <a:ea typeface="Candal"/>
                <a:cs typeface="Candal"/>
                <a:sym typeface="Candal"/>
                <a:hlinkClick r:id="rId3">
                  <a:extLst>
                    <a:ext uri="{A12FA001-AC4F-418D-AE19-62706E023703}">
                      <ahyp:hlinkClr val="tx"/>
                    </a:ext>
                  </a:extLst>
                </a:hlinkClick>
              </a:rPr>
              <a:t>Link</a:t>
            </a:r>
            <a:r>
              <a:rPr lang="en" sz="2000">
                <a:solidFill>
                  <a:srgbClr val="3C4442"/>
                </a:solidFill>
                <a:latin typeface="Barlow Semi Condensed"/>
                <a:ea typeface="Barlow Semi Condensed"/>
                <a:cs typeface="Barlow Semi Condensed"/>
                <a:sym typeface="Barlow Semi Condensed"/>
              </a:rPr>
              <a:t> to lo-fi prototype on Marvel prototyping app</a:t>
            </a:r>
            <a:endParaRPr sz="20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pic>
        <p:nvPicPr>
          <p:cNvPr id="1787" name="Google Shape;1787;p136"/>
          <p:cNvPicPr preferRelativeResize="0"/>
          <p:nvPr/>
        </p:nvPicPr>
        <p:blipFill>
          <a:blip r:embed="rId4">
            <a:alphaModFix/>
          </a:blip>
          <a:stretch>
            <a:fillRect/>
          </a:stretch>
        </p:blipFill>
        <p:spPr>
          <a:xfrm>
            <a:off x="5398475" y="813750"/>
            <a:ext cx="2024875" cy="3699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1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Space Grotesk"/>
                <a:ea typeface="Space Grotesk"/>
                <a:cs typeface="Space Grotesk"/>
                <a:sym typeface="Space Grotesk"/>
              </a:rPr>
              <a:t>Our </a:t>
            </a:r>
            <a:r>
              <a:rPr b="1" lang="en">
                <a:latin typeface="Space Grotesk"/>
                <a:ea typeface="Space Grotesk"/>
                <a:cs typeface="Space Grotesk"/>
                <a:sym typeface="Space Grotesk"/>
              </a:rPr>
              <a:t>PotLuck</a:t>
            </a:r>
            <a:endParaRPr b="1">
              <a:latin typeface="Space Grotesk"/>
              <a:ea typeface="Space Grotesk"/>
              <a:cs typeface="Space Grotesk"/>
              <a:sym typeface="Space Grotesk"/>
            </a:endParaRPr>
          </a:p>
        </p:txBody>
      </p:sp>
      <p:pic>
        <p:nvPicPr>
          <p:cNvPr id="1232" name="Google Shape;1232;p119"/>
          <p:cNvPicPr preferRelativeResize="0"/>
          <p:nvPr/>
        </p:nvPicPr>
        <p:blipFill rotWithShape="1">
          <a:blip r:embed="rId3">
            <a:alphaModFix/>
          </a:blip>
          <a:srcRect b="0" l="9358" r="12589" t="0"/>
          <a:stretch/>
        </p:blipFill>
        <p:spPr>
          <a:xfrm>
            <a:off x="1083825" y="1543650"/>
            <a:ext cx="1419300" cy="1454700"/>
          </a:xfrm>
          <a:prstGeom prst="ellipse">
            <a:avLst/>
          </a:prstGeom>
          <a:noFill/>
          <a:ln>
            <a:noFill/>
          </a:ln>
        </p:spPr>
      </p:pic>
      <p:pic>
        <p:nvPicPr>
          <p:cNvPr id="1233" name="Google Shape;1233;p119"/>
          <p:cNvPicPr preferRelativeResize="0"/>
          <p:nvPr/>
        </p:nvPicPr>
        <p:blipFill rotWithShape="1">
          <a:blip r:embed="rId4">
            <a:alphaModFix/>
          </a:blip>
          <a:srcRect b="3610" l="10706" r="0" t="26688"/>
          <a:stretch/>
        </p:blipFill>
        <p:spPr>
          <a:xfrm>
            <a:off x="2877675" y="1543650"/>
            <a:ext cx="1419300" cy="1475400"/>
          </a:xfrm>
          <a:prstGeom prst="ellipse">
            <a:avLst/>
          </a:prstGeom>
          <a:noFill/>
          <a:ln>
            <a:noFill/>
          </a:ln>
        </p:spPr>
      </p:pic>
      <p:pic>
        <p:nvPicPr>
          <p:cNvPr id="1234" name="Google Shape;1234;p119"/>
          <p:cNvPicPr preferRelativeResize="0"/>
          <p:nvPr/>
        </p:nvPicPr>
        <p:blipFill rotWithShape="1">
          <a:blip r:embed="rId5">
            <a:alphaModFix/>
          </a:blip>
          <a:srcRect b="0" l="7595" r="0" t="0"/>
          <a:stretch/>
        </p:blipFill>
        <p:spPr>
          <a:xfrm>
            <a:off x="4690013" y="1521450"/>
            <a:ext cx="1458000" cy="1494300"/>
          </a:xfrm>
          <a:prstGeom prst="ellipse">
            <a:avLst/>
          </a:prstGeom>
          <a:noFill/>
          <a:ln>
            <a:noFill/>
          </a:ln>
        </p:spPr>
      </p:pic>
      <p:sp>
        <p:nvSpPr>
          <p:cNvPr id="1235" name="Google Shape;1235;p119"/>
          <p:cNvSpPr txBox="1"/>
          <p:nvPr>
            <p:ph idx="4294967295" type="subTitle"/>
          </p:nvPr>
        </p:nvSpPr>
        <p:spPr>
          <a:xfrm>
            <a:off x="1446000" y="3018150"/>
            <a:ext cx="8403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latin typeface="Anaheim"/>
                <a:ea typeface="Anaheim"/>
                <a:cs typeface="Anaheim"/>
                <a:sym typeface="Anaheim"/>
              </a:rPr>
              <a:t>Defne</a:t>
            </a:r>
            <a:endParaRPr>
              <a:latin typeface="Anaheim"/>
              <a:ea typeface="Anaheim"/>
              <a:cs typeface="Anaheim"/>
              <a:sym typeface="Anaheim"/>
            </a:endParaRPr>
          </a:p>
        </p:txBody>
      </p:sp>
      <p:sp>
        <p:nvSpPr>
          <p:cNvPr id="1236" name="Google Shape;1236;p119"/>
          <p:cNvSpPr txBox="1"/>
          <p:nvPr>
            <p:ph idx="4294967295" type="subTitle"/>
          </p:nvPr>
        </p:nvSpPr>
        <p:spPr>
          <a:xfrm>
            <a:off x="3263050" y="3028500"/>
            <a:ext cx="8403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latin typeface="Anaheim"/>
                <a:ea typeface="Anaheim"/>
                <a:cs typeface="Anaheim"/>
                <a:sym typeface="Anaheim"/>
              </a:rPr>
              <a:t>Kyla</a:t>
            </a:r>
            <a:endParaRPr>
              <a:latin typeface="Anaheim"/>
              <a:ea typeface="Anaheim"/>
              <a:cs typeface="Anaheim"/>
              <a:sym typeface="Anaheim"/>
            </a:endParaRPr>
          </a:p>
        </p:txBody>
      </p:sp>
      <p:pic>
        <p:nvPicPr>
          <p:cNvPr id="1237" name="Google Shape;1237;p119"/>
          <p:cNvPicPr preferRelativeResize="0"/>
          <p:nvPr/>
        </p:nvPicPr>
        <p:blipFill>
          <a:blip r:embed="rId6">
            <a:alphaModFix/>
          </a:blip>
          <a:stretch>
            <a:fillRect/>
          </a:stretch>
        </p:blipFill>
        <p:spPr>
          <a:xfrm>
            <a:off x="6541075" y="1521450"/>
            <a:ext cx="1519800" cy="1519800"/>
          </a:xfrm>
          <a:prstGeom prst="ellipse">
            <a:avLst/>
          </a:prstGeom>
          <a:noFill/>
          <a:ln>
            <a:noFill/>
          </a:ln>
        </p:spPr>
      </p:pic>
      <p:sp>
        <p:nvSpPr>
          <p:cNvPr id="1238" name="Google Shape;1238;p119"/>
          <p:cNvSpPr txBox="1"/>
          <p:nvPr>
            <p:ph idx="4294967295" type="subTitle"/>
          </p:nvPr>
        </p:nvSpPr>
        <p:spPr>
          <a:xfrm>
            <a:off x="5066288" y="3015750"/>
            <a:ext cx="8403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latin typeface="Anaheim"/>
                <a:ea typeface="Anaheim"/>
                <a:cs typeface="Anaheim"/>
                <a:sym typeface="Anaheim"/>
              </a:rPr>
              <a:t>Janet</a:t>
            </a:r>
            <a:endParaRPr>
              <a:latin typeface="Anaheim"/>
              <a:ea typeface="Anaheim"/>
              <a:cs typeface="Anaheim"/>
              <a:sym typeface="Anaheim"/>
            </a:endParaRPr>
          </a:p>
        </p:txBody>
      </p:sp>
      <p:sp>
        <p:nvSpPr>
          <p:cNvPr id="1239" name="Google Shape;1239;p119"/>
          <p:cNvSpPr txBox="1"/>
          <p:nvPr>
            <p:ph idx="4294967295" type="subTitle"/>
          </p:nvPr>
        </p:nvSpPr>
        <p:spPr>
          <a:xfrm>
            <a:off x="6958375" y="3028500"/>
            <a:ext cx="8403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latin typeface="Anaheim"/>
                <a:ea typeface="Anaheim"/>
                <a:cs typeface="Anaheim"/>
                <a:sym typeface="Anaheim"/>
              </a:rPr>
              <a:t>Amrita</a:t>
            </a:r>
            <a:endParaRPr>
              <a:latin typeface="Anaheim"/>
              <a:ea typeface="Anaheim"/>
              <a:cs typeface="Anaheim"/>
              <a:sym typeface="Anaheim"/>
            </a:endParaRPr>
          </a:p>
        </p:txBody>
      </p:sp>
      <p:grpSp>
        <p:nvGrpSpPr>
          <p:cNvPr id="1240" name="Google Shape;1240;p119"/>
          <p:cNvGrpSpPr/>
          <p:nvPr/>
        </p:nvGrpSpPr>
        <p:grpSpPr>
          <a:xfrm>
            <a:off x="3740300" y="3644000"/>
            <a:ext cx="461000" cy="449350"/>
            <a:chOff x="5368988" y="1287200"/>
            <a:chExt cx="461000" cy="449350"/>
          </a:xfrm>
        </p:grpSpPr>
        <p:sp>
          <p:nvSpPr>
            <p:cNvPr id="1241" name="Google Shape;1241;p119"/>
            <p:cNvSpPr/>
            <p:nvPr/>
          </p:nvSpPr>
          <p:spPr>
            <a:xfrm>
              <a:off x="5368988" y="1287200"/>
              <a:ext cx="461000" cy="449350"/>
            </a:xfrm>
            <a:custGeom>
              <a:rect b="b" l="l" r="r" t="t"/>
              <a:pathLst>
                <a:path extrusionOk="0" h="17974" w="18440">
                  <a:moveTo>
                    <a:pt x="12512" y="534"/>
                  </a:moveTo>
                  <a:cubicBezTo>
                    <a:pt x="13873" y="534"/>
                    <a:pt x="15148" y="862"/>
                    <a:pt x="16096" y="1482"/>
                  </a:cubicBezTo>
                  <a:cubicBezTo>
                    <a:pt x="16872" y="1982"/>
                    <a:pt x="17337" y="2602"/>
                    <a:pt x="17475" y="3257"/>
                  </a:cubicBezTo>
                  <a:lnTo>
                    <a:pt x="7549" y="3257"/>
                  </a:lnTo>
                  <a:cubicBezTo>
                    <a:pt x="7669" y="2602"/>
                    <a:pt x="8152" y="1982"/>
                    <a:pt x="8927" y="1482"/>
                  </a:cubicBezTo>
                  <a:cubicBezTo>
                    <a:pt x="9875" y="862"/>
                    <a:pt x="11150" y="534"/>
                    <a:pt x="12512" y="534"/>
                  </a:cubicBezTo>
                  <a:close/>
                  <a:moveTo>
                    <a:pt x="8962" y="3809"/>
                  </a:moveTo>
                  <a:lnTo>
                    <a:pt x="9169" y="5325"/>
                  </a:lnTo>
                  <a:cubicBezTo>
                    <a:pt x="8600" y="5067"/>
                    <a:pt x="8014" y="4912"/>
                    <a:pt x="7394" y="4860"/>
                  </a:cubicBezTo>
                  <a:lnTo>
                    <a:pt x="7152" y="3809"/>
                  </a:lnTo>
                  <a:close/>
                  <a:moveTo>
                    <a:pt x="13373" y="3809"/>
                  </a:moveTo>
                  <a:lnTo>
                    <a:pt x="13132" y="8978"/>
                  </a:lnTo>
                  <a:cubicBezTo>
                    <a:pt x="12788" y="8668"/>
                    <a:pt x="12357" y="8444"/>
                    <a:pt x="11874" y="8358"/>
                  </a:cubicBezTo>
                  <a:cubicBezTo>
                    <a:pt x="11857" y="8341"/>
                    <a:pt x="11857" y="8324"/>
                    <a:pt x="11857" y="8324"/>
                  </a:cubicBezTo>
                  <a:lnTo>
                    <a:pt x="11736" y="5842"/>
                  </a:lnTo>
                  <a:cubicBezTo>
                    <a:pt x="11736" y="5713"/>
                    <a:pt x="11631" y="5599"/>
                    <a:pt x="11490" y="5599"/>
                  </a:cubicBezTo>
                  <a:cubicBezTo>
                    <a:pt x="11480" y="5599"/>
                    <a:pt x="11471" y="5600"/>
                    <a:pt x="11461" y="5601"/>
                  </a:cubicBezTo>
                  <a:cubicBezTo>
                    <a:pt x="11323" y="5601"/>
                    <a:pt x="11202" y="5721"/>
                    <a:pt x="11202" y="5877"/>
                  </a:cubicBezTo>
                  <a:lnTo>
                    <a:pt x="11254" y="7117"/>
                  </a:lnTo>
                  <a:cubicBezTo>
                    <a:pt x="10926" y="6635"/>
                    <a:pt x="10530" y="6204"/>
                    <a:pt x="10048" y="5859"/>
                  </a:cubicBezTo>
                  <a:cubicBezTo>
                    <a:pt x="9944" y="5773"/>
                    <a:pt x="9841" y="5721"/>
                    <a:pt x="9755" y="5653"/>
                  </a:cubicBezTo>
                  <a:lnTo>
                    <a:pt x="9513" y="3809"/>
                  </a:lnTo>
                  <a:lnTo>
                    <a:pt x="11116" y="3809"/>
                  </a:lnTo>
                  <a:lnTo>
                    <a:pt x="11150" y="4619"/>
                  </a:lnTo>
                  <a:cubicBezTo>
                    <a:pt x="11150" y="4774"/>
                    <a:pt x="11288" y="4877"/>
                    <a:pt x="11426" y="4877"/>
                  </a:cubicBezTo>
                  <a:cubicBezTo>
                    <a:pt x="11581" y="4860"/>
                    <a:pt x="11702" y="4739"/>
                    <a:pt x="11685" y="4601"/>
                  </a:cubicBezTo>
                  <a:lnTo>
                    <a:pt x="11650" y="3809"/>
                  </a:lnTo>
                  <a:close/>
                  <a:moveTo>
                    <a:pt x="15510" y="3809"/>
                  </a:moveTo>
                  <a:lnTo>
                    <a:pt x="14700" y="10133"/>
                  </a:lnTo>
                  <a:lnTo>
                    <a:pt x="13821" y="10133"/>
                  </a:lnTo>
                  <a:cubicBezTo>
                    <a:pt x="13787" y="9961"/>
                    <a:pt x="13718" y="9806"/>
                    <a:pt x="13649" y="9668"/>
                  </a:cubicBezTo>
                  <a:lnTo>
                    <a:pt x="13908" y="3809"/>
                  </a:lnTo>
                  <a:close/>
                  <a:moveTo>
                    <a:pt x="6980" y="5377"/>
                  </a:moveTo>
                  <a:cubicBezTo>
                    <a:pt x="8996" y="5377"/>
                    <a:pt x="10754" y="6669"/>
                    <a:pt x="11374" y="8582"/>
                  </a:cubicBezTo>
                  <a:cubicBezTo>
                    <a:pt x="11426" y="8737"/>
                    <a:pt x="11564" y="8858"/>
                    <a:pt x="11736" y="8892"/>
                  </a:cubicBezTo>
                  <a:cubicBezTo>
                    <a:pt x="12701" y="9030"/>
                    <a:pt x="13408" y="9857"/>
                    <a:pt x="13373" y="10839"/>
                  </a:cubicBezTo>
                  <a:cubicBezTo>
                    <a:pt x="13339" y="11822"/>
                    <a:pt x="12529" y="12632"/>
                    <a:pt x="11547" y="12666"/>
                  </a:cubicBezTo>
                  <a:cubicBezTo>
                    <a:pt x="11523" y="12667"/>
                    <a:pt x="11500" y="12667"/>
                    <a:pt x="11476" y="12667"/>
                  </a:cubicBezTo>
                  <a:cubicBezTo>
                    <a:pt x="10985" y="12667"/>
                    <a:pt x="10513" y="12495"/>
                    <a:pt x="10151" y="12149"/>
                  </a:cubicBezTo>
                  <a:cubicBezTo>
                    <a:pt x="10099" y="12097"/>
                    <a:pt x="10035" y="12072"/>
                    <a:pt x="9970" y="12072"/>
                  </a:cubicBezTo>
                  <a:cubicBezTo>
                    <a:pt x="9905" y="12072"/>
                    <a:pt x="9841" y="12097"/>
                    <a:pt x="9789" y="12149"/>
                  </a:cubicBezTo>
                  <a:cubicBezTo>
                    <a:pt x="9427" y="12477"/>
                    <a:pt x="8962" y="12666"/>
                    <a:pt x="8479" y="12666"/>
                  </a:cubicBezTo>
                  <a:cubicBezTo>
                    <a:pt x="7980" y="12666"/>
                    <a:pt x="7514" y="12477"/>
                    <a:pt x="7170" y="12149"/>
                  </a:cubicBezTo>
                  <a:cubicBezTo>
                    <a:pt x="7109" y="12097"/>
                    <a:pt x="7040" y="12072"/>
                    <a:pt x="6974" y="12072"/>
                  </a:cubicBezTo>
                  <a:cubicBezTo>
                    <a:pt x="6907" y="12072"/>
                    <a:pt x="6842" y="12097"/>
                    <a:pt x="6791" y="12149"/>
                  </a:cubicBezTo>
                  <a:cubicBezTo>
                    <a:pt x="6429" y="12477"/>
                    <a:pt x="5963" y="12666"/>
                    <a:pt x="5481" y="12666"/>
                  </a:cubicBezTo>
                  <a:cubicBezTo>
                    <a:pt x="4981" y="12666"/>
                    <a:pt x="4516" y="12477"/>
                    <a:pt x="4171" y="12149"/>
                  </a:cubicBezTo>
                  <a:cubicBezTo>
                    <a:pt x="4120" y="12097"/>
                    <a:pt x="4051" y="12072"/>
                    <a:pt x="3982" y="12072"/>
                  </a:cubicBezTo>
                  <a:cubicBezTo>
                    <a:pt x="3913" y="12072"/>
                    <a:pt x="3844" y="12097"/>
                    <a:pt x="3792" y="12149"/>
                  </a:cubicBezTo>
                  <a:cubicBezTo>
                    <a:pt x="3430" y="12495"/>
                    <a:pt x="2958" y="12667"/>
                    <a:pt x="2467" y="12667"/>
                  </a:cubicBezTo>
                  <a:cubicBezTo>
                    <a:pt x="2443" y="12667"/>
                    <a:pt x="2420" y="12667"/>
                    <a:pt x="2396" y="12666"/>
                  </a:cubicBezTo>
                  <a:cubicBezTo>
                    <a:pt x="1414" y="12632"/>
                    <a:pt x="621" y="11822"/>
                    <a:pt x="587" y="10839"/>
                  </a:cubicBezTo>
                  <a:cubicBezTo>
                    <a:pt x="535" y="9857"/>
                    <a:pt x="1242" y="9030"/>
                    <a:pt x="2207" y="8892"/>
                  </a:cubicBezTo>
                  <a:cubicBezTo>
                    <a:pt x="2379" y="8858"/>
                    <a:pt x="2517" y="8737"/>
                    <a:pt x="2569" y="8582"/>
                  </a:cubicBezTo>
                  <a:cubicBezTo>
                    <a:pt x="3189" y="6669"/>
                    <a:pt x="4964" y="5377"/>
                    <a:pt x="6980" y="5377"/>
                  </a:cubicBezTo>
                  <a:close/>
                  <a:moveTo>
                    <a:pt x="3672" y="12907"/>
                  </a:moveTo>
                  <a:lnTo>
                    <a:pt x="4240" y="17440"/>
                  </a:lnTo>
                  <a:lnTo>
                    <a:pt x="3086" y="17440"/>
                  </a:lnTo>
                  <a:cubicBezTo>
                    <a:pt x="3034" y="17440"/>
                    <a:pt x="2999" y="17405"/>
                    <a:pt x="2999" y="17371"/>
                  </a:cubicBezTo>
                  <a:lnTo>
                    <a:pt x="2069" y="13166"/>
                  </a:lnTo>
                  <a:lnTo>
                    <a:pt x="2069" y="13166"/>
                  </a:lnTo>
                  <a:cubicBezTo>
                    <a:pt x="2172" y="13183"/>
                    <a:pt x="2276" y="13200"/>
                    <a:pt x="2379" y="13200"/>
                  </a:cubicBezTo>
                  <a:lnTo>
                    <a:pt x="2482" y="13200"/>
                  </a:lnTo>
                  <a:cubicBezTo>
                    <a:pt x="2896" y="13200"/>
                    <a:pt x="3310" y="13097"/>
                    <a:pt x="3672" y="12907"/>
                  </a:cubicBezTo>
                  <a:close/>
                  <a:moveTo>
                    <a:pt x="4206" y="12838"/>
                  </a:moveTo>
                  <a:cubicBezTo>
                    <a:pt x="4585" y="13080"/>
                    <a:pt x="5016" y="13200"/>
                    <a:pt x="5481" y="13200"/>
                  </a:cubicBezTo>
                  <a:lnTo>
                    <a:pt x="5670" y="13200"/>
                  </a:lnTo>
                  <a:lnTo>
                    <a:pt x="5860" y="17440"/>
                  </a:lnTo>
                  <a:lnTo>
                    <a:pt x="4792" y="17440"/>
                  </a:lnTo>
                  <a:lnTo>
                    <a:pt x="4206" y="12838"/>
                  </a:lnTo>
                  <a:close/>
                  <a:moveTo>
                    <a:pt x="6980" y="12701"/>
                  </a:moveTo>
                  <a:cubicBezTo>
                    <a:pt x="7204" y="12873"/>
                    <a:pt x="7463" y="13011"/>
                    <a:pt x="7738" y="13097"/>
                  </a:cubicBezTo>
                  <a:lnTo>
                    <a:pt x="7669" y="14613"/>
                  </a:lnTo>
                  <a:cubicBezTo>
                    <a:pt x="7669" y="14751"/>
                    <a:pt x="7790" y="14889"/>
                    <a:pt x="7928" y="14889"/>
                  </a:cubicBezTo>
                  <a:cubicBezTo>
                    <a:pt x="7938" y="14890"/>
                    <a:pt x="7948" y="14891"/>
                    <a:pt x="7957" y="14891"/>
                  </a:cubicBezTo>
                  <a:cubicBezTo>
                    <a:pt x="8098" y="14891"/>
                    <a:pt x="8205" y="14776"/>
                    <a:pt x="8221" y="14631"/>
                  </a:cubicBezTo>
                  <a:lnTo>
                    <a:pt x="8273" y="13200"/>
                  </a:lnTo>
                  <a:lnTo>
                    <a:pt x="8479" y="13200"/>
                  </a:lnTo>
                  <a:cubicBezTo>
                    <a:pt x="8927" y="13200"/>
                    <a:pt x="9375" y="13080"/>
                    <a:pt x="9755" y="12838"/>
                  </a:cubicBezTo>
                  <a:lnTo>
                    <a:pt x="9755" y="12838"/>
                  </a:lnTo>
                  <a:lnTo>
                    <a:pt x="9169" y="17440"/>
                  </a:lnTo>
                  <a:lnTo>
                    <a:pt x="8100" y="17440"/>
                  </a:lnTo>
                  <a:lnTo>
                    <a:pt x="8152" y="15923"/>
                  </a:lnTo>
                  <a:cubicBezTo>
                    <a:pt x="8169" y="15785"/>
                    <a:pt x="8049" y="15647"/>
                    <a:pt x="7893" y="15647"/>
                  </a:cubicBezTo>
                  <a:cubicBezTo>
                    <a:pt x="7756" y="15647"/>
                    <a:pt x="7635" y="15751"/>
                    <a:pt x="7618" y="15906"/>
                  </a:cubicBezTo>
                  <a:lnTo>
                    <a:pt x="7549" y="17440"/>
                  </a:lnTo>
                  <a:lnTo>
                    <a:pt x="6394" y="17440"/>
                  </a:lnTo>
                  <a:lnTo>
                    <a:pt x="6205" y="13097"/>
                  </a:lnTo>
                  <a:cubicBezTo>
                    <a:pt x="6480" y="13011"/>
                    <a:pt x="6739" y="12873"/>
                    <a:pt x="6980" y="12701"/>
                  </a:cubicBezTo>
                  <a:close/>
                  <a:moveTo>
                    <a:pt x="10289" y="12907"/>
                  </a:moveTo>
                  <a:cubicBezTo>
                    <a:pt x="10641" y="13099"/>
                    <a:pt x="11052" y="13202"/>
                    <a:pt x="11481" y="13202"/>
                  </a:cubicBezTo>
                  <a:cubicBezTo>
                    <a:pt x="11515" y="13202"/>
                    <a:pt x="11548" y="13202"/>
                    <a:pt x="11581" y="13200"/>
                  </a:cubicBezTo>
                  <a:cubicBezTo>
                    <a:pt x="11685" y="13200"/>
                    <a:pt x="11771" y="13183"/>
                    <a:pt x="11874" y="13166"/>
                  </a:cubicBezTo>
                  <a:lnTo>
                    <a:pt x="11874" y="13166"/>
                  </a:lnTo>
                  <a:lnTo>
                    <a:pt x="10961" y="17371"/>
                  </a:lnTo>
                  <a:cubicBezTo>
                    <a:pt x="10944" y="17405"/>
                    <a:pt x="10909" y="17440"/>
                    <a:pt x="10857" y="17440"/>
                  </a:cubicBezTo>
                  <a:lnTo>
                    <a:pt x="9703" y="17440"/>
                  </a:lnTo>
                  <a:lnTo>
                    <a:pt x="10289" y="12907"/>
                  </a:lnTo>
                  <a:close/>
                  <a:moveTo>
                    <a:pt x="12512" y="0"/>
                  </a:moveTo>
                  <a:cubicBezTo>
                    <a:pt x="11047" y="0"/>
                    <a:pt x="9668" y="362"/>
                    <a:pt x="8634" y="1034"/>
                  </a:cubicBezTo>
                  <a:cubicBezTo>
                    <a:pt x="7687" y="1637"/>
                    <a:pt x="7118" y="2413"/>
                    <a:pt x="6997" y="3274"/>
                  </a:cubicBezTo>
                  <a:cubicBezTo>
                    <a:pt x="6877" y="3274"/>
                    <a:pt x="6773" y="3343"/>
                    <a:pt x="6687" y="3430"/>
                  </a:cubicBezTo>
                  <a:cubicBezTo>
                    <a:pt x="6601" y="3533"/>
                    <a:pt x="6584" y="3671"/>
                    <a:pt x="6601" y="3809"/>
                  </a:cubicBezTo>
                  <a:lnTo>
                    <a:pt x="6842" y="4843"/>
                  </a:lnTo>
                  <a:cubicBezTo>
                    <a:pt x="5774" y="4877"/>
                    <a:pt x="4757" y="5222"/>
                    <a:pt x="3913" y="5859"/>
                  </a:cubicBezTo>
                  <a:cubicBezTo>
                    <a:pt x="3051" y="6480"/>
                    <a:pt x="2414" y="7359"/>
                    <a:pt x="2086" y="8358"/>
                  </a:cubicBezTo>
                  <a:cubicBezTo>
                    <a:pt x="863" y="8565"/>
                    <a:pt x="1" y="9633"/>
                    <a:pt x="35" y="10874"/>
                  </a:cubicBezTo>
                  <a:cubicBezTo>
                    <a:pt x="87" y="11805"/>
                    <a:pt x="656" y="12614"/>
                    <a:pt x="1483" y="12994"/>
                  </a:cubicBezTo>
                  <a:lnTo>
                    <a:pt x="2465" y="17491"/>
                  </a:lnTo>
                  <a:cubicBezTo>
                    <a:pt x="2534" y="17767"/>
                    <a:pt x="2793" y="17974"/>
                    <a:pt x="3086" y="17974"/>
                  </a:cubicBezTo>
                  <a:lnTo>
                    <a:pt x="10857" y="17974"/>
                  </a:lnTo>
                  <a:cubicBezTo>
                    <a:pt x="11168" y="17974"/>
                    <a:pt x="11426" y="17767"/>
                    <a:pt x="11478" y="17491"/>
                  </a:cubicBezTo>
                  <a:lnTo>
                    <a:pt x="12460" y="12994"/>
                  </a:lnTo>
                  <a:cubicBezTo>
                    <a:pt x="13287" y="12614"/>
                    <a:pt x="13873" y="11805"/>
                    <a:pt x="13908" y="10874"/>
                  </a:cubicBezTo>
                  <a:cubicBezTo>
                    <a:pt x="13908" y="10805"/>
                    <a:pt x="13908" y="10736"/>
                    <a:pt x="13908" y="10667"/>
                  </a:cubicBezTo>
                  <a:lnTo>
                    <a:pt x="16406" y="10667"/>
                  </a:lnTo>
                  <a:cubicBezTo>
                    <a:pt x="16699" y="10667"/>
                    <a:pt x="16958" y="10460"/>
                    <a:pt x="17009" y="10167"/>
                  </a:cubicBezTo>
                  <a:lnTo>
                    <a:pt x="17526" y="7858"/>
                  </a:lnTo>
                  <a:cubicBezTo>
                    <a:pt x="17561" y="7720"/>
                    <a:pt x="17458" y="7565"/>
                    <a:pt x="17320" y="7531"/>
                  </a:cubicBezTo>
                  <a:cubicBezTo>
                    <a:pt x="17306" y="7529"/>
                    <a:pt x="17293" y="7529"/>
                    <a:pt x="17280" y="7529"/>
                  </a:cubicBezTo>
                  <a:cubicBezTo>
                    <a:pt x="17142" y="7529"/>
                    <a:pt x="17024" y="7612"/>
                    <a:pt x="16992" y="7738"/>
                  </a:cubicBezTo>
                  <a:lnTo>
                    <a:pt x="16493" y="10047"/>
                  </a:lnTo>
                  <a:cubicBezTo>
                    <a:pt x="16475" y="10098"/>
                    <a:pt x="16441" y="10133"/>
                    <a:pt x="16406" y="10133"/>
                  </a:cubicBezTo>
                  <a:lnTo>
                    <a:pt x="15235" y="10133"/>
                  </a:lnTo>
                  <a:lnTo>
                    <a:pt x="16044" y="3809"/>
                  </a:lnTo>
                  <a:lnTo>
                    <a:pt x="17854" y="3809"/>
                  </a:lnTo>
                  <a:lnTo>
                    <a:pt x="17268" y="6480"/>
                  </a:lnTo>
                  <a:cubicBezTo>
                    <a:pt x="17234" y="6635"/>
                    <a:pt x="17337" y="6773"/>
                    <a:pt x="17475" y="6807"/>
                  </a:cubicBezTo>
                  <a:cubicBezTo>
                    <a:pt x="17498" y="6812"/>
                    <a:pt x="17520" y="6815"/>
                    <a:pt x="17542" y="6815"/>
                  </a:cubicBezTo>
                  <a:cubicBezTo>
                    <a:pt x="17668" y="6815"/>
                    <a:pt x="17773" y="6733"/>
                    <a:pt x="17802" y="6600"/>
                  </a:cubicBezTo>
                  <a:lnTo>
                    <a:pt x="18405" y="3809"/>
                  </a:lnTo>
                  <a:cubicBezTo>
                    <a:pt x="18440" y="3671"/>
                    <a:pt x="18405" y="3533"/>
                    <a:pt x="18319" y="3430"/>
                  </a:cubicBezTo>
                  <a:cubicBezTo>
                    <a:pt x="18250" y="3343"/>
                    <a:pt x="18147" y="3274"/>
                    <a:pt x="18026" y="3274"/>
                  </a:cubicBezTo>
                  <a:cubicBezTo>
                    <a:pt x="17888" y="2413"/>
                    <a:pt x="17320" y="1637"/>
                    <a:pt x="16389" y="1034"/>
                  </a:cubicBezTo>
                  <a:cubicBezTo>
                    <a:pt x="15355" y="362"/>
                    <a:pt x="13977" y="0"/>
                    <a:pt x="1251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119"/>
            <p:cNvSpPr/>
            <p:nvPr/>
          </p:nvSpPr>
          <p:spPr>
            <a:xfrm>
              <a:off x="5607238" y="1326400"/>
              <a:ext cx="31475" cy="13375"/>
            </a:xfrm>
            <a:custGeom>
              <a:rect b="b" l="l" r="r" t="t"/>
              <a:pathLst>
                <a:path extrusionOk="0" h="535" w="1259">
                  <a:moveTo>
                    <a:pt x="276" y="0"/>
                  </a:moveTo>
                  <a:cubicBezTo>
                    <a:pt x="121" y="0"/>
                    <a:pt x="1" y="121"/>
                    <a:pt x="1" y="276"/>
                  </a:cubicBezTo>
                  <a:cubicBezTo>
                    <a:pt x="1" y="414"/>
                    <a:pt x="121" y="535"/>
                    <a:pt x="276" y="535"/>
                  </a:cubicBezTo>
                  <a:lnTo>
                    <a:pt x="1000" y="535"/>
                  </a:lnTo>
                  <a:cubicBezTo>
                    <a:pt x="1138" y="535"/>
                    <a:pt x="1259" y="414"/>
                    <a:pt x="1259" y="276"/>
                  </a:cubicBezTo>
                  <a:cubicBezTo>
                    <a:pt x="1259" y="121"/>
                    <a:pt x="1138" y="0"/>
                    <a:pt x="100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119"/>
            <p:cNvSpPr/>
            <p:nvPr/>
          </p:nvSpPr>
          <p:spPr>
            <a:xfrm>
              <a:off x="5676613" y="1345350"/>
              <a:ext cx="31450" cy="13375"/>
            </a:xfrm>
            <a:custGeom>
              <a:rect b="b" l="l" r="r" t="t"/>
              <a:pathLst>
                <a:path extrusionOk="0" h="535" w="1258">
                  <a:moveTo>
                    <a:pt x="258" y="1"/>
                  </a:moveTo>
                  <a:cubicBezTo>
                    <a:pt x="121" y="1"/>
                    <a:pt x="0" y="121"/>
                    <a:pt x="0" y="276"/>
                  </a:cubicBezTo>
                  <a:cubicBezTo>
                    <a:pt x="0" y="414"/>
                    <a:pt x="121" y="535"/>
                    <a:pt x="258" y="535"/>
                  </a:cubicBezTo>
                  <a:lnTo>
                    <a:pt x="982" y="535"/>
                  </a:lnTo>
                  <a:cubicBezTo>
                    <a:pt x="1137" y="535"/>
                    <a:pt x="1258" y="414"/>
                    <a:pt x="1258" y="276"/>
                  </a:cubicBezTo>
                  <a:cubicBezTo>
                    <a:pt x="1258" y="121"/>
                    <a:pt x="1137" y="1"/>
                    <a:pt x="982"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19"/>
            <p:cNvSpPr/>
            <p:nvPr/>
          </p:nvSpPr>
          <p:spPr>
            <a:xfrm>
              <a:off x="5727863" y="1326400"/>
              <a:ext cx="31050" cy="13375"/>
            </a:xfrm>
            <a:custGeom>
              <a:rect b="b" l="l" r="r" t="t"/>
              <a:pathLst>
                <a:path extrusionOk="0" h="535" w="1242">
                  <a:moveTo>
                    <a:pt x="259" y="0"/>
                  </a:moveTo>
                  <a:cubicBezTo>
                    <a:pt x="121" y="0"/>
                    <a:pt x="1" y="121"/>
                    <a:pt x="1" y="276"/>
                  </a:cubicBezTo>
                  <a:cubicBezTo>
                    <a:pt x="1" y="414"/>
                    <a:pt x="121" y="535"/>
                    <a:pt x="259" y="535"/>
                  </a:cubicBezTo>
                  <a:lnTo>
                    <a:pt x="983" y="535"/>
                  </a:lnTo>
                  <a:cubicBezTo>
                    <a:pt x="1121" y="535"/>
                    <a:pt x="1241" y="414"/>
                    <a:pt x="1241" y="276"/>
                  </a:cubicBezTo>
                  <a:cubicBezTo>
                    <a:pt x="1241" y="121"/>
                    <a:pt x="1121" y="0"/>
                    <a:pt x="98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19"/>
            <p:cNvSpPr/>
            <p:nvPr/>
          </p:nvSpPr>
          <p:spPr>
            <a:xfrm>
              <a:off x="5470238" y="1500875"/>
              <a:ext cx="13375" cy="13825"/>
            </a:xfrm>
            <a:custGeom>
              <a:rect b="b" l="l" r="r" t="t"/>
              <a:pathLst>
                <a:path extrusionOk="0" h="553" w="535">
                  <a:moveTo>
                    <a:pt x="259" y="1"/>
                  </a:moveTo>
                  <a:cubicBezTo>
                    <a:pt x="121" y="1"/>
                    <a:pt x="1" y="121"/>
                    <a:pt x="1" y="276"/>
                  </a:cubicBezTo>
                  <a:cubicBezTo>
                    <a:pt x="1" y="431"/>
                    <a:pt x="121" y="552"/>
                    <a:pt x="259" y="552"/>
                  </a:cubicBezTo>
                  <a:cubicBezTo>
                    <a:pt x="414" y="552"/>
                    <a:pt x="535" y="431"/>
                    <a:pt x="535" y="276"/>
                  </a:cubicBezTo>
                  <a:cubicBezTo>
                    <a:pt x="535" y="121"/>
                    <a:pt x="414" y="1"/>
                    <a:pt x="2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19"/>
            <p:cNvSpPr/>
            <p:nvPr/>
          </p:nvSpPr>
          <p:spPr>
            <a:xfrm>
              <a:off x="5513313" y="1500875"/>
              <a:ext cx="13400" cy="13825"/>
            </a:xfrm>
            <a:custGeom>
              <a:rect b="b" l="l" r="r" t="t"/>
              <a:pathLst>
                <a:path extrusionOk="0" h="553" w="536">
                  <a:moveTo>
                    <a:pt x="259" y="1"/>
                  </a:moveTo>
                  <a:cubicBezTo>
                    <a:pt x="122" y="1"/>
                    <a:pt x="1" y="121"/>
                    <a:pt x="1" y="276"/>
                  </a:cubicBezTo>
                  <a:cubicBezTo>
                    <a:pt x="1" y="431"/>
                    <a:pt x="122" y="552"/>
                    <a:pt x="259" y="552"/>
                  </a:cubicBezTo>
                  <a:cubicBezTo>
                    <a:pt x="414" y="552"/>
                    <a:pt x="535" y="431"/>
                    <a:pt x="535" y="276"/>
                  </a:cubicBezTo>
                  <a:cubicBezTo>
                    <a:pt x="535" y="121"/>
                    <a:pt x="414" y="1"/>
                    <a:pt x="2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19"/>
            <p:cNvSpPr/>
            <p:nvPr/>
          </p:nvSpPr>
          <p:spPr>
            <a:xfrm>
              <a:off x="5556413" y="1500875"/>
              <a:ext cx="13375" cy="13825"/>
            </a:xfrm>
            <a:custGeom>
              <a:rect b="b" l="l" r="r" t="t"/>
              <a:pathLst>
                <a:path extrusionOk="0" h="553" w="535">
                  <a:moveTo>
                    <a:pt x="259" y="1"/>
                  </a:moveTo>
                  <a:cubicBezTo>
                    <a:pt x="121" y="1"/>
                    <a:pt x="0" y="121"/>
                    <a:pt x="0" y="276"/>
                  </a:cubicBezTo>
                  <a:cubicBezTo>
                    <a:pt x="0" y="431"/>
                    <a:pt x="121" y="552"/>
                    <a:pt x="259" y="552"/>
                  </a:cubicBezTo>
                  <a:cubicBezTo>
                    <a:pt x="414" y="552"/>
                    <a:pt x="534" y="431"/>
                    <a:pt x="534" y="276"/>
                  </a:cubicBezTo>
                  <a:cubicBezTo>
                    <a:pt x="534" y="121"/>
                    <a:pt x="414" y="1"/>
                    <a:pt x="2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19"/>
            <p:cNvSpPr/>
            <p:nvPr/>
          </p:nvSpPr>
          <p:spPr>
            <a:xfrm>
              <a:off x="5491788" y="1462525"/>
              <a:ext cx="13375" cy="13400"/>
            </a:xfrm>
            <a:custGeom>
              <a:rect b="b" l="l" r="r" t="t"/>
              <a:pathLst>
                <a:path extrusionOk="0" h="536" w="535">
                  <a:moveTo>
                    <a:pt x="259" y="1"/>
                  </a:moveTo>
                  <a:cubicBezTo>
                    <a:pt x="121" y="1"/>
                    <a:pt x="0" y="122"/>
                    <a:pt x="0" y="259"/>
                  </a:cubicBezTo>
                  <a:cubicBezTo>
                    <a:pt x="0" y="414"/>
                    <a:pt x="121" y="535"/>
                    <a:pt x="259" y="535"/>
                  </a:cubicBezTo>
                  <a:cubicBezTo>
                    <a:pt x="414" y="535"/>
                    <a:pt x="534" y="414"/>
                    <a:pt x="534" y="259"/>
                  </a:cubicBezTo>
                  <a:cubicBezTo>
                    <a:pt x="534" y="122"/>
                    <a:pt x="414" y="1"/>
                    <a:pt x="2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119"/>
            <p:cNvSpPr/>
            <p:nvPr/>
          </p:nvSpPr>
          <p:spPr>
            <a:xfrm>
              <a:off x="5535713" y="1462525"/>
              <a:ext cx="13400" cy="13400"/>
            </a:xfrm>
            <a:custGeom>
              <a:rect b="b" l="l" r="r" t="t"/>
              <a:pathLst>
                <a:path extrusionOk="0" h="536" w="536">
                  <a:moveTo>
                    <a:pt x="277" y="1"/>
                  </a:moveTo>
                  <a:cubicBezTo>
                    <a:pt x="122" y="1"/>
                    <a:pt x="1" y="122"/>
                    <a:pt x="1" y="259"/>
                  </a:cubicBezTo>
                  <a:cubicBezTo>
                    <a:pt x="1" y="414"/>
                    <a:pt x="122" y="535"/>
                    <a:pt x="277" y="535"/>
                  </a:cubicBezTo>
                  <a:cubicBezTo>
                    <a:pt x="415" y="535"/>
                    <a:pt x="535" y="414"/>
                    <a:pt x="535" y="259"/>
                  </a:cubicBezTo>
                  <a:cubicBezTo>
                    <a:pt x="535" y="122"/>
                    <a:pt x="415" y="1"/>
                    <a:pt x="277"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119"/>
            <p:cNvSpPr/>
            <p:nvPr/>
          </p:nvSpPr>
          <p:spPr>
            <a:xfrm>
              <a:off x="5579663" y="1462525"/>
              <a:ext cx="13375" cy="13400"/>
            </a:xfrm>
            <a:custGeom>
              <a:rect b="b" l="l" r="r" t="t"/>
              <a:pathLst>
                <a:path extrusionOk="0" h="536" w="535">
                  <a:moveTo>
                    <a:pt x="276" y="1"/>
                  </a:moveTo>
                  <a:cubicBezTo>
                    <a:pt x="121" y="1"/>
                    <a:pt x="1" y="122"/>
                    <a:pt x="1" y="259"/>
                  </a:cubicBezTo>
                  <a:cubicBezTo>
                    <a:pt x="1" y="414"/>
                    <a:pt x="121" y="535"/>
                    <a:pt x="276" y="535"/>
                  </a:cubicBezTo>
                  <a:cubicBezTo>
                    <a:pt x="414" y="535"/>
                    <a:pt x="535" y="414"/>
                    <a:pt x="535" y="259"/>
                  </a:cubicBezTo>
                  <a:cubicBezTo>
                    <a:pt x="535" y="122"/>
                    <a:pt x="414" y="1"/>
                    <a:pt x="2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119"/>
            <p:cNvSpPr/>
            <p:nvPr/>
          </p:nvSpPr>
          <p:spPr>
            <a:xfrm>
              <a:off x="5599488" y="1500875"/>
              <a:ext cx="13375" cy="13825"/>
            </a:xfrm>
            <a:custGeom>
              <a:rect b="b" l="l" r="r" t="t"/>
              <a:pathLst>
                <a:path extrusionOk="0" h="553" w="535">
                  <a:moveTo>
                    <a:pt x="259" y="1"/>
                  </a:moveTo>
                  <a:cubicBezTo>
                    <a:pt x="121" y="1"/>
                    <a:pt x="0" y="121"/>
                    <a:pt x="0" y="276"/>
                  </a:cubicBezTo>
                  <a:cubicBezTo>
                    <a:pt x="0" y="431"/>
                    <a:pt x="121" y="552"/>
                    <a:pt x="259" y="552"/>
                  </a:cubicBezTo>
                  <a:cubicBezTo>
                    <a:pt x="414" y="552"/>
                    <a:pt x="535" y="431"/>
                    <a:pt x="535" y="276"/>
                  </a:cubicBezTo>
                  <a:cubicBezTo>
                    <a:pt x="535" y="121"/>
                    <a:pt x="414" y="1"/>
                    <a:pt x="2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2" name="Google Shape;1252;p119"/>
          <p:cNvGrpSpPr/>
          <p:nvPr/>
        </p:nvGrpSpPr>
        <p:grpSpPr>
          <a:xfrm>
            <a:off x="5838588" y="3637775"/>
            <a:ext cx="433000" cy="459700"/>
            <a:chOff x="4698213" y="3797975"/>
            <a:chExt cx="433000" cy="459700"/>
          </a:xfrm>
        </p:grpSpPr>
        <p:sp>
          <p:nvSpPr>
            <p:cNvPr id="1253" name="Google Shape;1253;p119"/>
            <p:cNvSpPr/>
            <p:nvPr/>
          </p:nvSpPr>
          <p:spPr>
            <a:xfrm>
              <a:off x="4806788" y="4056025"/>
              <a:ext cx="138750" cy="140475"/>
            </a:xfrm>
            <a:custGeom>
              <a:rect b="b" l="l" r="r" t="t"/>
              <a:pathLst>
                <a:path extrusionOk="0" h="5619" w="5550">
                  <a:moveTo>
                    <a:pt x="2792" y="0"/>
                  </a:moveTo>
                  <a:cubicBezTo>
                    <a:pt x="1241" y="0"/>
                    <a:pt x="1" y="1258"/>
                    <a:pt x="1" y="2809"/>
                  </a:cubicBezTo>
                  <a:cubicBezTo>
                    <a:pt x="1" y="4360"/>
                    <a:pt x="1241" y="5618"/>
                    <a:pt x="2792" y="5618"/>
                  </a:cubicBezTo>
                  <a:cubicBezTo>
                    <a:pt x="3413" y="5618"/>
                    <a:pt x="3981" y="5411"/>
                    <a:pt x="4481" y="5049"/>
                  </a:cubicBezTo>
                  <a:cubicBezTo>
                    <a:pt x="4946" y="4688"/>
                    <a:pt x="5308" y="4188"/>
                    <a:pt x="5480" y="3619"/>
                  </a:cubicBezTo>
                  <a:cubicBezTo>
                    <a:pt x="5515" y="3481"/>
                    <a:pt x="5429" y="3326"/>
                    <a:pt x="5291" y="3292"/>
                  </a:cubicBezTo>
                  <a:cubicBezTo>
                    <a:pt x="5263" y="3281"/>
                    <a:pt x="5235" y="3277"/>
                    <a:pt x="5207" y="3277"/>
                  </a:cubicBezTo>
                  <a:cubicBezTo>
                    <a:pt x="5096" y="3277"/>
                    <a:pt x="4991" y="3354"/>
                    <a:pt x="4963" y="3464"/>
                  </a:cubicBezTo>
                  <a:cubicBezTo>
                    <a:pt x="4671" y="4429"/>
                    <a:pt x="3792" y="5067"/>
                    <a:pt x="2792" y="5067"/>
                  </a:cubicBezTo>
                  <a:cubicBezTo>
                    <a:pt x="1551" y="5067"/>
                    <a:pt x="535" y="4050"/>
                    <a:pt x="535" y="2809"/>
                  </a:cubicBezTo>
                  <a:cubicBezTo>
                    <a:pt x="535" y="1568"/>
                    <a:pt x="1551" y="552"/>
                    <a:pt x="2792" y="552"/>
                  </a:cubicBezTo>
                  <a:cubicBezTo>
                    <a:pt x="3843" y="552"/>
                    <a:pt x="4757" y="1258"/>
                    <a:pt x="4998" y="2275"/>
                  </a:cubicBezTo>
                  <a:cubicBezTo>
                    <a:pt x="5027" y="2407"/>
                    <a:pt x="5132" y="2489"/>
                    <a:pt x="5258" y="2489"/>
                  </a:cubicBezTo>
                  <a:cubicBezTo>
                    <a:pt x="5280" y="2489"/>
                    <a:pt x="5302" y="2487"/>
                    <a:pt x="5325" y="2482"/>
                  </a:cubicBezTo>
                  <a:cubicBezTo>
                    <a:pt x="5463" y="2447"/>
                    <a:pt x="5549" y="2292"/>
                    <a:pt x="5515" y="2154"/>
                  </a:cubicBezTo>
                  <a:cubicBezTo>
                    <a:pt x="5222" y="896"/>
                    <a:pt x="4102" y="0"/>
                    <a:pt x="2792"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119"/>
            <p:cNvSpPr/>
            <p:nvPr/>
          </p:nvSpPr>
          <p:spPr>
            <a:xfrm>
              <a:off x="4753788" y="4049125"/>
              <a:ext cx="43975" cy="13375"/>
            </a:xfrm>
            <a:custGeom>
              <a:rect b="b" l="l" r="r" t="t"/>
              <a:pathLst>
                <a:path extrusionOk="0" h="535" w="1759">
                  <a:moveTo>
                    <a:pt x="277" y="1"/>
                  </a:moveTo>
                  <a:cubicBezTo>
                    <a:pt x="122" y="1"/>
                    <a:pt x="1" y="121"/>
                    <a:pt x="1" y="259"/>
                  </a:cubicBezTo>
                  <a:cubicBezTo>
                    <a:pt x="1" y="414"/>
                    <a:pt x="122" y="535"/>
                    <a:pt x="277" y="535"/>
                  </a:cubicBezTo>
                  <a:lnTo>
                    <a:pt x="1483" y="535"/>
                  </a:lnTo>
                  <a:cubicBezTo>
                    <a:pt x="1638" y="535"/>
                    <a:pt x="1759" y="414"/>
                    <a:pt x="1759" y="259"/>
                  </a:cubicBezTo>
                  <a:cubicBezTo>
                    <a:pt x="1759" y="121"/>
                    <a:pt x="1638" y="1"/>
                    <a:pt x="1483" y="1"/>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19"/>
            <p:cNvSpPr/>
            <p:nvPr/>
          </p:nvSpPr>
          <p:spPr>
            <a:xfrm>
              <a:off x="4698213" y="3797975"/>
              <a:ext cx="433000" cy="459700"/>
            </a:xfrm>
            <a:custGeom>
              <a:rect b="b" l="l" r="r" t="t"/>
              <a:pathLst>
                <a:path extrusionOk="0" h="18388" w="17320">
                  <a:moveTo>
                    <a:pt x="5033" y="2740"/>
                  </a:moveTo>
                  <a:cubicBezTo>
                    <a:pt x="5016" y="2775"/>
                    <a:pt x="4998" y="2809"/>
                    <a:pt x="4981" y="2843"/>
                  </a:cubicBezTo>
                  <a:cubicBezTo>
                    <a:pt x="4947" y="2912"/>
                    <a:pt x="4895" y="3016"/>
                    <a:pt x="4860" y="3119"/>
                  </a:cubicBezTo>
                  <a:lnTo>
                    <a:pt x="4378" y="3119"/>
                  </a:lnTo>
                  <a:lnTo>
                    <a:pt x="4378" y="2740"/>
                  </a:lnTo>
                  <a:close/>
                  <a:moveTo>
                    <a:pt x="5877" y="2275"/>
                  </a:moveTo>
                  <a:cubicBezTo>
                    <a:pt x="6032" y="2275"/>
                    <a:pt x="6153" y="2395"/>
                    <a:pt x="6153" y="2533"/>
                  </a:cubicBezTo>
                  <a:cubicBezTo>
                    <a:pt x="6153" y="2551"/>
                    <a:pt x="6153" y="2568"/>
                    <a:pt x="6153" y="2585"/>
                  </a:cubicBezTo>
                  <a:cubicBezTo>
                    <a:pt x="6136" y="2688"/>
                    <a:pt x="6118" y="2740"/>
                    <a:pt x="6067" y="2843"/>
                  </a:cubicBezTo>
                  <a:cubicBezTo>
                    <a:pt x="6015" y="2912"/>
                    <a:pt x="5981" y="3016"/>
                    <a:pt x="5929" y="3119"/>
                  </a:cubicBezTo>
                  <a:lnTo>
                    <a:pt x="5446" y="3119"/>
                  </a:lnTo>
                  <a:cubicBezTo>
                    <a:pt x="5446" y="3102"/>
                    <a:pt x="5464" y="3102"/>
                    <a:pt x="5464" y="3102"/>
                  </a:cubicBezTo>
                  <a:cubicBezTo>
                    <a:pt x="5550" y="2947"/>
                    <a:pt x="5601" y="2809"/>
                    <a:pt x="5601" y="2533"/>
                  </a:cubicBezTo>
                  <a:cubicBezTo>
                    <a:pt x="5601" y="2395"/>
                    <a:pt x="5722" y="2275"/>
                    <a:pt x="5877" y="2275"/>
                  </a:cubicBezTo>
                  <a:close/>
                  <a:moveTo>
                    <a:pt x="6963" y="2275"/>
                  </a:moveTo>
                  <a:cubicBezTo>
                    <a:pt x="7101" y="2275"/>
                    <a:pt x="7221" y="2395"/>
                    <a:pt x="7221" y="2533"/>
                  </a:cubicBezTo>
                  <a:cubicBezTo>
                    <a:pt x="7221" y="2551"/>
                    <a:pt x="7221" y="2568"/>
                    <a:pt x="7221" y="2585"/>
                  </a:cubicBezTo>
                  <a:cubicBezTo>
                    <a:pt x="7221" y="2688"/>
                    <a:pt x="7204" y="2740"/>
                    <a:pt x="7135" y="2843"/>
                  </a:cubicBezTo>
                  <a:cubicBezTo>
                    <a:pt x="7101" y="2912"/>
                    <a:pt x="7049" y="3016"/>
                    <a:pt x="7015" y="3119"/>
                  </a:cubicBezTo>
                  <a:lnTo>
                    <a:pt x="6532" y="3119"/>
                  </a:lnTo>
                  <a:cubicBezTo>
                    <a:pt x="6532" y="3102"/>
                    <a:pt x="6532" y="3102"/>
                    <a:pt x="6532" y="3102"/>
                  </a:cubicBezTo>
                  <a:cubicBezTo>
                    <a:pt x="6618" y="2947"/>
                    <a:pt x="6687" y="2809"/>
                    <a:pt x="6687" y="2533"/>
                  </a:cubicBezTo>
                  <a:cubicBezTo>
                    <a:pt x="6687" y="2395"/>
                    <a:pt x="6808" y="2275"/>
                    <a:pt x="6963" y="2275"/>
                  </a:cubicBezTo>
                  <a:close/>
                  <a:moveTo>
                    <a:pt x="8031" y="2275"/>
                  </a:moveTo>
                  <a:cubicBezTo>
                    <a:pt x="8186" y="2275"/>
                    <a:pt x="8307" y="2395"/>
                    <a:pt x="8307" y="2533"/>
                  </a:cubicBezTo>
                  <a:cubicBezTo>
                    <a:pt x="8307" y="2551"/>
                    <a:pt x="8307" y="2568"/>
                    <a:pt x="8307" y="2585"/>
                  </a:cubicBezTo>
                  <a:cubicBezTo>
                    <a:pt x="8307" y="2688"/>
                    <a:pt x="8273" y="2740"/>
                    <a:pt x="8221" y="2843"/>
                  </a:cubicBezTo>
                  <a:cubicBezTo>
                    <a:pt x="8186" y="2912"/>
                    <a:pt x="8135" y="3016"/>
                    <a:pt x="8083" y="3119"/>
                  </a:cubicBezTo>
                  <a:lnTo>
                    <a:pt x="7600" y="3119"/>
                  </a:lnTo>
                  <a:cubicBezTo>
                    <a:pt x="7618" y="3102"/>
                    <a:pt x="7618" y="3102"/>
                    <a:pt x="7618" y="3102"/>
                  </a:cubicBezTo>
                  <a:cubicBezTo>
                    <a:pt x="7704" y="2947"/>
                    <a:pt x="7773" y="2809"/>
                    <a:pt x="7773" y="2533"/>
                  </a:cubicBezTo>
                  <a:cubicBezTo>
                    <a:pt x="7773" y="2395"/>
                    <a:pt x="7893" y="2275"/>
                    <a:pt x="8031" y="2275"/>
                  </a:cubicBezTo>
                  <a:close/>
                  <a:moveTo>
                    <a:pt x="9117" y="2275"/>
                  </a:moveTo>
                  <a:cubicBezTo>
                    <a:pt x="9272" y="2275"/>
                    <a:pt x="9393" y="2395"/>
                    <a:pt x="9393" y="2533"/>
                  </a:cubicBezTo>
                  <a:cubicBezTo>
                    <a:pt x="9393" y="2792"/>
                    <a:pt x="9341" y="2964"/>
                    <a:pt x="9289" y="3119"/>
                  </a:cubicBezTo>
                  <a:lnTo>
                    <a:pt x="8686" y="3119"/>
                  </a:lnTo>
                  <a:cubicBezTo>
                    <a:pt x="8686" y="3102"/>
                    <a:pt x="8686" y="3102"/>
                    <a:pt x="8703" y="3102"/>
                  </a:cubicBezTo>
                  <a:cubicBezTo>
                    <a:pt x="8772" y="2947"/>
                    <a:pt x="8841" y="2809"/>
                    <a:pt x="8841" y="2533"/>
                  </a:cubicBezTo>
                  <a:cubicBezTo>
                    <a:pt x="8841" y="2395"/>
                    <a:pt x="8962" y="2275"/>
                    <a:pt x="9117" y="2275"/>
                  </a:cubicBezTo>
                  <a:close/>
                  <a:moveTo>
                    <a:pt x="16768" y="2740"/>
                  </a:moveTo>
                  <a:lnTo>
                    <a:pt x="16768" y="3119"/>
                  </a:lnTo>
                  <a:lnTo>
                    <a:pt x="15769" y="3119"/>
                  </a:lnTo>
                  <a:cubicBezTo>
                    <a:pt x="15614" y="3119"/>
                    <a:pt x="15493" y="3240"/>
                    <a:pt x="15493" y="3378"/>
                  </a:cubicBezTo>
                  <a:cubicBezTo>
                    <a:pt x="15493" y="3533"/>
                    <a:pt x="15614" y="3653"/>
                    <a:pt x="15769" y="3653"/>
                  </a:cubicBezTo>
                  <a:lnTo>
                    <a:pt x="16768" y="3653"/>
                  </a:lnTo>
                  <a:lnTo>
                    <a:pt x="16768" y="4032"/>
                  </a:lnTo>
                  <a:lnTo>
                    <a:pt x="4378" y="4032"/>
                  </a:lnTo>
                  <a:lnTo>
                    <a:pt x="4378" y="3653"/>
                  </a:lnTo>
                  <a:lnTo>
                    <a:pt x="14476" y="3653"/>
                  </a:lnTo>
                  <a:cubicBezTo>
                    <a:pt x="14614" y="3653"/>
                    <a:pt x="14735" y="3533"/>
                    <a:pt x="14735" y="3378"/>
                  </a:cubicBezTo>
                  <a:cubicBezTo>
                    <a:pt x="14735" y="3240"/>
                    <a:pt x="14614" y="3119"/>
                    <a:pt x="14476" y="3119"/>
                  </a:cubicBezTo>
                  <a:lnTo>
                    <a:pt x="9858" y="3119"/>
                  </a:lnTo>
                  <a:cubicBezTo>
                    <a:pt x="9875" y="2999"/>
                    <a:pt x="9910" y="2878"/>
                    <a:pt x="9910" y="2740"/>
                  </a:cubicBezTo>
                  <a:close/>
                  <a:moveTo>
                    <a:pt x="1311" y="4222"/>
                  </a:moveTo>
                  <a:cubicBezTo>
                    <a:pt x="1207" y="4532"/>
                    <a:pt x="1138" y="4860"/>
                    <a:pt x="1087" y="5187"/>
                  </a:cubicBezTo>
                  <a:lnTo>
                    <a:pt x="1018" y="5187"/>
                  </a:lnTo>
                  <a:cubicBezTo>
                    <a:pt x="742" y="5187"/>
                    <a:pt x="535" y="4963"/>
                    <a:pt x="535" y="4705"/>
                  </a:cubicBezTo>
                  <a:cubicBezTo>
                    <a:pt x="535" y="4446"/>
                    <a:pt x="742" y="4222"/>
                    <a:pt x="1018" y="4222"/>
                  </a:cubicBezTo>
                  <a:close/>
                  <a:moveTo>
                    <a:pt x="5894" y="4567"/>
                  </a:moveTo>
                  <a:cubicBezTo>
                    <a:pt x="5946" y="4739"/>
                    <a:pt x="6015" y="4860"/>
                    <a:pt x="6067" y="4963"/>
                  </a:cubicBezTo>
                  <a:cubicBezTo>
                    <a:pt x="6136" y="5101"/>
                    <a:pt x="6153" y="5135"/>
                    <a:pt x="6153" y="5273"/>
                  </a:cubicBezTo>
                  <a:cubicBezTo>
                    <a:pt x="6153" y="5411"/>
                    <a:pt x="6136" y="5446"/>
                    <a:pt x="6067" y="5583"/>
                  </a:cubicBezTo>
                  <a:cubicBezTo>
                    <a:pt x="5946" y="5790"/>
                    <a:pt x="5791" y="6100"/>
                    <a:pt x="5791" y="6635"/>
                  </a:cubicBezTo>
                  <a:cubicBezTo>
                    <a:pt x="5791" y="7186"/>
                    <a:pt x="5946" y="7496"/>
                    <a:pt x="6067" y="7703"/>
                  </a:cubicBezTo>
                  <a:cubicBezTo>
                    <a:pt x="6118" y="7824"/>
                    <a:pt x="6136" y="7858"/>
                    <a:pt x="6153" y="7961"/>
                  </a:cubicBezTo>
                  <a:lnTo>
                    <a:pt x="5601" y="7961"/>
                  </a:lnTo>
                  <a:cubicBezTo>
                    <a:pt x="5601" y="7720"/>
                    <a:pt x="5533" y="7600"/>
                    <a:pt x="5464" y="7445"/>
                  </a:cubicBezTo>
                  <a:cubicBezTo>
                    <a:pt x="5360" y="7272"/>
                    <a:pt x="5240" y="7048"/>
                    <a:pt x="5240" y="6635"/>
                  </a:cubicBezTo>
                  <a:cubicBezTo>
                    <a:pt x="5240" y="6238"/>
                    <a:pt x="5360" y="6014"/>
                    <a:pt x="5464" y="5825"/>
                  </a:cubicBezTo>
                  <a:cubicBezTo>
                    <a:pt x="5550" y="5670"/>
                    <a:pt x="5601" y="5549"/>
                    <a:pt x="5601" y="5273"/>
                  </a:cubicBezTo>
                  <a:cubicBezTo>
                    <a:pt x="5601" y="4998"/>
                    <a:pt x="5550" y="4877"/>
                    <a:pt x="5464" y="4722"/>
                  </a:cubicBezTo>
                  <a:cubicBezTo>
                    <a:pt x="5429" y="4670"/>
                    <a:pt x="5412" y="4618"/>
                    <a:pt x="5377" y="4567"/>
                  </a:cubicBezTo>
                  <a:close/>
                  <a:moveTo>
                    <a:pt x="6963" y="4567"/>
                  </a:moveTo>
                  <a:cubicBezTo>
                    <a:pt x="7015" y="4739"/>
                    <a:pt x="7083" y="4860"/>
                    <a:pt x="7135" y="4963"/>
                  </a:cubicBezTo>
                  <a:cubicBezTo>
                    <a:pt x="7204" y="5101"/>
                    <a:pt x="7221" y="5135"/>
                    <a:pt x="7221" y="5273"/>
                  </a:cubicBezTo>
                  <a:cubicBezTo>
                    <a:pt x="7221" y="5411"/>
                    <a:pt x="7204" y="5446"/>
                    <a:pt x="7135" y="5583"/>
                  </a:cubicBezTo>
                  <a:cubicBezTo>
                    <a:pt x="7032" y="5790"/>
                    <a:pt x="6859" y="6100"/>
                    <a:pt x="6859" y="6635"/>
                  </a:cubicBezTo>
                  <a:cubicBezTo>
                    <a:pt x="6859" y="7186"/>
                    <a:pt x="7032" y="7496"/>
                    <a:pt x="7135" y="7703"/>
                  </a:cubicBezTo>
                  <a:cubicBezTo>
                    <a:pt x="7204" y="7824"/>
                    <a:pt x="7221" y="7858"/>
                    <a:pt x="7221" y="7961"/>
                  </a:cubicBezTo>
                  <a:lnTo>
                    <a:pt x="6687" y="7961"/>
                  </a:lnTo>
                  <a:cubicBezTo>
                    <a:pt x="6670" y="7720"/>
                    <a:pt x="6618" y="7600"/>
                    <a:pt x="6532" y="7445"/>
                  </a:cubicBezTo>
                  <a:cubicBezTo>
                    <a:pt x="6446" y="7272"/>
                    <a:pt x="6325" y="7048"/>
                    <a:pt x="6325" y="6635"/>
                  </a:cubicBezTo>
                  <a:cubicBezTo>
                    <a:pt x="6325" y="6238"/>
                    <a:pt x="6446" y="6014"/>
                    <a:pt x="6532" y="5825"/>
                  </a:cubicBezTo>
                  <a:cubicBezTo>
                    <a:pt x="6618" y="5670"/>
                    <a:pt x="6687" y="5549"/>
                    <a:pt x="6687" y="5273"/>
                  </a:cubicBezTo>
                  <a:cubicBezTo>
                    <a:pt x="6687" y="4998"/>
                    <a:pt x="6618" y="4877"/>
                    <a:pt x="6532" y="4722"/>
                  </a:cubicBezTo>
                  <a:cubicBezTo>
                    <a:pt x="6515" y="4670"/>
                    <a:pt x="6498" y="4618"/>
                    <a:pt x="6463" y="4567"/>
                  </a:cubicBezTo>
                  <a:close/>
                  <a:moveTo>
                    <a:pt x="8049" y="4567"/>
                  </a:moveTo>
                  <a:cubicBezTo>
                    <a:pt x="8100" y="4739"/>
                    <a:pt x="8169" y="4860"/>
                    <a:pt x="8221" y="4963"/>
                  </a:cubicBezTo>
                  <a:cubicBezTo>
                    <a:pt x="8290" y="5101"/>
                    <a:pt x="8307" y="5135"/>
                    <a:pt x="8307" y="5273"/>
                  </a:cubicBezTo>
                  <a:cubicBezTo>
                    <a:pt x="8307" y="5411"/>
                    <a:pt x="8290" y="5446"/>
                    <a:pt x="8221" y="5583"/>
                  </a:cubicBezTo>
                  <a:cubicBezTo>
                    <a:pt x="8117" y="5790"/>
                    <a:pt x="7945" y="6100"/>
                    <a:pt x="7945" y="6635"/>
                  </a:cubicBezTo>
                  <a:cubicBezTo>
                    <a:pt x="7945" y="7186"/>
                    <a:pt x="8117" y="7496"/>
                    <a:pt x="8221" y="7703"/>
                  </a:cubicBezTo>
                  <a:cubicBezTo>
                    <a:pt x="8290" y="7824"/>
                    <a:pt x="8307" y="7858"/>
                    <a:pt x="8307" y="7961"/>
                  </a:cubicBezTo>
                  <a:lnTo>
                    <a:pt x="7773" y="7961"/>
                  </a:lnTo>
                  <a:cubicBezTo>
                    <a:pt x="7756" y="7720"/>
                    <a:pt x="7687" y="7600"/>
                    <a:pt x="7618" y="7445"/>
                  </a:cubicBezTo>
                  <a:cubicBezTo>
                    <a:pt x="7514" y="7272"/>
                    <a:pt x="7411" y="7048"/>
                    <a:pt x="7411" y="6635"/>
                  </a:cubicBezTo>
                  <a:cubicBezTo>
                    <a:pt x="7411" y="6238"/>
                    <a:pt x="7514" y="6014"/>
                    <a:pt x="7618" y="5825"/>
                  </a:cubicBezTo>
                  <a:cubicBezTo>
                    <a:pt x="7704" y="5670"/>
                    <a:pt x="7773" y="5549"/>
                    <a:pt x="7773" y="5273"/>
                  </a:cubicBezTo>
                  <a:cubicBezTo>
                    <a:pt x="7773" y="4998"/>
                    <a:pt x="7704" y="4877"/>
                    <a:pt x="7618" y="4722"/>
                  </a:cubicBezTo>
                  <a:cubicBezTo>
                    <a:pt x="7600" y="4670"/>
                    <a:pt x="7566" y="4618"/>
                    <a:pt x="7549" y="4567"/>
                  </a:cubicBezTo>
                  <a:close/>
                  <a:moveTo>
                    <a:pt x="9238" y="4567"/>
                  </a:moveTo>
                  <a:cubicBezTo>
                    <a:pt x="9306" y="4739"/>
                    <a:pt x="9393" y="4946"/>
                    <a:pt x="9393" y="5273"/>
                  </a:cubicBezTo>
                  <a:cubicBezTo>
                    <a:pt x="9393" y="5687"/>
                    <a:pt x="9272" y="5911"/>
                    <a:pt x="9169" y="6083"/>
                  </a:cubicBezTo>
                  <a:cubicBezTo>
                    <a:pt x="9100" y="6238"/>
                    <a:pt x="9031" y="6359"/>
                    <a:pt x="9031" y="6635"/>
                  </a:cubicBezTo>
                  <a:cubicBezTo>
                    <a:pt x="9031" y="6910"/>
                    <a:pt x="9100" y="7048"/>
                    <a:pt x="9169" y="7203"/>
                  </a:cubicBezTo>
                  <a:cubicBezTo>
                    <a:pt x="9272" y="7376"/>
                    <a:pt x="9375" y="7582"/>
                    <a:pt x="9393" y="7961"/>
                  </a:cubicBezTo>
                  <a:lnTo>
                    <a:pt x="8841" y="7961"/>
                  </a:lnTo>
                  <a:cubicBezTo>
                    <a:pt x="8841" y="7720"/>
                    <a:pt x="8772" y="7600"/>
                    <a:pt x="8703" y="7445"/>
                  </a:cubicBezTo>
                  <a:cubicBezTo>
                    <a:pt x="8600" y="7272"/>
                    <a:pt x="8479" y="7048"/>
                    <a:pt x="8479" y="6635"/>
                  </a:cubicBezTo>
                  <a:cubicBezTo>
                    <a:pt x="8479" y="6238"/>
                    <a:pt x="8600" y="6014"/>
                    <a:pt x="8703" y="5825"/>
                  </a:cubicBezTo>
                  <a:cubicBezTo>
                    <a:pt x="8772" y="5670"/>
                    <a:pt x="8841" y="5549"/>
                    <a:pt x="8841" y="5273"/>
                  </a:cubicBezTo>
                  <a:cubicBezTo>
                    <a:pt x="8841" y="4998"/>
                    <a:pt x="8772" y="4877"/>
                    <a:pt x="8703" y="4722"/>
                  </a:cubicBezTo>
                  <a:cubicBezTo>
                    <a:pt x="8669" y="4670"/>
                    <a:pt x="8652" y="4618"/>
                    <a:pt x="8617" y="4567"/>
                  </a:cubicBezTo>
                  <a:close/>
                  <a:moveTo>
                    <a:pt x="12408" y="4567"/>
                  </a:moveTo>
                  <a:cubicBezTo>
                    <a:pt x="12529" y="5049"/>
                    <a:pt x="12615" y="5549"/>
                    <a:pt x="12615" y="6066"/>
                  </a:cubicBezTo>
                  <a:cubicBezTo>
                    <a:pt x="12615" y="6738"/>
                    <a:pt x="12495" y="7376"/>
                    <a:pt x="12270" y="7961"/>
                  </a:cubicBezTo>
                  <a:lnTo>
                    <a:pt x="9927" y="7961"/>
                  </a:lnTo>
                  <a:cubicBezTo>
                    <a:pt x="9910" y="7445"/>
                    <a:pt x="9755" y="7152"/>
                    <a:pt x="9651" y="6945"/>
                  </a:cubicBezTo>
                  <a:cubicBezTo>
                    <a:pt x="9582" y="6807"/>
                    <a:pt x="9565" y="6790"/>
                    <a:pt x="9565" y="6635"/>
                  </a:cubicBezTo>
                  <a:cubicBezTo>
                    <a:pt x="9565" y="6497"/>
                    <a:pt x="9582" y="6462"/>
                    <a:pt x="9651" y="6342"/>
                  </a:cubicBezTo>
                  <a:cubicBezTo>
                    <a:pt x="9755" y="6135"/>
                    <a:pt x="9927" y="5807"/>
                    <a:pt x="9927" y="5273"/>
                  </a:cubicBezTo>
                  <a:cubicBezTo>
                    <a:pt x="9927" y="4980"/>
                    <a:pt x="9875" y="4756"/>
                    <a:pt x="9806" y="4567"/>
                  </a:cubicBezTo>
                  <a:close/>
                  <a:moveTo>
                    <a:pt x="7083" y="552"/>
                  </a:moveTo>
                  <a:cubicBezTo>
                    <a:pt x="8617" y="552"/>
                    <a:pt x="10013" y="1172"/>
                    <a:pt x="11013" y="2206"/>
                  </a:cubicBezTo>
                  <a:lnTo>
                    <a:pt x="9841" y="2206"/>
                  </a:lnTo>
                  <a:cubicBezTo>
                    <a:pt x="9720" y="1930"/>
                    <a:pt x="9444" y="1723"/>
                    <a:pt x="9117" y="1723"/>
                  </a:cubicBezTo>
                  <a:cubicBezTo>
                    <a:pt x="8910" y="1723"/>
                    <a:pt x="8721" y="1810"/>
                    <a:pt x="8583" y="1930"/>
                  </a:cubicBezTo>
                  <a:cubicBezTo>
                    <a:pt x="8428" y="1810"/>
                    <a:pt x="8238" y="1723"/>
                    <a:pt x="8031" y="1723"/>
                  </a:cubicBezTo>
                  <a:cubicBezTo>
                    <a:pt x="7824" y="1723"/>
                    <a:pt x="7635" y="1810"/>
                    <a:pt x="7497" y="1930"/>
                  </a:cubicBezTo>
                  <a:cubicBezTo>
                    <a:pt x="7359" y="1810"/>
                    <a:pt x="7170" y="1723"/>
                    <a:pt x="6963" y="1723"/>
                  </a:cubicBezTo>
                  <a:cubicBezTo>
                    <a:pt x="6756" y="1723"/>
                    <a:pt x="6567" y="1810"/>
                    <a:pt x="6411" y="1930"/>
                  </a:cubicBezTo>
                  <a:cubicBezTo>
                    <a:pt x="6274" y="1810"/>
                    <a:pt x="6084" y="1723"/>
                    <a:pt x="5877" y="1723"/>
                  </a:cubicBezTo>
                  <a:cubicBezTo>
                    <a:pt x="5550" y="1723"/>
                    <a:pt x="5274" y="1930"/>
                    <a:pt x="5136" y="2206"/>
                  </a:cubicBezTo>
                  <a:lnTo>
                    <a:pt x="4292" y="2206"/>
                  </a:lnTo>
                  <a:cubicBezTo>
                    <a:pt x="4033" y="2206"/>
                    <a:pt x="3844" y="2395"/>
                    <a:pt x="3844" y="2654"/>
                  </a:cubicBezTo>
                  <a:lnTo>
                    <a:pt x="3844" y="4119"/>
                  </a:lnTo>
                  <a:cubicBezTo>
                    <a:pt x="3844" y="4377"/>
                    <a:pt x="4033" y="4567"/>
                    <a:pt x="4292" y="4567"/>
                  </a:cubicBezTo>
                  <a:lnTo>
                    <a:pt x="4809" y="4567"/>
                  </a:lnTo>
                  <a:cubicBezTo>
                    <a:pt x="4860" y="4739"/>
                    <a:pt x="4929" y="4860"/>
                    <a:pt x="4981" y="4963"/>
                  </a:cubicBezTo>
                  <a:cubicBezTo>
                    <a:pt x="5050" y="5101"/>
                    <a:pt x="5067" y="5135"/>
                    <a:pt x="5067" y="5273"/>
                  </a:cubicBezTo>
                  <a:cubicBezTo>
                    <a:pt x="5067" y="5411"/>
                    <a:pt x="5050" y="5446"/>
                    <a:pt x="4981" y="5583"/>
                  </a:cubicBezTo>
                  <a:cubicBezTo>
                    <a:pt x="4878" y="5790"/>
                    <a:pt x="4705" y="6100"/>
                    <a:pt x="4705" y="6635"/>
                  </a:cubicBezTo>
                  <a:cubicBezTo>
                    <a:pt x="4705" y="7186"/>
                    <a:pt x="4878" y="7496"/>
                    <a:pt x="4981" y="7703"/>
                  </a:cubicBezTo>
                  <a:cubicBezTo>
                    <a:pt x="5050" y="7824"/>
                    <a:pt x="5067" y="7858"/>
                    <a:pt x="5067" y="7961"/>
                  </a:cubicBezTo>
                  <a:lnTo>
                    <a:pt x="4705" y="7961"/>
                  </a:lnTo>
                  <a:cubicBezTo>
                    <a:pt x="4550" y="7961"/>
                    <a:pt x="4430" y="8082"/>
                    <a:pt x="4430" y="8237"/>
                  </a:cubicBezTo>
                  <a:cubicBezTo>
                    <a:pt x="4430" y="8375"/>
                    <a:pt x="4550" y="8496"/>
                    <a:pt x="4705" y="8496"/>
                  </a:cubicBezTo>
                  <a:lnTo>
                    <a:pt x="13270" y="8496"/>
                  </a:lnTo>
                  <a:cubicBezTo>
                    <a:pt x="13322" y="8496"/>
                    <a:pt x="13356" y="8547"/>
                    <a:pt x="13356" y="8582"/>
                  </a:cubicBezTo>
                  <a:lnTo>
                    <a:pt x="13356" y="9013"/>
                  </a:lnTo>
                  <a:cubicBezTo>
                    <a:pt x="13356" y="9047"/>
                    <a:pt x="13322" y="9099"/>
                    <a:pt x="13270" y="9099"/>
                  </a:cubicBezTo>
                  <a:lnTo>
                    <a:pt x="914" y="9099"/>
                  </a:lnTo>
                  <a:cubicBezTo>
                    <a:pt x="863" y="9099"/>
                    <a:pt x="811" y="9047"/>
                    <a:pt x="811" y="9013"/>
                  </a:cubicBezTo>
                  <a:lnTo>
                    <a:pt x="811" y="8582"/>
                  </a:lnTo>
                  <a:cubicBezTo>
                    <a:pt x="811" y="8547"/>
                    <a:pt x="863" y="8496"/>
                    <a:pt x="914" y="8496"/>
                  </a:cubicBezTo>
                  <a:lnTo>
                    <a:pt x="3413" y="8496"/>
                  </a:lnTo>
                  <a:cubicBezTo>
                    <a:pt x="3568" y="8496"/>
                    <a:pt x="3689" y="8375"/>
                    <a:pt x="3689" y="8237"/>
                  </a:cubicBezTo>
                  <a:cubicBezTo>
                    <a:pt x="3689" y="8082"/>
                    <a:pt x="3568" y="7961"/>
                    <a:pt x="3413" y="7961"/>
                  </a:cubicBezTo>
                  <a:lnTo>
                    <a:pt x="1896" y="7961"/>
                  </a:lnTo>
                  <a:cubicBezTo>
                    <a:pt x="1672" y="7376"/>
                    <a:pt x="1569" y="6738"/>
                    <a:pt x="1569" y="6066"/>
                  </a:cubicBezTo>
                  <a:cubicBezTo>
                    <a:pt x="1569" y="5945"/>
                    <a:pt x="1569" y="5842"/>
                    <a:pt x="1569" y="5721"/>
                  </a:cubicBezTo>
                  <a:lnTo>
                    <a:pt x="2965" y="5721"/>
                  </a:lnTo>
                  <a:cubicBezTo>
                    <a:pt x="3223" y="5721"/>
                    <a:pt x="3413" y="5911"/>
                    <a:pt x="3413" y="6169"/>
                  </a:cubicBezTo>
                  <a:lnTo>
                    <a:pt x="3413" y="6652"/>
                  </a:lnTo>
                  <a:cubicBezTo>
                    <a:pt x="3413" y="6807"/>
                    <a:pt x="3534" y="6928"/>
                    <a:pt x="3689" y="6928"/>
                  </a:cubicBezTo>
                  <a:cubicBezTo>
                    <a:pt x="3844" y="6928"/>
                    <a:pt x="3964" y="6807"/>
                    <a:pt x="3964" y="6652"/>
                  </a:cubicBezTo>
                  <a:lnTo>
                    <a:pt x="3964" y="6169"/>
                  </a:lnTo>
                  <a:cubicBezTo>
                    <a:pt x="3964" y="5618"/>
                    <a:pt x="3516" y="5187"/>
                    <a:pt x="2965" y="5187"/>
                  </a:cubicBezTo>
                  <a:lnTo>
                    <a:pt x="1638" y="5187"/>
                  </a:lnTo>
                  <a:cubicBezTo>
                    <a:pt x="1690" y="4842"/>
                    <a:pt x="1776" y="4532"/>
                    <a:pt x="1879" y="4222"/>
                  </a:cubicBezTo>
                  <a:lnTo>
                    <a:pt x="2586" y="4222"/>
                  </a:lnTo>
                  <a:cubicBezTo>
                    <a:pt x="2741" y="4222"/>
                    <a:pt x="2862" y="4101"/>
                    <a:pt x="2862" y="3964"/>
                  </a:cubicBezTo>
                  <a:cubicBezTo>
                    <a:pt x="2862" y="3808"/>
                    <a:pt x="2741" y="3688"/>
                    <a:pt x="2586" y="3688"/>
                  </a:cubicBezTo>
                  <a:lnTo>
                    <a:pt x="2103" y="3688"/>
                  </a:lnTo>
                  <a:cubicBezTo>
                    <a:pt x="2999" y="1827"/>
                    <a:pt x="4895" y="552"/>
                    <a:pt x="7083" y="552"/>
                  </a:cubicBezTo>
                  <a:close/>
                  <a:moveTo>
                    <a:pt x="12357" y="11150"/>
                  </a:moveTo>
                  <a:lnTo>
                    <a:pt x="11702" y="14717"/>
                  </a:lnTo>
                  <a:lnTo>
                    <a:pt x="11185" y="14717"/>
                  </a:lnTo>
                  <a:lnTo>
                    <a:pt x="11805" y="11150"/>
                  </a:lnTo>
                  <a:close/>
                  <a:moveTo>
                    <a:pt x="12632" y="9633"/>
                  </a:moveTo>
                  <a:lnTo>
                    <a:pt x="12443" y="10615"/>
                  </a:lnTo>
                  <a:lnTo>
                    <a:pt x="11719" y="10615"/>
                  </a:lnTo>
                  <a:cubicBezTo>
                    <a:pt x="11512" y="10615"/>
                    <a:pt x="11323" y="10770"/>
                    <a:pt x="11288" y="10994"/>
                  </a:cubicBezTo>
                  <a:lnTo>
                    <a:pt x="10633" y="14717"/>
                  </a:lnTo>
                  <a:cubicBezTo>
                    <a:pt x="10599" y="14854"/>
                    <a:pt x="10651" y="14992"/>
                    <a:pt x="10737" y="15096"/>
                  </a:cubicBezTo>
                  <a:cubicBezTo>
                    <a:pt x="10806" y="15199"/>
                    <a:pt x="10944" y="15251"/>
                    <a:pt x="11064" y="15251"/>
                  </a:cubicBezTo>
                  <a:lnTo>
                    <a:pt x="11598" y="15251"/>
                  </a:lnTo>
                  <a:lnTo>
                    <a:pt x="11288" y="16940"/>
                  </a:lnTo>
                  <a:lnTo>
                    <a:pt x="2879" y="16940"/>
                  </a:lnTo>
                  <a:lnTo>
                    <a:pt x="1535" y="9633"/>
                  </a:lnTo>
                  <a:close/>
                  <a:moveTo>
                    <a:pt x="10978" y="17474"/>
                  </a:moveTo>
                  <a:lnTo>
                    <a:pt x="10978" y="17853"/>
                  </a:lnTo>
                  <a:lnTo>
                    <a:pt x="3189" y="17853"/>
                  </a:lnTo>
                  <a:lnTo>
                    <a:pt x="3189" y="17474"/>
                  </a:lnTo>
                  <a:close/>
                  <a:moveTo>
                    <a:pt x="7083" y="0"/>
                  </a:moveTo>
                  <a:cubicBezTo>
                    <a:pt x="4585" y="0"/>
                    <a:pt x="2448" y="1534"/>
                    <a:pt x="1517" y="3688"/>
                  </a:cubicBezTo>
                  <a:lnTo>
                    <a:pt x="1018" y="3688"/>
                  </a:lnTo>
                  <a:cubicBezTo>
                    <a:pt x="449" y="3688"/>
                    <a:pt x="1" y="4136"/>
                    <a:pt x="1" y="4705"/>
                  </a:cubicBezTo>
                  <a:cubicBezTo>
                    <a:pt x="1" y="5256"/>
                    <a:pt x="449" y="5721"/>
                    <a:pt x="1018" y="5721"/>
                  </a:cubicBezTo>
                  <a:lnTo>
                    <a:pt x="1035" y="5721"/>
                  </a:lnTo>
                  <a:cubicBezTo>
                    <a:pt x="1035" y="5842"/>
                    <a:pt x="1018" y="5945"/>
                    <a:pt x="1018" y="6066"/>
                  </a:cubicBezTo>
                  <a:cubicBezTo>
                    <a:pt x="1018" y="6738"/>
                    <a:pt x="1138" y="7358"/>
                    <a:pt x="1328" y="7961"/>
                  </a:cubicBezTo>
                  <a:lnTo>
                    <a:pt x="914" y="7961"/>
                  </a:lnTo>
                  <a:cubicBezTo>
                    <a:pt x="552" y="7961"/>
                    <a:pt x="277" y="8237"/>
                    <a:pt x="277" y="8582"/>
                  </a:cubicBezTo>
                  <a:lnTo>
                    <a:pt x="277" y="9013"/>
                  </a:lnTo>
                  <a:cubicBezTo>
                    <a:pt x="277" y="9357"/>
                    <a:pt x="552" y="9633"/>
                    <a:pt x="914" y="9633"/>
                  </a:cubicBezTo>
                  <a:lnTo>
                    <a:pt x="1000" y="9633"/>
                  </a:lnTo>
                  <a:lnTo>
                    <a:pt x="2362" y="17112"/>
                  </a:lnTo>
                  <a:cubicBezTo>
                    <a:pt x="2396" y="17267"/>
                    <a:pt x="2500" y="17405"/>
                    <a:pt x="2655" y="17457"/>
                  </a:cubicBezTo>
                  <a:lnTo>
                    <a:pt x="2655" y="17939"/>
                  </a:lnTo>
                  <a:cubicBezTo>
                    <a:pt x="2655" y="18198"/>
                    <a:pt x="2862" y="18387"/>
                    <a:pt x="3103" y="18387"/>
                  </a:cubicBezTo>
                  <a:lnTo>
                    <a:pt x="11064" y="18387"/>
                  </a:lnTo>
                  <a:cubicBezTo>
                    <a:pt x="11323" y="18387"/>
                    <a:pt x="11512" y="18198"/>
                    <a:pt x="11512" y="17939"/>
                  </a:cubicBezTo>
                  <a:lnTo>
                    <a:pt x="11512" y="17457"/>
                  </a:lnTo>
                  <a:cubicBezTo>
                    <a:pt x="11667" y="17405"/>
                    <a:pt x="11771" y="17267"/>
                    <a:pt x="11805" y="17112"/>
                  </a:cubicBezTo>
                  <a:lnTo>
                    <a:pt x="13184" y="9633"/>
                  </a:lnTo>
                  <a:lnTo>
                    <a:pt x="13270" y="9633"/>
                  </a:lnTo>
                  <a:cubicBezTo>
                    <a:pt x="13615" y="9633"/>
                    <a:pt x="13890" y="9357"/>
                    <a:pt x="13890" y="9013"/>
                  </a:cubicBezTo>
                  <a:lnTo>
                    <a:pt x="13890" y="8582"/>
                  </a:lnTo>
                  <a:cubicBezTo>
                    <a:pt x="13890" y="8237"/>
                    <a:pt x="13615" y="7961"/>
                    <a:pt x="13270" y="7961"/>
                  </a:cubicBezTo>
                  <a:lnTo>
                    <a:pt x="12839" y="7961"/>
                  </a:lnTo>
                  <a:cubicBezTo>
                    <a:pt x="13046" y="7358"/>
                    <a:pt x="13149" y="6738"/>
                    <a:pt x="13149" y="6066"/>
                  </a:cubicBezTo>
                  <a:cubicBezTo>
                    <a:pt x="13149" y="5549"/>
                    <a:pt x="13080" y="5049"/>
                    <a:pt x="12960" y="4567"/>
                  </a:cubicBezTo>
                  <a:lnTo>
                    <a:pt x="16872" y="4567"/>
                  </a:lnTo>
                  <a:cubicBezTo>
                    <a:pt x="17113" y="4567"/>
                    <a:pt x="17320" y="4377"/>
                    <a:pt x="17320" y="4119"/>
                  </a:cubicBezTo>
                  <a:lnTo>
                    <a:pt x="17320" y="2654"/>
                  </a:lnTo>
                  <a:cubicBezTo>
                    <a:pt x="17320" y="2395"/>
                    <a:pt x="17113" y="2206"/>
                    <a:pt x="16872" y="2206"/>
                  </a:cubicBezTo>
                  <a:lnTo>
                    <a:pt x="11754" y="2206"/>
                  </a:lnTo>
                  <a:cubicBezTo>
                    <a:pt x="10633" y="862"/>
                    <a:pt x="8962" y="0"/>
                    <a:pt x="7083"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119"/>
            <p:cNvSpPr/>
            <p:nvPr/>
          </p:nvSpPr>
          <p:spPr>
            <a:xfrm>
              <a:off x="4843413" y="4108150"/>
              <a:ext cx="63775" cy="13800"/>
            </a:xfrm>
            <a:custGeom>
              <a:rect b="b" l="l" r="r" t="t"/>
              <a:pathLst>
                <a:path extrusionOk="0" h="552" w="2551">
                  <a:moveTo>
                    <a:pt x="276" y="0"/>
                  </a:moveTo>
                  <a:cubicBezTo>
                    <a:pt x="121" y="0"/>
                    <a:pt x="0" y="121"/>
                    <a:pt x="0" y="276"/>
                  </a:cubicBezTo>
                  <a:cubicBezTo>
                    <a:pt x="0" y="431"/>
                    <a:pt x="121" y="552"/>
                    <a:pt x="276" y="552"/>
                  </a:cubicBezTo>
                  <a:lnTo>
                    <a:pt x="2275" y="552"/>
                  </a:lnTo>
                  <a:cubicBezTo>
                    <a:pt x="2430" y="552"/>
                    <a:pt x="2551" y="431"/>
                    <a:pt x="2551" y="276"/>
                  </a:cubicBezTo>
                  <a:cubicBezTo>
                    <a:pt x="2551" y="121"/>
                    <a:pt x="2430" y="0"/>
                    <a:pt x="2275"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19"/>
            <p:cNvSpPr/>
            <p:nvPr/>
          </p:nvSpPr>
          <p:spPr>
            <a:xfrm>
              <a:off x="4854188" y="4133575"/>
              <a:ext cx="42225" cy="13375"/>
            </a:xfrm>
            <a:custGeom>
              <a:rect b="b" l="l" r="r" t="t"/>
              <a:pathLst>
                <a:path extrusionOk="0" h="535" w="1689">
                  <a:moveTo>
                    <a:pt x="276" y="0"/>
                  </a:moveTo>
                  <a:cubicBezTo>
                    <a:pt x="121" y="0"/>
                    <a:pt x="0" y="121"/>
                    <a:pt x="0" y="259"/>
                  </a:cubicBezTo>
                  <a:cubicBezTo>
                    <a:pt x="0" y="414"/>
                    <a:pt x="121" y="534"/>
                    <a:pt x="276" y="534"/>
                  </a:cubicBezTo>
                  <a:lnTo>
                    <a:pt x="1413" y="534"/>
                  </a:lnTo>
                  <a:cubicBezTo>
                    <a:pt x="1568" y="534"/>
                    <a:pt x="1689" y="414"/>
                    <a:pt x="1689" y="259"/>
                  </a:cubicBezTo>
                  <a:cubicBezTo>
                    <a:pt x="1689" y="121"/>
                    <a:pt x="1568" y="0"/>
                    <a:pt x="1413"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19"/>
            <p:cNvSpPr/>
            <p:nvPr/>
          </p:nvSpPr>
          <p:spPr>
            <a:xfrm>
              <a:off x="4702113" y="3816500"/>
              <a:ext cx="50850" cy="55150"/>
            </a:xfrm>
            <a:custGeom>
              <a:rect b="b" l="l" r="r" t="t"/>
              <a:pathLst>
                <a:path extrusionOk="0" h="2206" w="2034">
                  <a:moveTo>
                    <a:pt x="276" y="0"/>
                  </a:moveTo>
                  <a:cubicBezTo>
                    <a:pt x="121" y="0"/>
                    <a:pt x="0" y="121"/>
                    <a:pt x="0" y="276"/>
                  </a:cubicBezTo>
                  <a:cubicBezTo>
                    <a:pt x="0" y="414"/>
                    <a:pt x="121" y="534"/>
                    <a:pt x="276" y="534"/>
                  </a:cubicBezTo>
                  <a:lnTo>
                    <a:pt x="1258" y="534"/>
                  </a:lnTo>
                  <a:cubicBezTo>
                    <a:pt x="1396" y="534"/>
                    <a:pt x="1499" y="638"/>
                    <a:pt x="1499" y="776"/>
                  </a:cubicBezTo>
                  <a:cubicBezTo>
                    <a:pt x="1499" y="896"/>
                    <a:pt x="1396" y="1000"/>
                    <a:pt x="1258" y="1000"/>
                  </a:cubicBezTo>
                  <a:lnTo>
                    <a:pt x="775" y="1000"/>
                  </a:lnTo>
                  <a:cubicBezTo>
                    <a:pt x="431" y="1000"/>
                    <a:pt x="138" y="1275"/>
                    <a:pt x="138" y="1620"/>
                  </a:cubicBezTo>
                  <a:lnTo>
                    <a:pt x="138" y="1947"/>
                  </a:lnTo>
                  <a:cubicBezTo>
                    <a:pt x="138" y="2085"/>
                    <a:pt x="258" y="2206"/>
                    <a:pt x="414" y="2206"/>
                  </a:cubicBezTo>
                  <a:cubicBezTo>
                    <a:pt x="569" y="2206"/>
                    <a:pt x="689" y="2085"/>
                    <a:pt x="689" y="1947"/>
                  </a:cubicBezTo>
                  <a:lnTo>
                    <a:pt x="689" y="1620"/>
                  </a:lnTo>
                  <a:cubicBezTo>
                    <a:pt x="689" y="1568"/>
                    <a:pt x="724" y="1534"/>
                    <a:pt x="775" y="1534"/>
                  </a:cubicBezTo>
                  <a:lnTo>
                    <a:pt x="1258" y="1534"/>
                  </a:lnTo>
                  <a:cubicBezTo>
                    <a:pt x="1689" y="1534"/>
                    <a:pt x="2033" y="1189"/>
                    <a:pt x="2033" y="776"/>
                  </a:cubicBezTo>
                  <a:cubicBezTo>
                    <a:pt x="2033" y="345"/>
                    <a:pt x="1689" y="0"/>
                    <a:pt x="1258"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9" name="Google Shape;1259;p119"/>
          <p:cNvSpPr txBox="1"/>
          <p:nvPr>
            <p:ph idx="4294967295" type="subTitle"/>
          </p:nvPr>
        </p:nvSpPr>
        <p:spPr>
          <a:xfrm>
            <a:off x="2928138" y="3506425"/>
            <a:ext cx="11871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a:latin typeface="Anaheim"/>
                <a:ea typeface="Anaheim"/>
                <a:cs typeface="Anaheim"/>
                <a:sym typeface="Anaheim"/>
              </a:rPr>
              <a:t>Potluck item:</a:t>
            </a:r>
            <a:endParaRPr b="1">
              <a:latin typeface="Anaheim"/>
              <a:ea typeface="Anaheim"/>
              <a:cs typeface="Anaheim"/>
              <a:sym typeface="Anaheim"/>
            </a:endParaRPr>
          </a:p>
        </p:txBody>
      </p:sp>
      <p:sp>
        <p:nvSpPr>
          <p:cNvPr id="1260" name="Google Shape;1260;p119"/>
          <p:cNvSpPr txBox="1"/>
          <p:nvPr>
            <p:ph idx="4294967295" type="subTitle"/>
          </p:nvPr>
        </p:nvSpPr>
        <p:spPr>
          <a:xfrm>
            <a:off x="4868688" y="3493663"/>
            <a:ext cx="11871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a:latin typeface="Anaheim"/>
                <a:ea typeface="Anaheim"/>
                <a:cs typeface="Anaheim"/>
                <a:sym typeface="Anaheim"/>
              </a:rPr>
              <a:t>Potluck item:</a:t>
            </a:r>
            <a:endParaRPr b="1">
              <a:latin typeface="Anaheim"/>
              <a:ea typeface="Anaheim"/>
              <a:cs typeface="Anaheim"/>
              <a:sym typeface="Anaheim"/>
            </a:endParaRPr>
          </a:p>
        </p:txBody>
      </p:sp>
      <p:sp>
        <p:nvSpPr>
          <p:cNvPr id="1261" name="Google Shape;1261;p119"/>
          <p:cNvSpPr txBox="1"/>
          <p:nvPr>
            <p:ph idx="4294967295" type="subTitle"/>
          </p:nvPr>
        </p:nvSpPr>
        <p:spPr>
          <a:xfrm>
            <a:off x="6809238" y="3506413"/>
            <a:ext cx="11871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a:latin typeface="Anaheim"/>
                <a:ea typeface="Anaheim"/>
                <a:cs typeface="Anaheim"/>
                <a:sym typeface="Anaheim"/>
              </a:rPr>
              <a:t>Potluck item:</a:t>
            </a:r>
            <a:endParaRPr b="1">
              <a:latin typeface="Anaheim"/>
              <a:ea typeface="Anaheim"/>
              <a:cs typeface="Anaheim"/>
              <a:sym typeface="Anaheim"/>
            </a:endParaRPr>
          </a:p>
        </p:txBody>
      </p:sp>
      <p:sp>
        <p:nvSpPr>
          <p:cNvPr id="1262" name="Google Shape;1262;p119"/>
          <p:cNvSpPr/>
          <p:nvPr/>
        </p:nvSpPr>
        <p:spPr>
          <a:xfrm>
            <a:off x="7582463" y="3813838"/>
            <a:ext cx="459275" cy="287800"/>
          </a:xfrm>
          <a:custGeom>
            <a:rect b="b" l="l" r="r" t="t"/>
            <a:pathLst>
              <a:path extrusionOk="0" h="11512" w="18371">
                <a:moveTo>
                  <a:pt x="12598" y="707"/>
                </a:moveTo>
                <a:cubicBezTo>
                  <a:pt x="12925" y="1707"/>
                  <a:pt x="13080" y="2878"/>
                  <a:pt x="13029" y="4067"/>
                </a:cubicBezTo>
                <a:cubicBezTo>
                  <a:pt x="12684" y="4154"/>
                  <a:pt x="12391" y="4343"/>
                  <a:pt x="12150" y="4602"/>
                </a:cubicBezTo>
                <a:lnTo>
                  <a:pt x="11237" y="3034"/>
                </a:lnTo>
                <a:lnTo>
                  <a:pt x="12546" y="776"/>
                </a:lnTo>
                <a:cubicBezTo>
                  <a:pt x="12546" y="759"/>
                  <a:pt x="12563" y="724"/>
                  <a:pt x="12598" y="707"/>
                </a:cubicBezTo>
                <a:close/>
                <a:moveTo>
                  <a:pt x="15079" y="3051"/>
                </a:moveTo>
                <a:cubicBezTo>
                  <a:pt x="15114" y="3051"/>
                  <a:pt x="15148" y="3068"/>
                  <a:pt x="15200" y="3102"/>
                </a:cubicBezTo>
                <a:cubicBezTo>
                  <a:pt x="15441" y="3344"/>
                  <a:pt x="15579" y="3619"/>
                  <a:pt x="15596" y="3947"/>
                </a:cubicBezTo>
                <a:cubicBezTo>
                  <a:pt x="15631" y="4257"/>
                  <a:pt x="15838" y="4515"/>
                  <a:pt x="16148" y="4602"/>
                </a:cubicBezTo>
                <a:cubicBezTo>
                  <a:pt x="16544" y="4688"/>
                  <a:pt x="16854" y="4964"/>
                  <a:pt x="17009" y="5325"/>
                </a:cubicBezTo>
                <a:lnTo>
                  <a:pt x="12305" y="5325"/>
                </a:lnTo>
                <a:cubicBezTo>
                  <a:pt x="12512" y="4877"/>
                  <a:pt x="12960" y="4550"/>
                  <a:pt x="13477" y="4550"/>
                </a:cubicBezTo>
                <a:cubicBezTo>
                  <a:pt x="13735" y="4550"/>
                  <a:pt x="13994" y="4447"/>
                  <a:pt x="14166" y="4240"/>
                </a:cubicBezTo>
                <a:cubicBezTo>
                  <a:pt x="14494" y="3861"/>
                  <a:pt x="14752" y="3482"/>
                  <a:pt x="14907" y="3171"/>
                </a:cubicBezTo>
                <a:cubicBezTo>
                  <a:pt x="14924" y="3102"/>
                  <a:pt x="14976" y="3068"/>
                  <a:pt x="15045" y="3051"/>
                </a:cubicBezTo>
                <a:close/>
                <a:moveTo>
                  <a:pt x="8824" y="1241"/>
                </a:moveTo>
                <a:cubicBezTo>
                  <a:pt x="9220" y="2413"/>
                  <a:pt x="9358" y="3792"/>
                  <a:pt x="9238" y="5188"/>
                </a:cubicBezTo>
                <a:cubicBezTo>
                  <a:pt x="9203" y="5446"/>
                  <a:pt x="9169" y="5722"/>
                  <a:pt x="9134" y="5980"/>
                </a:cubicBezTo>
                <a:lnTo>
                  <a:pt x="7618" y="3344"/>
                </a:lnTo>
                <a:lnTo>
                  <a:pt x="8772" y="1327"/>
                </a:lnTo>
                <a:cubicBezTo>
                  <a:pt x="8790" y="1293"/>
                  <a:pt x="8807" y="1276"/>
                  <a:pt x="8824" y="1241"/>
                </a:cubicBezTo>
                <a:close/>
                <a:moveTo>
                  <a:pt x="17837" y="5860"/>
                </a:moveTo>
                <a:lnTo>
                  <a:pt x="17837" y="6359"/>
                </a:lnTo>
                <a:lnTo>
                  <a:pt x="11478" y="6359"/>
                </a:lnTo>
                <a:lnTo>
                  <a:pt x="11478" y="5860"/>
                </a:lnTo>
                <a:close/>
                <a:moveTo>
                  <a:pt x="3620" y="4050"/>
                </a:moveTo>
                <a:lnTo>
                  <a:pt x="1707" y="7376"/>
                </a:lnTo>
                <a:lnTo>
                  <a:pt x="897" y="7376"/>
                </a:lnTo>
                <a:cubicBezTo>
                  <a:pt x="897" y="7342"/>
                  <a:pt x="897" y="7307"/>
                  <a:pt x="897" y="7290"/>
                </a:cubicBezTo>
                <a:cubicBezTo>
                  <a:pt x="897" y="7031"/>
                  <a:pt x="1000" y="6773"/>
                  <a:pt x="1190" y="6601"/>
                </a:cubicBezTo>
                <a:cubicBezTo>
                  <a:pt x="1293" y="6514"/>
                  <a:pt x="1311" y="6342"/>
                  <a:pt x="1207" y="6239"/>
                </a:cubicBezTo>
                <a:cubicBezTo>
                  <a:pt x="1069" y="6066"/>
                  <a:pt x="1000" y="5860"/>
                  <a:pt x="1000" y="5653"/>
                </a:cubicBezTo>
                <a:cubicBezTo>
                  <a:pt x="1000" y="5136"/>
                  <a:pt x="1414" y="4740"/>
                  <a:pt x="1914" y="4740"/>
                </a:cubicBezTo>
                <a:cubicBezTo>
                  <a:pt x="2086" y="4740"/>
                  <a:pt x="2241" y="4774"/>
                  <a:pt x="2379" y="4860"/>
                </a:cubicBezTo>
                <a:cubicBezTo>
                  <a:pt x="2417" y="4889"/>
                  <a:pt x="2460" y="4901"/>
                  <a:pt x="2506" y="4901"/>
                </a:cubicBezTo>
                <a:cubicBezTo>
                  <a:pt x="2543" y="4901"/>
                  <a:pt x="2582" y="4893"/>
                  <a:pt x="2620" y="4877"/>
                </a:cubicBezTo>
                <a:cubicBezTo>
                  <a:pt x="2706" y="4860"/>
                  <a:pt x="2758" y="4791"/>
                  <a:pt x="2775" y="4705"/>
                </a:cubicBezTo>
                <a:cubicBezTo>
                  <a:pt x="2896" y="4326"/>
                  <a:pt x="3241" y="4050"/>
                  <a:pt x="3620" y="4050"/>
                </a:cubicBezTo>
                <a:close/>
                <a:moveTo>
                  <a:pt x="5963" y="1827"/>
                </a:moveTo>
                <a:lnTo>
                  <a:pt x="5963" y="1827"/>
                </a:lnTo>
                <a:cubicBezTo>
                  <a:pt x="6084" y="1862"/>
                  <a:pt x="6187" y="1948"/>
                  <a:pt x="6256" y="2068"/>
                </a:cubicBezTo>
                <a:lnTo>
                  <a:pt x="7962" y="5015"/>
                </a:lnTo>
                <a:cubicBezTo>
                  <a:pt x="7445" y="5153"/>
                  <a:pt x="6928" y="5325"/>
                  <a:pt x="6429" y="5515"/>
                </a:cubicBezTo>
                <a:cubicBezTo>
                  <a:pt x="6429" y="5291"/>
                  <a:pt x="6446" y="5050"/>
                  <a:pt x="6429" y="4826"/>
                </a:cubicBezTo>
                <a:cubicBezTo>
                  <a:pt x="6429" y="4671"/>
                  <a:pt x="6308" y="4550"/>
                  <a:pt x="6170" y="4550"/>
                </a:cubicBezTo>
                <a:cubicBezTo>
                  <a:pt x="6015" y="4550"/>
                  <a:pt x="5894" y="4671"/>
                  <a:pt x="5894" y="4826"/>
                </a:cubicBezTo>
                <a:cubicBezTo>
                  <a:pt x="5894" y="5136"/>
                  <a:pt x="5894" y="5446"/>
                  <a:pt x="5860" y="5756"/>
                </a:cubicBezTo>
                <a:cubicBezTo>
                  <a:pt x="5670" y="5842"/>
                  <a:pt x="5464" y="5929"/>
                  <a:pt x="5274" y="6032"/>
                </a:cubicBezTo>
                <a:cubicBezTo>
                  <a:pt x="4481" y="6411"/>
                  <a:pt x="3740" y="6876"/>
                  <a:pt x="3051" y="7376"/>
                </a:cubicBezTo>
                <a:lnTo>
                  <a:pt x="2327" y="7376"/>
                </a:lnTo>
                <a:lnTo>
                  <a:pt x="5395" y="2068"/>
                </a:lnTo>
                <a:cubicBezTo>
                  <a:pt x="5412" y="2034"/>
                  <a:pt x="5429" y="2017"/>
                  <a:pt x="5446" y="1982"/>
                </a:cubicBezTo>
                <a:cubicBezTo>
                  <a:pt x="5619" y="2482"/>
                  <a:pt x="5739" y="2999"/>
                  <a:pt x="5808" y="3568"/>
                </a:cubicBezTo>
                <a:cubicBezTo>
                  <a:pt x="5826" y="3706"/>
                  <a:pt x="5946" y="3792"/>
                  <a:pt x="6067" y="3792"/>
                </a:cubicBezTo>
                <a:lnTo>
                  <a:pt x="6119" y="3792"/>
                </a:lnTo>
                <a:cubicBezTo>
                  <a:pt x="6256" y="3774"/>
                  <a:pt x="6360" y="3637"/>
                  <a:pt x="6343" y="3499"/>
                </a:cubicBezTo>
                <a:cubicBezTo>
                  <a:pt x="6256" y="2913"/>
                  <a:pt x="6136" y="2344"/>
                  <a:pt x="5963" y="1827"/>
                </a:cubicBezTo>
                <a:close/>
                <a:moveTo>
                  <a:pt x="8238" y="5498"/>
                </a:moveTo>
                <a:lnTo>
                  <a:pt x="9324" y="7376"/>
                </a:lnTo>
                <a:lnTo>
                  <a:pt x="3999" y="7376"/>
                </a:lnTo>
                <a:cubicBezTo>
                  <a:pt x="4481" y="7049"/>
                  <a:pt x="4981" y="6773"/>
                  <a:pt x="5515" y="6514"/>
                </a:cubicBezTo>
                <a:cubicBezTo>
                  <a:pt x="6394" y="6066"/>
                  <a:pt x="7308" y="5722"/>
                  <a:pt x="8238" y="5498"/>
                </a:cubicBezTo>
                <a:close/>
                <a:moveTo>
                  <a:pt x="9341" y="1086"/>
                </a:moveTo>
                <a:lnTo>
                  <a:pt x="9341" y="1086"/>
                </a:lnTo>
                <a:cubicBezTo>
                  <a:pt x="9462" y="1121"/>
                  <a:pt x="9565" y="1207"/>
                  <a:pt x="9634" y="1327"/>
                </a:cubicBezTo>
                <a:lnTo>
                  <a:pt x="11822" y="5101"/>
                </a:lnTo>
                <a:cubicBezTo>
                  <a:pt x="11788" y="5170"/>
                  <a:pt x="11754" y="5239"/>
                  <a:pt x="11736" y="5325"/>
                </a:cubicBezTo>
                <a:lnTo>
                  <a:pt x="11392" y="5325"/>
                </a:lnTo>
                <a:cubicBezTo>
                  <a:pt x="11150" y="5325"/>
                  <a:pt x="10944" y="5515"/>
                  <a:pt x="10944" y="5773"/>
                </a:cubicBezTo>
                <a:lnTo>
                  <a:pt x="10944" y="6446"/>
                </a:lnTo>
                <a:cubicBezTo>
                  <a:pt x="10944" y="6704"/>
                  <a:pt x="11150" y="6894"/>
                  <a:pt x="11392" y="6894"/>
                </a:cubicBezTo>
                <a:lnTo>
                  <a:pt x="11512" y="6894"/>
                </a:lnTo>
                <a:lnTo>
                  <a:pt x="11650" y="7376"/>
                </a:lnTo>
                <a:lnTo>
                  <a:pt x="9944" y="7376"/>
                </a:lnTo>
                <a:lnTo>
                  <a:pt x="9548" y="6687"/>
                </a:lnTo>
                <a:cubicBezTo>
                  <a:pt x="9651" y="6222"/>
                  <a:pt x="9720" y="5722"/>
                  <a:pt x="9772" y="5222"/>
                </a:cubicBezTo>
                <a:cubicBezTo>
                  <a:pt x="9910" y="3774"/>
                  <a:pt x="9755" y="2310"/>
                  <a:pt x="9341" y="1086"/>
                </a:cubicBezTo>
                <a:close/>
                <a:moveTo>
                  <a:pt x="17234" y="6894"/>
                </a:moveTo>
                <a:lnTo>
                  <a:pt x="17113" y="7376"/>
                </a:lnTo>
                <a:lnTo>
                  <a:pt x="12202" y="7376"/>
                </a:lnTo>
                <a:lnTo>
                  <a:pt x="12081" y="6894"/>
                </a:lnTo>
                <a:close/>
                <a:moveTo>
                  <a:pt x="17837" y="7910"/>
                </a:moveTo>
                <a:lnTo>
                  <a:pt x="17837" y="8669"/>
                </a:lnTo>
                <a:lnTo>
                  <a:pt x="14993" y="8669"/>
                </a:lnTo>
                <a:cubicBezTo>
                  <a:pt x="14855" y="8669"/>
                  <a:pt x="14735" y="8789"/>
                  <a:pt x="14735" y="8944"/>
                </a:cubicBezTo>
                <a:cubicBezTo>
                  <a:pt x="14735" y="9099"/>
                  <a:pt x="14855" y="9220"/>
                  <a:pt x="14993" y="9220"/>
                </a:cubicBezTo>
                <a:lnTo>
                  <a:pt x="17027" y="9220"/>
                </a:lnTo>
                <a:lnTo>
                  <a:pt x="16493" y="10978"/>
                </a:lnTo>
                <a:lnTo>
                  <a:pt x="1879" y="10978"/>
                </a:lnTo>
                <a:lnTo>
                  <a:pt x="1345" y="9220"/>
                </a:lnTo>
                <a:lnTo>
                  <a:pt x="13701" y="9220"/>
                </a:lnTo>
                <a:cubicBezTo>
                  <a:pt x="13856" y="9220"/>
                  <a:pt x="13977" y="9099"/>
                  <a:pt x="13977" y="8944"/>
                </a:cubicBezTo>
                <a:cubicBezTo>
                  <a:pt x="13977" y="8789"/>
                  <a:pt x="13856" y="8669"/>
                  <a:pt x="13701" y="8669"/>
                </a:cubicBezTo>
                <a:lnTo>
                  <a:pt x="535" y="8669"/>
                </a:lnTo>
                <a:lnTo>
                  <a:pt x="535" y="7910"/>
                </a:lnTo>
                <a:close/>
                <a:moveTo>
                  <a:pt x="12960" y="1"/>
                </a:moveTo>
                <a:cubicBezTo>
                  <a:pt x="12598" y="1"/>
                  <a:pt x="12253" y="190"/>
                  <a:pt x="12081" y="518"/>
                </a:cubicBezTo>
                <a:lnTo>
                  <a:pt x="10926" y="2482"/>
                </a:lnTo>
                <a:lnTo>
                  <a:pt x="10099" y="1052"/>
                </a:lnTo>
                <a:cubicBezTo>
                  <a:pt x="9910" y="724"/>
                  <a:pt x="9582" y="535"/>
                  <a:pt x="9203" y="535"/>
                </a:cubicBezTo>
                <a:cubicBezTo>
                  <a:pt x="8841" y="535"/>
                  <a:pt x="8497" y="724"/>
                  <a:pt x="8307" y="1052"/>
                </a:cubicBezTo>
                <a:lnTo>
                  <a:pt x="7308" y="2809"/>
                </a:lnTo>
                <a:lnTo>
                  <a:pt x="6722" y="1793"/>
                </a:lnTo>
                <a:cubicBezTo>
                  <a:pt x="6532" y="1465"/>
                  <a:pt x="6187" y="1276"/>
                  <a:pt x="5826" y="1276"/>
                </a:cubicBezTo>
                <a:cubicBezTo>
                  <a:pt x="5446" y="1276"/>
                  <a:pt x="5119" y="1465"/>
                  <a:pt x="4929" y="1793"/>
                </a:cubicBezTo>
                <a:lnTo>
                  <a:pt x="3930" y="3533"/>
                </a:lnTo>
                <a:cubicBezTo>
                  <a:pt x="3844" y="3516"/>
                  <a:pt x="3740" y="3499"/>
                  <a:pt x="3654" y="3499"/>
                </a:cubicBezTo>
                <a:cubicBezTo>
                  <a:pt x="3120" y="3499"/>
                  <a:pt x="2620" y="3809"/>
                  <a:pt x="2379" y="4274"/>
                </a:cubicBezTo>
                <a:cubicBezTo>
                  <a:pt x="2224" y="4223"/>
                  <a:pt x="2069" y="4188"/>
                  <a:pt x="1914" y="4188"/>
                </a:cubicBezTo>
                <a:cubicBezTo>
                  <a:pt x="1104" y="4188"/>
                  <a:pt x="466" y="4843"/>
                  <a:pt x="466" y="5653"/>
                </a:cubicBezTo>
                <a:cubicBezTo>
                  <a:pt x="466" y="5911"/>
                  <a:pt x="535" y="6170"/>
                  <a:pt x="656" y="6394"/>
                </a:cubicBezTo>
                <a:cubicBezTo>
                  <a:pt x="466" y="6635"/>
                  <a:pt x="346" y="6963"/>
                  <a:pt x="346" y="7290"/>
                </a:cubicBezTo>
                <a:cubicBezTo>
                  <a:pt x="346" y="7324"/>
                  <a:pt x="346" y="7342"/>
                  <a:pt x="363" y="7376"/>
                </a:cubicBezTo>
                <a:cubicBezTo>
                  <a:pt x="156" y="7428"/>
                  <a:pt x="1" y="7600"/>
                  <a:pt x="1" y="7824"/>
                </a:cubicBezTo>
                <a:lnTo>
                  <a:pt x="1" y="8772"/>
                </a:lnTo>
                <a:cubicBezTo>
                  <a:pt x="1" y="9013"/>
                  <a:pt x="191" y="9220"/>
                  <a:pt x="449" y="9220"/>
                </a:cubicBezTo>
                <a:lnTo>
                  <a:pt x="776" y="9220"/>
                </a:lnTo>
                <a:lnTo>
                  <a:pt x="1380" y="11202"/>
                </a:lnTo>
                <a:cubicBezTo>
                  <a:pt x="1448" y="11391"/>
                  <a:pt x="1621" y="11512"/>
                  <a:pt x="1810" y="11512"/>
                </a:cubicBezTo>
                <a:lnTo>
                  <a:pt x="16561" y="11512"/>
                </a:lnTo>
                <a:cubicBezTo>
                  <a:pt x="16751" y="11512"/>
                  <a:pt x="16923" y="11391"/>
                  <a:pt x="16992" y="11202"/>
                </a:cubicBezTo>
                <a:lnTo>
                  <a:pt x="17595" y="9220"/>
                </a:lnTo>
                <a:lnTo>
                  <a:pt x="17923" y="9220"/>
                </a:lnTo>
                <a:cubicBezTo>
                  <a:pt x="18181" y="9220"/>
                  <a:pt x="18371" y="9013"/>
                  <a:pt x="18371" y="8772"/>
                </a:cubicBezTo>
                <a:lnTo>
                  <a:pt x="18371" y="7824"/>
                </a:lnTo>
                <a:cubicBezTo>
                  <a:pt x="18371" y="7566"/>
                  <a:pt x="18181" y="7376"/>
                  <a:pt x="17923" y="7376"/>
                </a:cubicBezTo>
                <a:lnTo>
                  <a:pt x="17682" y="7376"/>
                </a:lnTo>
                <a:lnTo>
                  <a:pt x="17802" y="6894"/>
                </a:lnTo>
                <a:lnTo>
                  <a:pt x="17923" y="6894"/>
                </a:lnTo>
                <a:cubicBezTo>
                  <a:pt x="18181" y="6894"/>
                  <a:pt x="18371" y="6704"/>
                  <a:pt x="18371" y="6446"/>
                </a:cubicBezTo>
                <a:lnTo>
                  <a:pt x="18371" y="5773"/>
                </a:lnTo>
                <a:cubicBezTo>
                  <a:pt x="18371" y="5515"/>
                  <a:pt x="18181" y="5325"/>
                  <a:pt x="17923" y="5325"/>
                </a:cubicBezTo>
                <a:lnTo>
                  <a:pt x="17578" y="5325"/>
                </a:lnTo>
                <a:cubicBezTo>
                  <a:pt x="17406" y="4705"/>
                  <a:pt x="16906" y="4223"/>
                  <a:pt x="16268" y="4067"/>
                </a:cubicBezTo>
                <a:cubicBezTo>
                  <a:pt x="16200" y="4050"/>
                  <a:pt x="16148" y="3981"/>
                  <a:pt x="16131" y="3895"/>
                </a:cubicBezTo>
                <a:cubicBezTo>
                  <a:pt x="16113" y="3464"/>
                  <a:pt x="15907" y="3051"/>
                  <a:pt x="15579" y="2723"/>
                </a:cubicBezTo>
                <a:cubicBezTo>
                  <a:pt x="15440" y="2584"/>
                  <a:pt x="15258" y="2514"/>
                  <a:pt x="15072" y="2514"/>
                </a:cubicBezTo>
                <a:cubicBezTo>
                  <a:pt x="15052" y="2514"/>
                  <a:pt x="15031" y="2515"/>
                  <a:pt x="15011" y="2517"/>
                </a:cubicBezTo>
                <a:lnTo>
                  <a:pt x="14718" y="2000"/>
                </a:lnTo>
                <a:cubicBezTo>
                  <a:pt x="14672" y="1908"/>
                  <a:pt x="14580" y="1862"/>
                  <a:pt x="14488" y="1862"/>
                </a:cubicBezTo>
                <a:cubicBezTo>
                  <a:pt x="14442" y="1862"/>
                  <a:pt x="14396" y="1873"/>
                  <a:pt x="14356" y="1896"/>
                </a:cubicBezTo>
                <a:cubicBezTo>
                  <a:pt x="14218" y="1965"/>
                  <a:pt x="14183" y="2137"/>
                  <a:pt x="14252" y="2258"/>
                </a:cubicBezTo>
                <a:lnTo>
                  <a:pt x="14528" y="2758"/>
                </a:lnTo>
                <a:cubicBezTo>
                  <a:pt x="14476" y="2809"/>
                  <a:pt x="14442" y="2861"/>
                  <a:pt x="14407" y="2930"/>
                </a:cubicBezTo>
                <a:cubicBezTo>
                  <a:pt x="14287" y="3206"/>
                  <a:pt x="14045" y="3550"/>
                  <a:pt x="13753" y="3895"/>
                </a:cubicBezTo>
                <a:cubicBezTo>
                  <a:pt x="13701" y="3947"/>
                  <a:pt x="13649" y="3981"/>
                  <a:pt x="13580" y="3999"/>
                </a:cubicBezTo>
                <a:cubicBezTo>
                  <a:pt x="13615" y="2775"/>
                  <a:pt x="13442" y="1586"/>
                  <a:pt x="13098" y="552"/>
                </a:cubicBezTo>
                <a:lnTo>
                  <a:pt x="13098" y="552"/>
                </a:lnTo>
                <a:cubicBezTo>
                  <a:pt x="13218" y="586"/>
                  <a:pt x="13322" y="673"/>
                  <a:pt x="13391" y="776"/>
                </a:cubicBezTo>
                <a:lnTo>
                  <a:pt x="13615" y="1155"/>
                </a:lnTo>
                <a:cubicBezTo>
                  <a:pt x="13660" y="1235"/>
                  <a:pt x="13743" y="1284"/>
                  <a:pt x="13833" y="1284"/>
                </a:cubicBezTo>
                <a:cubicBezTo>
                  <a:pt x="13880" y="1284"/>
                  <a:pt x="13929" y="1271"/>
                  <a:pt x="13977" y="1241"/>
                </a:cubicBezTo>
                <a:cubicBezTo>
                  <a:pt x="14097" y="1172"/>
                  <a:pt x="14149" y="1017"/>
                  <a:pt x="14080" y="879"/>
                </a:cubicBezTo>
                <a:lnTo>
                  <a:pt x="13856" y="518"/>
                </a:lnTo>
                <a:cubicBezTo>
                  <a:pt x="13666" y="190"/>
                  <a:pt x="13339" y="1"/>
                  <a:pt x="12960" y="1"/>
                </a:cubicBezTo>
                <a:close/>
              </a:path>
            </a:pathLst>
          </a:custGeom>
          <a:solidFill>
            <a:srgbClr val="3C4442"/>
          </a:solidFill>
          <a:ln cap="flat" cmpd="sng" w="9525">
            <a:solidFill>
              <a:srgbClr val="A3E2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119"/>
          <p:cNvSpPr txBox="1"/>
          <p:nvPr>
            <p:ph idx="4294967295" type="subTitle"/>
          </p:nvPr>
        </p:nvSpPr>
        <p:spPr>
          <a:xfrm>
            <a:off x="1083113" y="3496075"/>
            <a:ext cx="11871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a:latin typeface="Anaheim"/>
                <a:ea typeface="Anaheim"/>
                <a:cs typeface="Anaheim"/>
                <a:sym typeface="Anaheim"/>
              </a:rPr>
              <a:t>Potluck item:</a:t>
            </a:r>
            <a:endParaRPr b="1">
              <a:latin typeface="Anaheim"/>
              <a:ea typeface="Anaheim"/>
              <a:cs typeface="Anaheim"/>
              <a:sym typeface="Anaheim"/>
            </a:endParaRPr>
          </a:p>
        </p:txBody>
      </p:sp>
      <p:grpSp>
        <p:nvGrpSpPr>
          <p:cNvPr id="1264" name="Google Shape;1264;p119"/>
          <p:cNvGrpSpPr/>
          <p:nvPr/>
        </p:nvGrpSpPr>
        <p:grpSpPr>
          <a:xfrm>
            <a:off x="1950688" y="3647075"/>
            <a:ext cx="459700" cy="445925"/>
            <a:chOff x="2629463" y="1917900"/>
            <a:chExt cx="459700" cy="445925"/>
          </a:xfrm>
        </p:grpSpPr>
        <p:sp>
          <p:nvSpPr>
            <p:cNvPr id="1265" name="Google Shape;1265;p119"/>
            <p:cNvSpPr/>
            <p:nvPr/>
          </p:nvSpPr>
          <p:spPr>
            <a:xfrm>
              <a:off x="2629463" y="1917900"/>
              <a:ext cx="459700" cy="445925"/>
            </a:xfrm>
            <a:custGeom>
              <a:rect b="b" l="l" r="r" t="t"/>
              <a:pathLst>
                <a:path extrusionOk="0" h="17837" w="18388">
                  <a:moveTo>
                    <a:pt x="12046" y="7307"/>
                  </a:moveTo>
                  <a:cubicBezTo>
                    <a:pt x="12029" y="7945"/>
                    <a:pt x="11736" y="8496"/>
                    <a:pt x="11270" y="8858"/>
                  </a:cubicBezTo>
                  <a:lnTo>
                    <a:pt x="8772" y="8858"/>
                  </a:lnTo>
                  <a:cubicBezTo>
                    <a:pt x="8324" y="8496"/>
                    <a:pt x="8013" y="7945"/>
                    <a:pt x="7996" y="7307"/>
                  </a:cubicBezTo>
                  <a:close/>
                  <a:moveTo>
                    <a:pt x="1689" y="10254"/>
                  </a:moveTo>
                  <a:lnTo>
                    <a:pt x="1689" y="11253"/>
                  </a:lnTo>
                  <a:lnTo>
                    <a:pt x="810" y="11253"/>
                  </a:lnTo>
                  <a:cubicBezTo>
                    <a:pt x="655" y="11253"/>
                    <a:pt x="534" y="11133"/>
                    <a:pt x="534" y="10978"/>
                  </a:cubicBezTo>
                  <a:lnTo>
                    <a:pt x="534" y="10254"/>
                  </a:lnTo>
                  <a:close/>
                  <a:moveTo>
                    <a:pt x="14924" y="10254"/>
                  </a:moveTo>
                  <a:lnTo>
                    <a:pt x="14924" y="10978"/>
                  </a:lnTo>
                  <a:cubicBezTo>
                    <a:pt x="14924" y="11133"/>
                    <a:pt x="14803" y="11253"/>
                    <a:pt x="14648" y="11253"/>
                  </a:cubicBezTo>
                  <a:lnTo>
                    <a:pt x="13769" y="11253"/>
                  </a:lnTo>
                  <a:lnTo>
                    <a:pt x="13769" y="10254"/>
                  </a:lnTo>
                  <a:close/>
                  <a:moveTo>
                    <a:pt x="13235" y="9392"/>
                  </a:moveTo>
                  <a:lnTo>
                    <a:pt x="13235" y="12339"/>
                  </a:lnTo>
                  <a:lnTo>
                    <a:pt x="9495" y="12339"/>
                  </a:lnTo>
                  <a:cubicBezTo>
                    <a:pt x="9375" y="12339"/>
                    <a:pt x="9271" y="12391"/>
                    <a:pt x="9185" y="12477"/>
                  </a:cubicBezTo>
                  <a:cubicBezTo>
                    <a:pt x="9099" y="12563"/>
                    <a:pt x="9047" y="12684"/>
                    <a:pt x="9047" y="12804"/>
                  </a:cubicBezTo>
                  <a:cubicBezTo>
                    <a:pt x="9116" y="14441"/>
                    <a:pt x="10047" y="15906"/>
                    <a:pt x="11477" y="16699"/>
                  </a:cubicBezTo>
                  <a:lnTo>
                    <a:pt x="11477" y="17302"/>
                  </a:lnTo>
                  <a:lnTo>
                    <a:pt x="3033" y="17302"/>
                  </a:lnTo>
                  <a:cubicBezTo>
                    <a:pt x="2602" y="17302"/>
                    <a:pt x="2240" y="16940"/>
                    <a:pt x="2240" y="16492"/>
                  </a:cubicBezTo>
                  <a:lnTo>
                    <a:pt x="2240" y="9392"/>
                  </a:lnTo>
                  <a:close/>
                  <a:moveTo>
                    <a:pt x="17836" y="12873"/>
                  </a:moveTo>
                  <a:cubicBezTo>
                    <a:pt x="17750" y="14304"/>
                    <a:pt x="16905" y="15596"/>
                    <a:pt x="15630" y="16268"/>
                  </a:cubicBezTo>
                  <a:lnTo>
                    <a:pt x="15044" y="16268"/>
                  </a:lnTo>
                  <a:cubicBezTo>
                    <a:pt x="14889" y="16268"/>
                    <a:pt x="14769" y="16389"/>
                    <a:pt x="14769" y="16527"/>
                  </a:cubicBezTo>
                  <a:cubicBezTo>
                    <a:pt x="14769" y="16682"/>
                    <a:pt x="14889" y="16802"/>
                    <a:pt x="15044" y="16802"/>
                  </a:cubicBezTo>
                  <a:lnTo>
                    <a:pt x="15423" y="16802"/>
                  </a:lnTo>
                  <a:lnTo>
                    <a:pt x="15423" y="17302"/>
                  </a:lnTo>
                  <a:lnTo>
                    <a:pt x="12011" y="17302"/>
                  </a:lnTo>
                  <a:lnTo>
                    <a:pt x="12011" y="16802"/>
                  </a:lnTo>
                  <a:lnTo>
                    <a:pt x="13717" y="16802"/>
                  </a:lnTo>
                  <a:cubicBezTo>
                    <a:pt x="13855" y="16802"/>
                    <a:pt x="13976" y="16682"/>
                    <a:pt x="13976" y="16527"/>
                  </a:cubicBezTo>
                  <a:cubicBezTo>
                    <a:pt x="13976" y="16389"/>
                    <a:pt x="13855" y="16268"/>
                    <a:pt x="13717" y="16268"/>
                  </a:cubicBezTo>
                  <a:lnTo>
                    <a:pt x="11805" y="16268"/>
                  </a:lnTo>
                  <a:cubicBezTo>
                    <a:pt x="10529" y="15596"/>
                    <a:pt x="9685" y="14304"/>
                    <a:pt x="9599" y="12873"/>
                  </a:cubicBezTo>
                  <a:close/>
                  <a:moveTo>
                    <a:pt x="11822" y="1"/>
                  </a:moveTo>
                  <a:cubicBezTo>
                    <a:pt x="11391" y="1"/>
                    <a:pt x="11046" y="345"/>
                    <a:pt x="11046" y="776"/>
                  </a:cubicBezTo>
                  <a:lnTo>
                    <a:pt x="11046" y="6773"/>
                  </a:lnTo>
                  <a:lnTo>
                    <a:pt x="7910" y="6773"/>
                  </a:lnTo>
                  <a:cubicBezTo>
                    <a:pt x="7669" y="6773"/>
                    <a:pt x="7462" y="6980"/>
                    <a:pt x="7462" y="7221"/>
                  </a:cubicBezTo>
                  <a:lnTo>
                    <a:pt x="7462" y="7255"/>
                  </a:lnTo>
                  <a:cubicBezTo>
                    <a:pt x="7462" y="7859"/>
                    <a:pt x="7669" y="8410"/>
                    <a:pt x="8013" y="8858"/>
                  </a:cubicBezTo>
                  <a:lnTo>
                    <a:pt x="2137" y="8858"/>
                  </a:lnTo>
                  <a:cubicBezTo>
                    <a:pt x="1896" y="8858"/>
                    <a:pt x="1689" y="9048"/>
                    <a:pt x="1689" y="9306"/>
                  </a:cubicBezTo>
                  <a:lnTo>
                    <a:pt x="1689" y="9720"/>
                  </a:lnTo>
                  <a:lnTo>
                    <a:pt x="448" y="9720"/>
                  </a:lnTo>
                  <a:cubicBezTo>
                    <a:pt x="190" y="9720"/>
                    <a:pt x="0" y="9927"/>
                    <a:pt x="0" y="10168"/>
                  </a:cubicBezTo>
                  <a:lnTo>
                    <a:pt x="0" y="10978"/>
                  </a:lnTo>
                  <a:cubicBezTo>
                    <a:pt x="0" y="11426"/>
                    <a:pt x="362" y="11788"/>
                    <a:pt x="810" y="11788"/>
                  </a:cubicBezTo>
                  <a:lnTo>
                    <a:pt x="1689" y="11788"/>
                  </a:lnTo>
                  <a:lnTo>
                    <a:pt x="1689" y="16492"/>
                  </a:lnTo>
                  <a:cubicBezTo>
                    <a:pt x="1689" y="17233"/>
                    <a:pt x="2292" y="17836"/>
                    <a:pt x="3033" y="17836"/>
                  </a:cubicBezTo>
                  <a:lnTo>
                    <a:pt x="15510" y="17836"/>
                  </a:lnTo>
                  <a:cubicBezTo>
                    <a:pt x="15751" y="17836"/>
                    <a:pt x="15958" y="17647"/>
                    <a:pt x="15958" y="17388"/>
                  </a:cubicBezTo>
                  <a:lnTo>
                    <a:pt x="15958" y="16699"/>
                  </a:lnTo>
                  <a:cubicBezTo>
                    <a:pt x="17388" y="15906"/>
                    <a:pt x="18318" y="14441"/>
                    <a:pt x="18370" y="12804"/>
                  </a:cubicBezTo>
                  <a:cubicBezTo>
                    <a:pt x="18387" y="12684"/>
                    <a:pt x="18336" y="12563"/>
                    <a:pt x="18250" y="12477"/>
                  </a:cubicBezTo>
                  <a:cubicBezTo>
                    <a:pt x="18163" y="12391"/>
                    <a:pt x="18043" y="12339"/>
                    <a:pt x="17922" y="12339"/>
                  </a:cubicBezTo>
                  <a:lnTo>
                    <a:pt x="13769" y="12339"/>
                  </a:lnTo>
                  <a:lnTo>
                    <a:pt x="13769" y="11788"/>
                  </a:lnTo>
                  <a:lnTo>
                    <a:pt x="14648" y="11788"/>
                  </a:lnTo>
                  <a:cubicBezTo>
                    <a:pt x="15096" y="11788"/>
                    <a:pt x="15458" y="11426"/>
                    <a:pt x="15458" y="10978"/>
                  </a:cubicBezTo>
                  <a:lnTo>
                    <a:pt x="15458" y="10168"/>
                  </a:lnTo>
                  <a:cubicBezTo>
                    <a:pt x="15458" y="9927"/>
                    <a:pt x="15268" y="9720"/>
                    <a:pt x="15010" y="9720"/>
                  </a:cubicBezTo>
                  <a:lnTo>
                    <a:pt x="13769" y="9720"/>
                  </a:lnTo>
                  <a:lnTo>
                    <a:pt x="13769" y="9306"/>
                  </a:lnTo>
                  <a:cubicBezTo>
                    <a:pt x="13769" y="9048"/>
                    <a:pt x="13562" y="8858"/>
                    <a:pt x="13321" y="8858"/>
                  </a:cubicBezTo>
                  <a:lnTo>
                    <a:pt x="12029" y="8858"/>
                  </a:lnTo>
                  <a:cubicBezTo>
                    <a:pt x="12390" y="8410"/>
                    <a:pt x="12597" y="7859"/>
                    <a:pt x="12597" y="7255"/>
                  </a:cubicBezTo>
                  <a:lnTo>
                    <a:pt x="12597" y="4360"/>
                  </a:lnTo>
                  <a:cubicBezTo>
                    <a:pt x="12597" y="4205"/>
                    <a:pt x="12477" y="4085"/>
                    <a:pt x="12322" y="4085"/>
                  </a:cubicBezTo>
                  <a:cubicBezTo>
                    <a:pt x="12184" y="4085"/>
                    <a:pt x="12063" y="4205"/>
                    <a:pt x="12063" y="4360"/>
                  </a:cubicBezTo>
                  <a:lnTo>
                    <a:pt x="12063" y="6773"/>
                  </a:lnTo>
                  <a:lnTo>
                    <a:pt x="11581" y="6773"/>
                  </a:lnTo>
                  <a:lnTo>
                    <a:pt x="11581" y="776"/>
                  </a:lnTo>
                  <a:cubicBezTo>
                    <a:pt x="11581" y="638"/>
                    <a:pt x="11684" y="535"/>
                    <a:pt x="11822" y="535"/>
                  </a:cubicBezTo>
                  <a:cubicBezTo>
                    <a:pt x="11942" y="535"/>
                    <a:pt x="12063" y="638"/>
                    <a:pt x="12063" y="776"/>
                  </a:cubicBezTo>
                  <a:lnTo>
                    <a:pt x="12063" y="3102"/>
                  </a:lnTo>
                  <a:cubicBezTo>
                    <a:pt x="12063" y="3258"/>
                    <a:pt x="12184" y="3378"/>
                    <a:pt x="12322" y="3378"/>
                  </a:cubicBezTo>
                  <a:cubicBezTo>
                    <a:pt x="12477" y="3378"/>
                    <a:pt x="12597" y="3258"/>
                    <a:pt x="12597" y="3102"/>
                  </a:cubicBezTo>
                  <a:lnTo>
                    <a:pt x="12597" y="776"/>
                  </a:lnTo>
                  <a:cubicBezTo>
                    <a:pt x="12597" y="345"/>
                    <a:pt x="12253" y="1"/>
                    <a:pt x="11822" y="1"/>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3E2D6"/>
                </a:solidFill>
              </a:endParaRPr>
            </a:p>
          </p:txBody>
        </p:sp>
        <p:sp>
          <p:nvSpPr>
            <p:cNvPr id="1266" name="Google Shape;1266;p119"/>
            <p:cNvSpPr/>
            <p:nvPr/>
          </p:nvSpPr>
          <p:spPr>
            <a:xfrm>
              <a:off x="2670388" y="1952375"/>
              <a:ext cx="95650" cy="44825"/>
            </a:xfrm>
            <a:custGeom>
              <a:rect b="b" l="l" r="r" t="t"/>
              <a:pathLst>
                <a:path extrusionOk="0" h="1793" w="3826">
                  <a:moveTo>
                    <a:pt x="896" y="0"/>
                  </a:moveTo>
                  <a:cubicBezTo>
                    <a:pt x="397" y="0"/>
                    <a:pt x="0" y="397"/>
                    <a:pt x="0" y="896"/>
                  </a:cubicBezTo>
                  <a:cubicBezTo>
                    <a:pt x="0" y="1396"/>
                    <a:pt x="397" y="1792"/>
                    <a:pt x="896" y="1792"/>
                  </a:cubicBezTo>
                  <a:lnTo>
                    <a:pt x="2085" y="1792"/>
                  </a:lnTo>
                  <a:cubicBezTo>
                    <a:pt x="2241" y="1792"/>
                    <a:pt x="2361" y="1672"/>
                    <a:pt x="2361" y="1534"/>
                  </a:cubicBezTo>
                  <a:cubicBezTo>
                    <a:pt x="2361" y="1379"/>
                    <a:pt x="2241" y="1258"/>
                    <a:pt x="2085" y="1258"/>
                  </a:cubicBezTo>
                  <a:lnTo>
                    <a:pt x="896" y="1258"/>
                  </a:lnTo>
                  <a:cubicBezTo>
                    <a:pt x="690" y="1258"/>
                    <a:pt x="535" y="1103"/>
                    <a:pt x="535" y="896"/>
                  </a:cubicBezTo>
                  <a:cubicBezTo>
                    <a:pt x="535" y="707"/>
                    <a:pt x="690" y="534"/>
                    <a:pt x="896" y="534"/>
                  </a:cubicBezTo>
                  <a:lnTo>
                    <a:pt x="3567" y="534"/>
                  </a:lnTo>
                  <a:cubicBezTo>
                    <a:pt x="3705" y="534"/>
                    <a:pt x="3826" y="414"/>
                    <a:pt x="3826" y="276"/>
                  </a:cubicBezTo>
                  <a:cubicBezTo>
                    <a:pt x="3826" y="121"/>
                    <a:pt x="3705" y="0"/>
                    <a:pt x="3567"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3E2D6"/>
                </a:solidFill>
              </a:endParaRPr>
            </a:p>
          </p:txBody>
        </p:sp>
        <p:sp>
          <p:nvSpPr>
            <p:cNvPr id="1267" name="Google Shape;1267;p119"/>
            <p:cNvSpPr/>
            <p:nvPr/>
          </p:nvSpPr>
          <p:spPr>
            <a:xfrm>
              <a:off x="2724238" y="1983825"/>
              <a:ext cx="81025" cy="131425"/>
            </a:xfrm>
            <a:custGeom>
              <a:rect b="b" l="l" r="r" t="t"/>
              <a:pathLst>
                <a:path extrusionOk="0" h="5257" w="3241">
                  <a:moveTo>
                    <a:pt x="1224" y="0"/>
                  </a:moveTo>
                  <a:cubicBezTo>
                    <a:pt x="1086" y="0"/>
                    <a:pt x="965" y="121"/>
                    <a:pt x="965" y="276"/>
                  </a:cubicBezTo>
                  <a:cubicBezTo>
                    <a:pt x="965" y="414"/>
                    <a:pt x="1086" y="534"/>
                    <a:pt x="1224" y="534"/>
                  </a:cubicBezTo>
                  <a:lnTo>
                    <a:pt x="2068" y="534"/>
                  </a:lnTo>
                  <a:cubicBezTo>
                    <a:pt x="2413" y="534"/>
                    <a:pt x="2706" y="827"/>
                    <a:pt x="2706" y="1172"/>
                  </a:cubicBezTo>
                  <a:cubicBezTo>
                    <a:pt x="2706" y="1517"/>
                    <a:pt x="2413" y="1792"/>
                    <a:pt x="2068" y="1792"/>
                  </a:cubicBezTo>
                  <a:lnTo>
                    <a:pt x="1034" y="1792"/>
                  </a:lnTo>
                  <a:cubicBezTo>
                    <a:pt x="466" y="1792"/>
                    <a:pt x="0" y="2258"/>
                    <a:pt x="0" y="2826"/>
                  </a:cubicBezTo>
                  <a:cubicBezTo>
                    <a:pt x="0" y="3395"/>
                    <a:pt x="466" y="3860"/>
                    <a:pt x="1034" y="3860"/>
                  </a:cubicBezTo>
                  <a:lnTo>
                    <a:pt x="1293" y="3860"/>
                  </a:lnTo>
                  <a:cubicBezTo>
                    <a:pt x="1569" y="3860"/>
                    <a:pt x="1793" y="4084"/>
                    <a:pt x="1793" y="4360"/>
                  </a:cubicBezTo>
                  <a:lnTo>
                    <a:pt x="1793" y="4998"/>
                  </a:lnTo>
                  <a:cubicBezTo>
                    <a:pt x="1793" y="5135"/>
                    <a:pt x="1896" y="5256"/>
                    <a:pt x="2051" y="5256"/>
                  </a:cubicBezTo>
                  <a:cubicBezTo>
                    <a:pt x="2206" y="5256"/>
                    <a:pt x="2327" y="5135"/>
                    <a:pt x="2327" y="4998"/>
                  </a:cubicBezTo>
                  <a:lnTo>
                    <a:pt x="2327" y="4360"/>
                  </a:lnTo>
                  <a:cubicBezTo>
                    <a:pt x="2327" y="3791"/>
                    <a:pt x="1862" y="3326"/>
                    <a:pt x="1293" y="3326"/>
                  </a:cubicBezTo>
                  <a:lnTo>
                    <a:pt x="1034" y="3326"/>
                  </a:lnTo>
                  <a:cubicBezTo>
                    <a:pt x="759" y="3326"/>
                    <a:pt x="535" y="3102"/>
                    <a:pt x="535" y="2826"/>
                  </a:cubicBezTo>
                  <a:cubicBezTo>
                    <a:pt x="535" y="2551"/>
                    <a:pt x="759" y="2344"/>
                    <a:pt x="1034" y="2344"/>
                  </a:cubicBezTo>
                  <a:lnTo>
                    <a:pt x="2068" y="2344"/>
                  </a:lnTo>
                  <a:cubicBezTo>
                    <a:pt x="2706" y="2344"/>
                    <a:pt x="3240" y="1810"/>
                    <a:pt x="3240" y="1172"/>
                  </a:cubicBezTo>
                  <a:cubicBezTo>
                    <a:pt x="3240" y="517"/>
                    <a:pt x="2706" y="0"/>
                    <a:pt x="2068"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3E2D6"/>
                </a:solidFill>
              </a:endParaRPr>
            </a:p>
          </p:txBody>
        </p:sp>
        <p:sp>
          <p:nvSpPr>
            <p:cNvPr id="1268" name="Google Shape;1268;p119"/>
            <p:cNvSpPr/>
            <p:nvPr/>
          </p:nvSpPr>
          <p:spPr>
            <a:xfrm>
              <a:off x="2827188" y="2003200"/>
              <a:ext cx="54750" cy="63800"/>
            </a:xfrm>
            <a:custGeom>
              <a:rect b="b" l="l" r="r" t="t"/>
              <a:pathLst>
                <a:path extrusionOk="0" h="2552" w="2190">
                  <a:moveTo>
                    <a:pt x="794" y="1"/>
                  </a:moveTo>
                  <a:cubicBezTo>
                    <a:pt x="363" y="1"/>
                    <a:pt x="1" y="363"/>
                    <a:pt x="1" y="793"/>
                  </a:cubicBezTo>
                  <a:cubicBezTo>
                    <a:pt x="1" y="1224"/>
                    <a:pt x="363" y="1586"/>
                    <a:pt x="794" y="1586"/>
                  </a:cubicBezTo>
                  <a:lnTo>
                    <a:pt x="1397" y="1586"/>
                  </a:lnTo>
                  <a:cubicBezTo>
                    <a:pt x="1535" y="1586"/>
                    <a:pt x="1655" y="1707"/>
                    <a:pt x="1655" y="1845"/>
                  </a:cubicBezTo>
                  <a:lnTo>
                    <a:pt x="1655" y="2275"/>
                  </a:lnTo>
                  <a:cubicBezTo>
                    <a:pt x="1655" y="2430"/>
                    <a:pt x="1776" y="2551"/>
                    <a:pt x="1931" y="2551"/>
                  </a:cubicBezTo>
                  <a:cubicBezTo>
                    <a:pt x="2069" y="2551"/>
                    <a:pt x="2190" y="2430"/>
                    <a:pt x="2190" y="2275"/>
                  </a:cubicBezTo>
                  <a:lnTo>
                    <a:pt x="2190" y="1845"/>
                  </a:lnTo>
                  <a:cubicBezTo>
                    <a:pt x="2190" y="1414"/>
                    <a:pt x="1845" y="1052"/>
                    <a:pt x="1397" y="1052"/>
                  </a:cubicBezTo>
                  <a:lnTo>
                    <a:pt x="794" y="1052"/>
                  </a:lnTo>
                  <a:cubicBezTo>
                    <a:pt x="656" y="1052"/>
                    <a:pt x="535" y="931"/>
                    <a:pt x="535" y="793"/>
                  </a:cubicBezTo>
                  <a:cubicBezTo>
                    <a:pt x="535" y="655"/>
                    <a:pt x="656" y="535"/>
                    <a:pt x="794" y="535"/>
                  </a:cubicBezTo>
                  <a:lnTo>
                    <a:pt x="1535" y="535"/>
                  </a:lnTo>
                  <a:cubicBezTo>
                    <a:pt x="1673" y="535"/>
                    <a:pt x="1793" y="414"/>
                    <a:pt x="1793" y="276"/>
                  </a:cubicBezTo>
                  <a:cubicBezTo>
                    <a:pt x="1793" y="121"/>
                    <a:pt x="1673" y="1"/>
                    <a:pt x="1535" y="1"/>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3E2D6"/>
                </a:solidFil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1" name="Shape 1791"/>
        <p:cNvGrpSpPr/>
        <p:nvPr/>
      </p:nvGrpSpPr>
      <p:grpSpPr>
        <a:xfrm>
          <a:off x="0" y="0"/>
          <a:ext cx="0" cy="0"/>
          <a:chOff x="0" y="0"/>
          <a:chExt cx="0" cy="0"/>
        </a:xfrm>
      </p:grpSpPr>
      <p:sp>
        <p:nvSpPr>
          <p:cNvPr id="1792" name="Google Shape;1792;p137"/>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793" name="Google Shape;1793;p137"/>
          <p:cNvSpPr txBox="1"/>
          <p:nvPr/>
        </p:nvSpPr>
        <p:spPr>
          <a:xfrm>
            <a:off x="758675" y="552300"/>
            <a:ext cx="76401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Task Flow 1: Scanning &amp; Identification</a:t>
            </a:r>
            <a:endParaRPr b="1" sz="3000">
              <a:solidFill>
                <a:srgbClr val="3C4442"/>
              </a:solidFill>
              <a:latin typeface="Space Grotesk"/>
              <a:ea typeface="Space Grotesk"/>
              <a:cs typeface="Space Grotesk"/>
              <a:sym typeface="Space Grotesk"/>
            </a:endParaRPr>
          </a:p>
        </p:txBody>
      </p:sp>
      <p:sp>
        <p:nvSpPr>
          <p:cNvPr id="1794" name="Google Shape;1794;p137"/>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pic>
        <p:nvPicPr>
          <p:cNvPr id="1795" name="Google Shape;1795;p137"/>
          <p:cNvPicPr preferRelativeResize="0"/>
          <p:nvPr/>
        </p:nvPicPr>
        <p:blipFill rotWithShape="1">
          <a:blip r:embed="rId3">
            <a:alphaModFix/>
          </a:blip>
          <a:srcRect b="0" l="40539" r="0" t="0"/>
          <a:stretch/>
        </p:blipFill>
        <p:spPr>
          <a:xfrm>
            <a:off x="3680575" y="1209900"/>
            <a:ext cx="5174750" cy="3236850"/>
          </a:xfrm>
          <a:prstGeom prst="rect">
            <a:avLst/>
          </a:prstGeom>
          <a:noFill/>
          <a:ln>
            <a:noFill/>
          </a:ln>
        </p:spPr>
      </p:pic>
      <p:pic>
        <p:nvPicPr>
          <p:cNvPr id="1796" name="Google Shape;1796;p137"/>
          <p:cNvPicPr preferRelativeResize="0"/>
          <p:nvPr/>
        </p:nvPicPr>
        <p:blipFill>
          <a:blip r:embed="rId4">
            <a:alphaModFix/>
          </a:blip>
          <a:stretch>
            <a:fillRect/>
          </a:stretch>
        </p:blipFill>
        <p:spPr>
          <a:xfrm>
            <a:off x="758676" y="1209900"/>
            <a:ext cx="1993050" cy="3489511"/>
          </a:xfrm>
          <a:prstGeom prst="rect">
            <a:avLst/>
          </a:prstGeom>
          <a:noFill/>
          <a:ln>
            <a:noFill/>
          </a:ln>
        </p:spPr>
      </p:pic>
      <p:cxnSp>
        <p:nvCxnSpPr>
          <p:cNvPr id="1797" name="Google Shape;1797;p137"/>
          <p:cNvCxnSpPr/>
          <p:nvPr/>
        </p:nvCxnSpPr>
        <p:spPr>
          <a:xfrm flipH="1" rot="10800000">
            <a:off x="2264075" y="2740200"/>
            <a:ext cx="1451400" cy="1079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1" name="Shape 1801"/>
        <p:cNvGrpSpPr/>
        <p:nvPr/>
      </p:nvGrpSpPr>
      <p:grpSpPr>
        <a:xfrm>
          <a:off x="0" y="0"/>
          <a:ext cx="0" cy="0"/>
          <a:chOff x="0" y="0"/>
          <a:chExt cx="0" cy="0"/>
        </a:xfrm>
      </p:grpSpPr>
      <p:sp>
        <p:nvSpPr>
          <p:cNvPr id="1802" name="Google Shape;1802;p138"/>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803" name="Google Shape;1803;p138"/>
          <p:cNvSpPr txBox="1"/>
          <p:nvPr/>
        </p:nvSpPr>
        <p:spPr>
          <a:xfrm>
            <a:off x="758675" y="552300"/>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Task flow 2: Additional Context</a:t>
            </a:r>
            <a:endParaRPr b="1" sz="3000">
              <a:solidFill>
                <a:srgbClr val="3C4442"/>
              </a:solidFill>
              <a:latin typeface="Space Grotesk"/>
              <a:ea typeface="Space Grotesk"/>
              <a:cs typeface="Space Grotesk"/>
              <a:sym typeface="Space Grotesk"/>
            </a:endParaRPr>
          </a:p>
        </p:txBody>
      </p:sp>
      <p:sp>
        <p:nvSpPr>
          <p:cNvPr id="1804" name="Google Shape;1804;p138"/>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pic>
        <p:nvPicPr>
          <p:cNvPr id="1805" name="Google Shape;1805;p138"/>
          <p:cNvPicPr preferRelativeResize="0"/>
          <p:nvPr/>
        </p:nvPicPr>
        <p:blipFill rotWithShape="1">
          <a:blip r:embed="rId3">
            <a:alphaModFix/>
          </a:blip>
          <a:srcRect b="0" l="74025" r="0" t="0"/>
          <a:stretch/>
        </p:blipFill>
        <p:spPr>
          <a:xfrm>
            <a:off x="557300" y="1362300"/>
            <a:ext cx="2260499" cy="3236850"/>
          </a:xfrm>
          <a:prstGeom prst="rect">
            <a:avLst/>
          </a:prstGeom>
          <a:noFill/>
          <a:ln>
            <a:noFill/>
          </a:ln>
        </p:spPr>
      </p:pic>
      <p:pic>
        <p:nvPicPr>
          <p:cNvPr id="1806" name="Google Shape;1806;p138"/>
          <p:cNvPicPr preferRelativeResize="0"/>
          <p:nvPr/>
        </p:nvPicPr>
        <p:blipFill>
          <a:blip r:embed="rId4">
            <a:alphaModFix/>
          </a:blip>
          <a:stretch>
            <a:fillRect/>
          </a:stretch>
        </p:blipFill>
        <p:spPr>
          <a:xfrm>
            <a:off x="3632000" y="1209900"/>
            <a:ext cx="1079325" cy="2032533"/>
          </a:xfrm>
          <a:prstGeom prst="rect">
            <a:avLst/>
          </a:prstGeom>
          <a:noFill/>
          <a:ln>
            <a:noFill/>
          </a:ln>
        </p:spPr>
      </p:pic>
      <p:pic>
        <p:nvPicPr>
          <p:cNvPr id="1807" name="Google Shape;1807;p138"/>
          <p:cNvPicPr preferRelativeResize="0"/>
          <p:nvPr/>
        </p:nvPicPr>
        <p:blipFill>
          <a:blip r:embed="rId5">
            <a:alphaModFix/>
          </a:blip>
          <a:stretch>
            <a:fillRect/>
          </a:stretch>
        </p:blipFill>
        <p:spPr>
          <a:xfrm>
            <a:off x="5330750" y="1237737"/>
            <a:ext cx="1079325" cy="1976851"/>
          </a:xfrm>
          <a:prstGeom prst="rect">
            <a:avLst/>
          </a:prstGeom>
          <a:noFill/>
          <a:ln>
            <a:noFill/>
          </a:ln>
        </p:spPr>
      </p:pic>
      <p:pic>
        <p:nvPicPr>
          <p:cNvPr id="1808" name="Google Shape;1808;p138"/>
          <p:cNvPicPr preferRelativeResize="0"/>
          <p:nvPr/>
        </p:nvPicPr>
        <p:blipFill>
          <a:blip r:embed="rId6">
            <a:alphaModFix/>
          </a:blip>
          <a:stretch>
            <a:fillRect/>
          </a:stretch>
        </p:blipFill>
        <p:spPr>
          <a:xfrm>
            <a:off x="6768725" y="1261812"/>
            <a:ext cx="1079325" cy="1928694"/>
          </a:xfrm>
          <a:prstGeom prst="rect">
            <a:avLst/>
          </a:prstGeom>
          <a:noFill/>
          <a:ln>
            <a:noFill/>
          </a:ln>
        </p:spPr>
      </p:pic>
      <p:pic>
        <p:nvPicPr>
          <p:cNvPr id="1809" name="Google Shape;1809;p138"/>
          <p:cNvPicPr preferRelativeResize="0"/>
          <p:nvPr/>
        </p:nvPicPr>
        <p:blipFill>
          <a:blip r:embed="rId7">
            <a:alphaModFix/>
          </a:blip>
          <a:stretch>
            <a:fillRect/>
          </a:stretch>
        </p:blipFill>
        <p:spPr>
          <a:xfrm>
            <a:off x="4296143" y="2571752"/>
            <a:ext cx="1176000" cy="2184597"/>
          </a:xfrm>
          <a:prstGeom prst="rect">
            <a:avLst/>
          </a:prstGeom>
          <a:noFill/>
          <a:ln>
            <a:noFill/>
          </a:ln>
        </p:spPr>
      </p:pic>
      <p:cxnSp>
        <p:nvCxnSpPr>
          <p:cNvPr id="1810" name="Google Shape;1810;p138"/>
          <p:cNvCxnSpPr>
            <a:stCxn id="1805" idx="3"/>
          </p:cNvCxnSpPr>
          <p:nvPr/>
        </p:nvCxnSpPr>
        <p:spPr>
          <a:xfrm>
            <a:off x="2817799" y="2980725"/>
            <a:ext cx="746700" cy="653400"/>
          </a:xfrm>
          <a:prstGeom prst="straightConnector1">
            <a:avLst/>
          </a:prstGeom>
          <a:noFill/>
          <a:ln cap="flat" cmpd="sng" w="9525">
            <a:solidFill>
              <a:schemeClr val="dk2"/>
            </a:solidFill>
            <a:prstDash val="solid"/>
            <a:round/>
            <a:headEnd len="med" w="med" type="none"/>
            <a:tailEnd len="med" w="med" type="triangle"/>
          </a:ln>
        </p:spPr>
      </p:cxnSp>
      <p:cxnSp>
        <p:nvCxnSpPr>
          <p:cNvPr id="1811" name="Google Shape;1811;p138"/>
          <p:cNvCxnSpPr/>
          <p:nvPr/>
        </p:nvCxnSpPr>
        <p:spPr>
          <a:xfrm flipH="1" rot="10800000">
            <a:off x="2817799" y="2612325"/>
            <a:ext cx="677100" cy="368400"/>
          </a:xfrm>
          <a:prstGeom prst="straightConnector1">
            <a:avLst/>
          </a:prstGeom>
          <a:noFill/>
          <a:ln cap="flat" cmpd="sng" w="9525">
            <a:solidFill>
              <a:schemeClr val="dk2"/>
            </a:solidFill>
            <a:prstDash val="solid"/>
            <a:round/>
            <a:headEnd len="med" w="med" type="none"/>
            <a:tailEnd len="med" w="med" type="triangle"/>
          </a:ln>
        </p:spPr>
      </p:cxnSp>
      <p:pic>
        <p:nvPicPr>
          <p:cNvPr id="1812" name="Google Shape;1812;p138"/>
          <p:cNvPicPr preferRelativeResize="0"/>
          <p:nvPr/>
        </p:nvPicPr>
        <p:blipFill>
          <a:blip r:embed="rId8">
            <a:alphaModFix/>
          </a:blip>
          <a:stretch>
            <a:fillRect/>
          </a:stretch>
        </p:blipFill>
        <p:spPr>
          <a:xfrm>
            <a:off x="5899674" y="2587069"/>
            <a:ext cx="1176000" cy="21539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6" name="Shape 1816"/>
        <p:cNvGrpSpPr/>
        <p:nvPr/>
      </p:nvGrpSpPr>
      <p:grpSpPr>
        <a:xfrm>
          <a:off x="0" y="0"/>
          <a:ext cx="0" cy="0"/>
          <a:chOff x="0" y="0"/>
          <a:chExt cx="0" cy="0"/>
        </a:xfrm>
      </p:grpSpPr>
      <p:sp>
        <p:nvSpPr>
          <p:cNvPr id="1817" name="Google Shape;1817;p139"/>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818" name="Google Shape;1818;p139"/>
          <p:cNvSpPr txBox="1"/>
          <p:nvPr/>
        </p:nvSpPr>
        <p:spPr>
          <a:xfrm>
            <a:off x="758675" y="628500"/>
            <a:ext cx="81246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Task flow 3 - Cooking with </a:t>
            </a:r>
            <a:r>
              <a:rPr b="1" lang="en" sz="3000">
                <a:solidFill>
                  <a:srgbClr val="3C4442"/>
                </a:solidFill>
                <a:latin typeface="Space Grotesk"/>
                <a:ea typeface="Space Grotesk"/>
                <a:cs typeface="Space Grotesk"/>
                <a:sym typeface="Space Grotesk"/>
              </a:rPr>
              <a:t>A </a:t>
            </a:r>
            <a:r>
              <a:rPr b="1" lang="en" sz="3000">
                <a:solidFill>
                  <a:srgbClr val="3C4442"/>
                </a:solidFill>
                <a:latin typeface="Space Grotesk"/>
                <a:ea typeface="Space Grotesk"/>
                <a:cs typeface="Space Grotesk"/>
                <a:sym typeface="Space Grotesk"/>
              </a:rPr>
              <a:t>Scanned Ingredient</a:t>
            </a:r>
            <a:endParaRPr b="1" sz="3000">
              <a:solidFill>
                <a:srgbClr val="3C4442"/>
              </a:solidFill>
              <a:latin typeface="Space Grotesk"/>
              <a:ea typeface="Space Grotesk"/>
              <a:cs typeface="Space Grotesk"/>
              <a:sym typeface="Space Grotesk"/>
            </a:endParaRPr>
          </a:p>
        </p:txBody>
      </p:sp>
      <p:sp>
        <p:nvSpPr>
          <p:cNvPr id="1819" name="Google Shape;1819;p139"/>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pic>
        <p:nvPicPr>
          <p:cNvPr id="1820" name="Google Shape;1820;p139"/>
          <p:cNvPicPr preferRelativeResize="0"/>
          <p:nvPr/>
        </p:nvPicPr>
        <p:blipFill>
          <a:blip r:embed="rId3">
            <a:alphaModFix/>
          </a:blip>
          <a:stretch>
            <a:fillRect/>
          </a:stretch>
        </p:blipFill>
        <p:spPr>
          <a:xfrm>
            <a:off x="1081850" y="1438825"/>
            <a:ext cx="1703749" cy="2995226"/>
          </a:xfrm>
          <a:prstGeom prst="rect">
            <a:avLst/>
          </a:prstGeom>
          <a:noFill/>
          <a:ln>
            <a:noFill/>
          </a:ln>
        </p:spPr>
      </p:pic>
      <p:cxnSp>
        <p:nvCxnSpPr>
          <p:cNvPr id="1821" name="Google Shape;1821;p139"/>
          <p:cNvCxnSpPr/>
          <p:nvPr/>
        </p:nvCxnSpPr>
        <p:spPr>
          <a:xfrm>
            <a:off x="256725" y="2640125"/>
            <a:ext cx="827400" cy="47100"/>
          </a:xfrm>
          <a:prstGeom prst="straightConnector1">
            <a:avLst/>
          </a:prstGeom>
          <a:noFill/>
          <a:ln cap="flat" cmpd="sng" w="9525">
            <a:solidFill>
              <a:schemeClr val="dk2"/>
            </a:solidFill>
            <a:prstDash val="solid"/>
            <a:round/>
            <a:headEnd len="med" w="med" type="none"/>
            <a:tailEnd len="med" w="med" type="triangle"/>
          </a:ln>
        </p:spPr>
      </p:cxnSp>
      <p:sp>
        <p:nvSpPr>
          <p:cNvPr id="1822" name="Google Shape;1822;p139"/>
          <p:cNvSpPr txBox="1"/>
          <p:nvPr/>
        </p:nvSpPr>
        <p:spPr>
          <a:xfrm>
            <a:off x="82200" y="2798775"/>
            <a:ext cx="1242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Semi Condensed"/>
                <a:ea typeface="Barlow Semi Condensed"/>
                <a:cs typeface="Barlow Semi Condensed"/>
                <a:sym typeface="Barlow Semi Condensed"/>
              </a:rPr>
              <a:t>Click on “recipes”</a:t>
            </a:r>
            <a:endParaRPr>
              <a:latin typeface="Barlow Semi Condensed"/>
              <a:ea typeface="Barlow Semi Condensed"/>
              <a:cs typeface="Barlow Semi Condensed"/>
              <a:sym typeface="Barlow Semi Condensed"/>
            </a:endParaRPr>
          </a:p>
        </p:txBody>
      </p:sp>
      <p:pic>
        <p:nvPicPr>
          <p:cNvPr id="1823" name="Google Shape;1823;p139"/>
          <p:cNvPicPr preferRelativeResize="0"/>
          <p:nvPr/>
        </p:nvPicPr>
        <p:blipFill>
          <a:blip r:embed="rId4">
            <a:alphaModFix/>
          </a:blip>
          <a:stretch>
            <a:fillRect/>
          </a:stretch>
        </p:blipFill>
        <p:spPr>
          <a:xfrm>
            <a:off x="3697050" y="1579488"/>
            <a:ext cx="1912894" cy="3160326"/>
          </a:xfrm>
          <a:prstGeom prst="rect">
            <a:avLst/>
          </a:prstGeom>
          <a:noFill/>
          <a:ln>
            <a:noFill/>
          </a:ln>
        </p:spPr>
      </p:pic>
      <p:pic>
        <p:nvPicPr>
          <p:cNvPr id="1824" name="Google Shape;1824;p139"/>
          <p:cNvPicPr preferRelativeResize="0"/>
          <p:nvPr/>
        </p:nvPicPr>
        <p:blipFill>
          <a:blip r:embed="rId5">
            <a:alphaModFix/>
          </a:blip>
          <a:stretch>
            <a:fillRect/>
          </a:stretch>
        </p:blipFill>
        <p:spPr>
          <a:xfrm>
            <a:off x="6318544" y="857113"/>
            <a:ext cx="1744256" cy="3071407"/>
          </a:xfrm>
          <a:prstGeom prst="rect">
            <a:avLst/>
          </a:prstGeom>
          <a:noFill/>
          <a:ln>
            <a:noFill/>
          </a:ln>
        </p:spPr>
      </p:pic>
      <p:cxnSp>
        <p:nvCxnSpPr>
          <p:cNvPr id="1825" name="Google Shape;1825;p139"/>
          <p:cNvCxnSpPr/>
          <p:nvPr/>
        </p:nvCxnSpPr>
        <p:spPr>
          <a:xfrm>
            <a:off x="2923750" y="2640125"/>
            <a:ext cx="669600" cy="26100"/>
          </a:xfrm>
          <a:prstGeom prst="straightConnector1">
            <a:avLst/>
          </a:prstGeom>
          <a:noFill/>
          <a:ln cap="flat" cmpd="sng" w="9525">
            <a:solidFill>
              <a:schemeClr val="dk2"/>
            </a:solidFill>
            <a:prstDash val="solid"/>
            <a:round/>
            <a:headEnd len="med" w="med" type="none"/>
            <a:tailEnd len="med" w="med" type="triangle"/>
          </a:ln>
        </p:spPr>
      </p:cxnSp>
      <p:sp>
        <p:nvSpPr>
          <p:cNvPr id="1826" name="Google Shape;1826;p139"/>
          <p:cNvSpPr txBox="1"/>
          <p:nvPr/>
        </p:nvSpPr>
        <p:spPr>
          <a:xfrm>
            <a:off x="2806025" y="2744000"/>
            <a:ext cx="870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Semi Condensed"/>
                <a:ea typeface="Barlow Semi Condensed"/>
                <a:cs typeface="Barlow Semi Condensed"/>
                <a:sym typeface="Barlow Semi Condensed"/>
              </a:rPr>
              <a:t>Click on a selected recipe</a:t>
            </a:r>
            <a:endParaRPr>
              <a:latin typeface="Barlow Semi Condensed"/>
              <a:ea typeface="Barlow Semi Condensed"/>
              <a:cs typeface="Barlow Semi Condensed"/>
              <a:sym typeface="Barlow Semi Condensed"/>
            </a:endParaRPr>
          </a:p>
        </p:txBody>
      </p:sp>
      <p:cxnSp>
        <p:nvCxnSpPr>
          <p:cNvPr id="1827" name="Google Shape;1827;p139"/>
          <p:cNvCxnSpPr/>
          <p:nvPr/>
        </p:nvCxnSpPr>
        <p:spPr>
          <a:xfrm flipH="1" rot="10800000">
            <a:off x="2447625" y="990350"/>
            <a:ext cx="3644100" cy="932700"/>
          </a:xfrm>
          <a:prstGeom prst="straightConnector1">
            <a:avLst/>
          </a:prstGeom>
          <a:noFill/>
          <a:ln cap="flat" cmpd="sng" w="9525">
            <a:solidFill>
              <a:schemeClr val="dk2"/>
            </a:solidFill>
            <a:prstDash val="solid"/>
            <a:round/>
            <a:headEnd len="med" w="med" type="none"/>
            <a:tailEnd len="med" w="med" type="triangle"/>
          </a:ln>
        </p:spPr>
      </p:cxnSp>
      <p:sp>
        <p:nvSpPr>
          <p:cNvPr id="1828" name="Google Shape;1828;p139"/>
          <p:cNvSpPr txBox="1"/>
          <p:nvPr/>
        </p:nvSpPr>
        <p:spPr>
          <a:xfrm>
            <a:off x="3289400" y="949850"/>
            <a:ext cx="213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Semi Condensed"/>
                <a:ea typeface="Barlow Semi Condensed"/>
                <a:cs typeface="Barlow Semi Condensed"/>
                <a:sym typeface="Barlow Semi Condensed"/>
              </a:rPr>
              <a:t>Filter to see a subset of recipes</a:t>
            </a:r>
            <a:endParaRPr>
              <a:latin typeface="Barlow Semi Condensed"/>
              <a:ea typeface="Barlow Semi Condensed"/>
              <a:cs typeface="Barlow Semi Condensed"/>
              <a:sym typeface="Barlow Semi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2" name="Shape 1832"/>
        <p:cNvGrpSpPr/>
        <p:nvPr/>
      </p:nvGrpSpPr>
      <p:grpSpPr>
        <a:xfrm>
          <a:off x="0" y="0"/>
          <a:ext cx="0" cy="0"/>
          <a:chOff x="0" y="0"/>
          <a:chExt cx="0" cy="0"/>
        </a:xfrm>
      </p:grpSpPr>
      <p:sp>
        <p:nvSpPr>
          <p:cNvPr id="1833" name="Google Shape;1833;p140"/>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834" name="Google Shape;1834;p140"/>
          <p:cNvSpPr txBox="1"/>
          <p:nvPr/>
        </p:nvSpPr>
        <p:spPr>
          <a:xfrm>
            <a:off x="758675" y="476100"/>
            <a:ext cx="78717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Task flow 3 - Cooking A Selected Recipe</a:t>
            </a:r>
            <a:endParaRPr b="1" sz="3000">
              <a:solidFill>
                <a:srgbClr val="3C4442"/>
              </a:solidFill>
              <a:latin typeface="Space Grotesk"/>
              <a:ea typeface="Space Grotesk"/>
              <a:cs typeface="Space Grotesk"/>
              <a:sym typeface="Space Grotesk"/>
            </a:endParaRPr>
          </a:p>
        </p:txBody>
      </p:sp>
      <p:sp>
        <p:nvSpPr>
          <p:cNvPr id="1835" name="Google Shape;1835;p140"/>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pic>
        <p:nvPicPr>
          <p:cNvPr id="1836" name="Google Shape;1836;p140"/>
          <p:cNvPicPr preferRelativeResize="0"/>
          <p:nvPr/>
        </p:nvPicPr>
        <p:blipFill>
          <a:blip r:embed="rId3">
            <a:alphaModFix/>
          </a:blip>
          <a:stretch>
            <a:fillRect/>
          </a:stretch>
        </p:blipFill>
        <p:spPr>
          <a:xfrm>
            <a:off x="563075" y="1138050"/>
            <a:ext cx="5116081" cy="3405724"/>
          </a:xfrm>
          <a:prstGeom prst="rect">
            <a:avLst/>
          </a:prstGeom>
          <a:noFill/>
          <a:ln>
            <a:noFill/>
          </a:ln>
        </p:spPr>
      </p:pic>
      <p:pic>
        <p:nvPicPr>
          <p:cNvPr id="1837" name="Google Shape;1837;p140"/>
          <p:cNvPicPr preferRelativeResize="0"/>
          <p:nvPr/>
        </p:nvPicPr>
        <p:blipFill>
          <a:blip r:embed="rId4">
            <a:alphaModFix/>
          </a:blip>
          <a:stretch>
            <a:fillRect/>
          </a:stretch>
        </p:blipFill>
        <p:spPr>
          <a:xfrm>
            <a:off x="6448275" y="1271500"/>
            <a:ext cx="1728950" cy="3405733"/>
          </a:xfrm>
          <a:prstGeom prst="rect">
            <a:avLst/>
          </a:prstGeom>
          <a:noFill/>
          <a:ln>
            <a:noFill/>
          </a:ln>
        </p:spPr>
      </p:pic>
      <p:cxnSp>
        <p:nvCxnSpPr>
          <p:cNvPr id="1838" name="Google Shape;1838;p140"/>
          <p:cNvCxnSpPr/>
          <p:nvPr/>
        </p:nvCxnSpPr>
        <p:spPr>
          <a:xfrm flipH="1" rot="10800000">
            <a:off x="1868500" y="1837725"/>
            <a:ext cx="1765800" cy="236100"/>
          </a:xfrm>
          <a:prstGeom prst="straightConnector1">
            <a:avLst/>
          </a:prstGeom>
          <a:noFill/>
          <a:ln cap="flat" cmpd="sng" w="9525">
            <a:solidFill>
              <a:schemeClr val="dk2"/>
            </a:solidFill>
            <a:prstDash val="solid"/>
            <a:round/>
            <a:headEnd len="med" w="med" type="none"/>
            <a:tailEnd len="med" w="med" type="triangle"/>
          </a:ln>
        </p:spPr>
      </p:cxnSp>
      <p:sp>
        <p:nvSpPr>
          <p:cNvPr id="1839" name="Google Shape;1839;p140"/>
          <p:cNvSpPr txBox="1"/>
          <p:nvPr/>
        </p:nvSpPr>
        <p:spPr>
          <a:xfrm>
            <a:off x="5602950" y="1017525"/>
            <a:ext cx="2837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Semi Condensed"/>
                <a:ea typeface="Barlow Semi Condensed"/>
                <a:cs typeface="Barlow Semi Condensed"/>
                <a:sym typeface="Barlow Semi Condensed"/>
              </a:rPr>
              <a:t>Track your ingredient list &amp; Dishlist under “Lists”!</a:t>
            </a:r>
            <a:endParaRPr>
              <a:latin typeface="Barlow Semi Condensed"/>
              <a:ea typeface="Barlow Semi Condensed"/>
              <a:cs typeface="Barlow Semi Condensed"/>
              <a:sym typeface="Barlow Semi Condensed"/>
            </a:endParaRPr>
          </a:p>
        </p:txBody>
      </p:sp>
      <p:sp>
        <p:nvSpPr>
          <p:cNvPr id="1840" name="Google Shape;1840;p140"/>
          <p:cNvSpPr txBox="1"/>
          <p:nvPr/>
        </p:nvSpPr>
        <p:spPr>
          <a:xfrm>
            <a:off x="2392075" y="2741150"/>
            <a:ext cx="1242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Semi Condensed"/>
                <a:ea typeface="Barlow Semi Condensed"/>
                <a:cs typeface="Barlow Semi Condensed"/>
                <a:sym typeface="Barlow Semi Condensed"/>
              </a:rPr>
              <a:t>Browse</a:t>
            </a:r>
            <a:r>
              <a:rPr lang="en">
                <a:latin typeface="Barlow Semi Condensed"/>
                <a:ea typeface="Barlow Semi Condensed"/>
                <a:cs typeface="Barlow Semi Condensed"/>
                <a:sym typeface="Barlow Semi Condensed"/>
              </a:rPr>
              <a:t> through recipes under “Recipes” and…</a:t>
            </a:r>
            <a:endParaRPr>
              <a:latin typeface="Barlow Semi Condensed"/>
              <a:ea typeface="Barlow Semi Condensed"/>
              <a:cs typeface="Barlow Semi Condensed"/>
              <a:sym typeface="Barlow Semi Condensed"/>
            </a:endParaRPr>
          </a:p>
        </p:txBody>
      </p:sp>
      <p:sp>
        <p:nvSpPr>
          <p:cNvPr id="1841" name="Google Shape;1841;p140"/>
          <p:cNvSpPr txBox="1"/>
          <p:nvPr/>
        </p:nvSpPr>
        <p:spPr>
          <a:xfrm>
            <a:off x="3696775" y="4277025"/>
            <a:ext cx="124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Semi Condensed"/>
                <a:ea typeface="Barlow Semi Condensed"/>
                <a:cs typeface="Barlow Semi Condensed"/>
                <a:sym typeface="Barlow Semi Condensed"/>
              </a:rPr>
              <a:t>(Home Screen)</a:t>
            </a:r>
            <a:endParaRPr>
              <a:latin typeface="Barlow Semi Condensed"/>
              <a:ea typeface="Barlow Semi Condensed"/>
              <a:cs typeface="Barlow Semi Condensed"/>
              <a:sym typeface="Barlow Semi Condensed"/>
            </a:endParaRPr>
          </a:p>
        </p:txBody>
      </p:sp>
      <p:cxnSp>
        <p:nvCxnSpPr>
          <p:cNvPr id="1842" name="Google Shape;1842;p140"/>
          <p:cNvCxnSpPr>
            <a:stCxn id="1841" idx="1"/>
          </p:cNvCxnSpPr>
          <p:nvPr/>
        </p:nvCxnSpPr>
        <p:spPr>
          <a:xfrm rot="10800000">
            <a:off x="2341375" y="4174725"/>
            <a:ext cx="1355400" cy="302400"/>
          </a:xfrm>
          <a:prstGeom prst="straightConnector1">
            <a:avLst/>
          </a:prstGeom>
          <a:noFill/>
          <a:ln cap="flat" cmpd="sng" w="9525">
            <a:solidFill>
              <a:schemeClr val="dk2"/>
            </a:solidFill>
            <a:prstDash val="solid"/>
            <a:round/>
            <a:headEnd len="med" w="med" type="none"/>
            <a:tailEnd len="med" w="med" type="triangle"/>
          </a:ln>
        </p:spPr>
      </p:cxnSp>
      <p:cxnSp>
        <p:nvCxnSpPr>
          <p:cNvPr id="1843" name="Google Shape;1843;p140"/>
          <p:cNvCxnSpPr/>
          <p:nvPr/>
        </p:nvCxnSpPr>
        <p:spPr>
          <a:xfrm flipH="1" rot="10800000">
            <a:off x="4807700" y="4195700"/>
            <a:ext cx="1551000" cy="318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7" name="Shape 1847"/>
        <p:cNvGrpSpPr/>
        <p:nvPr/>
      </p:nvGrpSpPr>
      <p:grpSpPr>
        <a:xfrm>
          <a:off x="0" y="0"/>
          <a:ext cx="0" cy="0"/>
          <a:chOff x="0" y="0"/>
          <a:chExt cx="0" cy="0"/>
        </a:xfrm>
      </p:grpSpPr>
      <p:cxnSp>
        <p:nvCxnSpPr>
          <p:cNvPr id="1848" name="Google Shape;1848;p141"/>
          <p:cNvCxnSpPr/>
          <p:nvPr/>
        </p:nvCxnSpPr>
        <p:spPr>
          <a:xfrm flipH="1" rot="10800000">
            <a:off x="2613699" y="1875650"/>
            <a:ext cx="2639100" cy="294300"/>
          </a:xfrm>
          <a:prstGeom prst="straightConnector1">
            <a:avLst/>
          </a:prstGeom>
          <a:noFill/>
          <a:ln cap="flat" cmpd="sng" w="9525">
            <a:solidFill>
              <a:schemeClr val="dk2"/>
            </a:solidFill>
            <a:prstDash val="solid"/>
            <a:round/>
            <a:headEnd len="med" w="med" type="none"/>
            <a:tailEnd len="med" w="med" type="triangle"/>
          </a:ln>
        </p:spPr>
      </p:cxnSp>
      <p:sp>
        <p:nvSpPr>
          <p:cNvPr id="1849" name="Google Shape;1849;p141"/>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850" name="Google Shape;1850;p141"/>
          <p:cNvSpPr txBox="1"/>
          <p:nvPr/>
        </p:nvSpPr>
        <p:spPr>
          <a:xfrm>
            <a:off x="758675" y="704700"/>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Bonus task flow - sharing with friends/</a:t>
            </a:r>
            <a:r>
              <a:rPr b="1" lang="en" sz="3000">
                <a:solidFill>
                  <a:schemeClr val="dk2"/>
                </a:solidFill>
                <a:latin typeface="Space Grotesk"/>
                <a:ea typeface="Space Grotesk"/>
                <a:cs typeface="Space Grotesk"/>
                <a:sym typeface="Space Grotesk"/>
              </a:rPr>
              <a:t>habit tracking</a:t>
            </a:r>
            <a:endParaRPr b="1" sz="3000">
              <a:solidFill>
                <a:srgbClr val="3C4442"/>
              </a:solidFill>
              <a:latin typeface="Space Grotesk"/>
              <a:ea typeface="Space Grotesk"/>
              <a:cs typeface="Space Grotesk"/>
              <a:sym typeface="Space Grotesk"/>
            </a:endParaRPr>
          </a:p>
        </p:txBody>
      </p:sp>
      <p:sp>
        <p:nvSpPr>
          <p:cNvPr id="1851" name="Google Shape;1851;p141"/>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pic>
        <p:nvPicPr>
          <p:cNvPr id="1852" name="Google Shape;1852;p141"/>
          <p:cNvPicPr preferRelativeResize="0"/>
          <p:nvPr/>
        </p:nvPicPr>
        <p:blipFill>
          <a:blip r:embed="rId3">
            <a:alphaModFix/>
          </a:blip>
          <a:stretch>
            <a:fillRect/>
          </a:stretch>
        </p:blipFill>
        <p:spPr>
          <a:xfrm>
            <a:off x="5265390" y="1493050"/>
            <a:ext cx="2211909" cy="3106100"/>
          </a:xfrm>
          <a:prstGeom prst="rect">
            <a:avLst/>
          </a:prstGeom>
          <a:noFill/>
          <a:ln>
            <a:noFill/>
          </a:ln>
        </p:spPr>
      </p:pic>
      <p:sp>
        <p:nvSpPr>
          <p:cNvPr id="1853" name="Google Shape;1853;p141"/>
          <p:cNvSpPr txBox="1"/>
          <p:nvPr>
            <p:ph idx="3" type="title"/>
          </p:nvPr>
        </p:nvSpPr>
        <p:spPr>
          <a:xfrm>
            <a:off x="7037300" y="2571750"/>
            <a:ext cx="1624200" cy="94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solidFill>
                  <a:srgbClr val="3FB29C"/>
                </a:solidFill>
                <a:latin typeface="Anaheim"/>
                <a:ea typeface="Anaheim"/>
                <a:cs typeface="Anaheim"/>
                <a:sym typeface="Anaheim"/>
              </a:rPr>
              <a:t>Gallery where you can keep </a:t>
            </a:r>
            <a:r>
              <a:rPr lang="en" sz="1400">
                <a:solidFill>
                  <a:srgbClr val="3FB29C"/>
                </a:solidFill>
                <a:latin typeface="Anaheim"/>
                <a:ea typeface="Anaheim"/>
                <a:cs typeface="Anaheim"/>
                <a:sym typeface="Anaheim"/>
              </a:rPr>
              <a:t>track</a:t>
            </a:r>
            <a:r>
              <a:rPr lang="en" sz="1400">
                <a:solidFill>
                  <a:srgbClr val="3FB29C"/>
                </a:solidFill>
                <a:latin typeface="Anaheim"/>
                <a:ea typeface="Anaheim"/>
                <a:cs typeface="Anaheim"/>
                <a:sym typeface="Anaheim"/>
              </a:rPr>
              <a:t> of your dishes and share finished with friends</a:t>
            </a:r>
            <a:endParaRPr b="1" sz="1400">
              <a:solidFill>
                <a:srgbClr val="3FB29C"/>
              </a:solidFill>
              <a:latin typeface="Anaheim"/>
              <a:ea typeface="Anaheim"/>
              <a:cs typeface="Anaheim"/>
              <a:sym typeface="Anaheim"/>
            </a:endParaRPr>
          </a:p>
        </p:txBody>
      </p:sp>
      <p:pic>
        <p:nvPicPr>
          <p:cNvPr id="1854" name="Google Shape;1854;p141"/>
          <p:cNvPicPr preferRelativeResize="0"/>
          <p:nvPr/>
        </p:nvPicPr>
        <p:blipFill>
          <a:blip r:embed="rId4">
            <a:alphaModFix/>
          </a:blip>
          <a:stretch>
            <a:fillRect/>
          </a:stretch>
        </p:blipFill>
        <p:spPr>
          <a:xfrm>
            <a:off x="623275" y="1491803"/>
            <a:ext cx="1844625" cy="3106100"/>
          </a:xfrm>
          <a:prstGeom prst="rect">
            <a:avLst/>
          </a:prstGeom>
          <a:noFill/>
          <a:ln>
            <a:noFill/>
          </a:ln>
        </p:spPr>
      </p:pic>
      <p:sp>
        <p:nvSpPr>
          <p:cNvPr id="1855" name="Google Shape;1855;p141"/>
          <p:cNvSpPr/>
          <p:nvPr/>
        </p:nvSpPr>
        <p:spPr>
          <a:xfrm>
            <a:off x="1432275" y="3249350"/>
            <a:ext cx="1176000" cy="830400"/>
          </a:xfrm>
          <a:prstGeom prst="ellipse">
            <a:avLst/>
          </a:prstGeom>
          <a:noFill/>
          <a:ln cap="flat" cmpd="sng" w="2857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56" name="Google Shape;1856;p141"/>
          <p:cNvCxnSpPr/>
          <p:nvPr/>
        </p:nvCxnSpPr>
        <p:spPr>
          <a:xfrm flipH="1" rot="10800000">
            <a:off x="2613699" y="3249350"/>
            <a:ext cx="677100" cy="368400"/>
          </a:xfrm>
          <a:prstGeom prst="straightConnector1">
            <a:avLst/>
          </a:prstGeom>
          <a:noFill/>
          <a:ln cap="flat" cmpd="sng" w="9525">
            <a:solidFill>
              <a:schemeClr val="dk2"/>
            </a:solidFill>
            <a:prstDash val="solid"/>
            <a:round/>
            <a:headEnd len="med" w="med" type="none"/>
            <a:tailEnd len="med" w="med" type="triangle"/>
          </a:ln>
        </p:spPr>
      </p:cxnSp>
      <p:pic>
        <p:nvPicPr>
          <p:cNvPr id="1857" name="Google Shape;1857;p141"/>
          <p:cNvPicPr preferRelativeResize="0"/>
          <p:nvPr/>
        </p:nvPicPr>
        <p:blipFill>
          <a:blip r:embed="rId5">
            <a:alphaModFix/>
          </a:blip>
          <a:stretch>
            <a:fillRect/>
          </a:stretch>
        </p:blipFill>
        <p:spPr>
          <a:xfrm>
            <a:off x="3283225" y="1686200"/>
            <a:ext cx="1455400" cy="2466700"/>
          </a:xfrm>
          <a:prstGeom prst="rect">
            <a:avLst/>
          </a:prstGeom>
          <a:noFill/>
          <a:ln>
            <a:noFill/>
          </a:ln>
        </p:spPr>
      </p:pic>
      <p:cxnSp>
        <p:nvCxnSpPr>
          <p:cNvPr id="1858" name="Google Shape;1858;p141"/>
          <p:cNvCxnSpPr/>
          <p:nvPr/>
        </p:nvCxnSpPr>
        <p:spPr>
          <a:xfrm flipH="1" rot="10800000">
            <a:off x="4143624" y="2933500"/>
            <a:ext cx="1136100" cy="734700"/>
          </a:xfrm>
          <a:prstGeom prst="straightConnector1">
            <a:avLst/>
          </a:prstGeom>
          <a:noFill/>
          <a:ln cap="flat" cmpd="sng" w="9525">
            <a:solidFill>
              <a:schemeClr val="dk2"/>
            </a:solidFill>
            <a:prstDash val="solid"/>
            <a:round/>
            <a:headEnd len="med" w="med" type="none"/>
            <a:tailEnd len="med" w="med" type="triangle"/>
          </a:ln>
        </p:spPr>
      </p:cxnSp>
      <p:sp>
        <p:nvSpPr>
          <p:cNvPr id="1859" name="Google Shape;1859;p141"/>
          <p:cNvSpPr/>
          <p:nvPr/>
        </p:nvSpPr>
        <p:spPr>
          <a:xfrm>
            <a:off x="1432275" y="1801550"/>
            <a:ext cx="1176000" cy="830400"/>
          </a:xfrm>
          <a:prstGeom prst="ellipse">
            <a:avLst/>
          </a:prstGeom>
          <a:noFill/>
          <a:ln cap="flat" cmpd="sng" w="2857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63" name="Shape 1863"/>
        <p:cNvGrpSpPr/>
        <p:nvPr/>
      </p:nvGrpSpPr>
      <p:grpSpPr>
        <a:xfrm>
          <a:off x="0" y="0"/>
          <a:ext cx="0" cy="0"/>
          <a:chOff x="0" y="0"/>
          <a:chExt cx="0" cy="0"/>
        </a:xfrm>
      </p:grpSpPr>
      <p:sp>
        <p:nvSpPr>
          <p:cNvPr id="1864" name="Google Shape;1864;p142"/>
          <p:cNvSpPr txBox="1"/>
          <p:nvPr/>
        </p:nvSpPr>
        <p:spPr>
          <a:xfrm>
            <a:off x="641975" y="4017400"/>
            <a:ext cx="13650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2"/>
              </a:solidFill>
              <a:latin typeface="Barlow Semi Condensed Light"/>
              <a:ea typeface="Barlow Semi Condensed Light"/>
              <a:cs typeface="Barlow Semi Condensed Light"/>
              <a:sym typeface="Barlow Semi Condensed Light"/>
            </a:endParaRPr>
          </a:p>
        </p:txBody>
      </p:sp>
      <p:sp>
        <p:nvSpPr>
          <p:cNvPr id="1865" name="Google Shape;1865;p142"/>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Dishcovery</a:t>
            </a:r>
            <a:endParaRPr/>
          </a:p>
        </p:txBody>
      </p:sp>
      <p:sp>
        <p:nvSpPr>
          <p:cNvPr id="1866" name="Google Shape;1866;p142"/>
          <p:cNvSpPr txBox="1"/>
          <p:nvPr/>
        </p:nvSpPr>
        <p:spPr>
          <a:xfrm>
            <a:off x="721350" y="2000700"/>
            <a:ext cx="4884000" cy="1142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 sz="3000">
                <a:solidFill>
                  <a:srgbClr val="3C4442"/>
                </a:solidFill>
                <a:latin typeface="Space Grotesk"/>
                <a:ea typeface="Space Grotesk"/>
                <a:cs typeface="Space Grotesk"/>
                <a:sym typeface="Space Grotesk"/>
              </a:rPr>
              <a:t>Testing</a:t>
            </a:r>
            <a:endParaRPr b="1" sz="3000">
              <a:solidFill>
                <a:srgbClr val="3C4442"/>
              </a:solidFill>
              <a:latin typeface="Space Grotesk"/>
              <a:ea typeface="Space Grotesk"/>
              <a:cs typeface="Space Grotesk"/>
              <a:sym typeface="Space Grotesk"/>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
        <p:nvSpPr>
          <p:cNvPr id="1867" name="Google Shape;1867;p142"/>
          <p:cNvSpPr txBox="1"/>
          <p:nvPr/>
        </p:nvSpPr>
        <p:spPr>
          <a:xfrm>
            <a:off x="910925" y="2752650"/>
            <a:ext cx="4202700" cy="1709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C4442"/>
              </a:buClr>
              <a:buSzPts val="1400"/>
              <a:buFont typeface="Anaheim"/>
              <a:buChar char="●"/>
            </a:pPr>
            <a:r>
              <a:rPr lang="en">
                <a:solidFill>
                  <a:schemeClr val="dk2"/>
                </a:solidFill>
                <a:latin typeface="Anaheim"/>
                <a:ea typeface="Anaheim"/>
                <a:cs typeface="Anaheim"/>
                <a:sym typeface="Anaheim"/>
              </a:rPr>
              <a:t>Tested on four participants in Palo Alto</a:t>
            </a:r>
            <a:endParaRPr>
              <a:solidFill>
                <a:schemeClr val="dk2"/>
              </a:solidFill>
              <a:latin typeface="Anaheim"/>
              <a:ea typeface="Anaheim"/>
              <a:cs typeface="Anaheim"/>
              <a:sym typeface="Anaheim"/>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1" name="Shape 1871"/>
        <p:cNvGrpSpPr/>
        <p:nvPr/>
      </p:nvGrpSpPr>
      <p:grpSpPr>
        <a:xfrm>
          <a:off x="0" y="0"/>
          <a:ext cx="0" cy="0"/>
          <a:chOff x="0" y="0"/>
          <a:chExt cx="0" cy="0"/>
        </a:xfrm>
      </p:grpSpPr>
      <p:sp>
        <p:nvSpPr>
          <p:cNvPr id="1872" name="Google Shape;1872;p143"/>
          <p:cNvSpPr txBox="1"/>
          <p:nvPr>
            <p:ph idx="1" type="subTitle"/>
          </p:nvPr>
        </p:nvSpPr>
        <p:spPr>
          <a:xfrm>
            <a:off x="512125" y="1911325"/>
            <a:ext cx="2579100" cy="2467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Locations: Salt n’ Straw and Verve in Palo Alto, California</a:t>
            </a:r>
            <a:endParaRPr sz="1500"/>
          </a:p>
          <a:p>
            <a:pPr indent="-323850" lvl="0" marL="457200" rtl="0" algn="l">
              <a:spcBef>
                <a:spcPts val="0"/>
              </a:spcBef>
              <a:spcAft>
                <a:spcPts val="0"/>
              </a:spcAft>
              <a:buSzPts val="1500"/>
              <a:buChar char="●"/>
            </a:pPr>
            <a:r>
              <a:rPr lang="en" sz="1500"/>
              <a:t>Voice record + physical notes</a:t>
            </a:r>
            <a:endParaRPr sz="1500"/>
          </a:p>
          <a:p>
            <a:pPr indent="-323850" lvl="0" marL="457200" rtl="0" algn="l">
              <a:spcBef>
                <a:spcPts val="0"/>
              </a:spcBef>
              <a:spcAft>
                <a:spcPts val="0"/>
              </a:spcAft>
              <a:buSzPts val="1500"/>
              <a:buChar char="●"/>
            </a:pPr>
            <a:r>
              <a:rPr lang="en" sz="1500"/>
              <a:t>Age range: early professional - late career</a:t>
            </a:r>
            <a:endParaRPr sz="1500"/>
          </a:p>
          <a:p>
            <a:pPr indent="-323850" lvl="0" marL="457200" rtl="0" algn="l">
              <a:spcBef>
                <a:spcPts val="0"/>
              </a:spcBef>
              <a:spcAft>
                <a:spcPts val="0"/>
              </a:spcAft>
              <a:buSzPts val="1500"/>
              <a:buChar char="●"/>
            </a:pPr>
            <a:r>
              <a:rPr lang="en" sz="1500"/>
              <a:t>Non-Stanford Students!</a:t>
            </a:r>
            <a:endParaRPr sz="15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73" name="Google Shape;1873;p143"/>
          <p:cNvSpPr txBox="1"/>
          <p:nvPr>
            <p:ph type="title"/>
          </p:nvPr>
        </p:nvSpPr>
        <p:spPr>
          <a:xfrm>
            <a:off x="512125" y="1519525"/>
            <a:ext cx="2458500" cy="38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FB29C"/>
                </a:solidFill>
                <a:latin typeface="Anaheim"/>
                <a:ea typeface="Anaheim"/>
                <a:cs typeface="Anaheim"/>
                <a:sym typeface="Anaheim"/>
              </a:rPr>
              <a:t>Interviewees</a:t>
            </a:r>
            <a:endParaRPr b="1">
              <a:solidFill>
                <a:srgbClr val="3FB29C"/>
              </a:solidFill>
              <a:latin typeface="Anaheim"/>
              <a:ea typeface="Anaheim"/>
              <a:cs typeface="Anaheim"/>
              <a:sym typeface="Anaheim"/>
            </a:endParaRPr>
          </a:p>
        </p:txBody>
      </p:sp>
      <p:pic>
        <p:nvPicPr>
          <p:cNvPr id="1874" name="Google Shape;1874;p143"/>
          <p:cNvPicPr preferRelativeResize="0"/>
          <p:nvPr/>
        </p:nvPicPr>
        <p:blipFill rotWithShape="1">
          <a:blip r:embed="rId3">
            <a:alphaModFix/>
          </a:blip>
          <a:srcRect b="0" l="0" r="0" t="0"/>
          <a:stretch/>
        </p:blipFill>
        <p:spPr>
          <a:xfrm>
            <a:off x="3154500" y="1349802"/>
            <a:ext cx="2835000" cy="2834976"/>
          </a:xfrm>
          <a:prstGeom prst="rect">
            <a:avLst/>
          </a:prstGeom>
          <a:noFill/>
          <a:ln>
            <a:noFill/>
          </a:ln>
        </p:spPr>
      </p:pic>
      <p:sp>
        <p:nvSpPr>
          <p:cNvPr id="1875" name="Google Shape;1875;p143"/>
          <p:cNvSpPr/>
          <p:nvPr/>
        </p:nvSpPr>
        <p:spPr>
          <a:xfrm>
            <a:off x="5363779" y="10441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143"/>
          <p:cNvSpPr/>
          <p:nvPr/>
        </p:nvSpPr>
        <p:spPr>
          <a:xfrm>
            <a:off x="4458377" y="4224277"/>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143"/>
          <p:cNvSpPr/>
          <p:nvPr/>
        </p:nvSpPr>
        <p:spPr>
          <a:xfrm>
            <a:off x="7604242" y="4172247"/>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143"/>
          <p:cNvSpPr/>
          <p:nvPr/>
        </p:nvSpPr>
        <p:spPr>
          <a:xfrm>
            <a:off x="5809704" y="3213405"/>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143"/>
          <p:cNvSpPr/>
          <p:nvPr/>
        </p:nvSpPr>
        <p:spPr>
          <a:xfrm>
            <a:off x="6908881" y="8869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143"/>
          <p:cNvSpPr/>
          <p:nvPr/>
        </p:nvSpPr>
        <p:spPr>
          <a:xfrm>
            <a:off x="8437432" y="4172573"/>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143"/>
          <p:cNvSpPr/>
          <p:nvPr/>
        </p:nvSpPr>
        <p:spPr>
          <a:xfrm>
            <a:off x="3255277" y="44052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143"/>
          <p:cNvSpPr/>
          <p:nvPr/>
        </p:nvSpPr>
        <p:spPr>
          <a:xfrm>
            <a:off x="3953804" y="459736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143"/>
          <p:cNvSpPr/>
          <p:nvPr/>
        </p:nvSpPr>
        <p:spPr>
          <a:xfrm>
            <a:off x="5675206" y="355400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143"/>
          <p:cNvSpPr/>
          <p:nvPr/>
        </p:nvSpPr>
        <p:spPr>
          <a:xfrm>
            <a:off x="5778302" y="8478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143"/>
          <p:cNvSpPr/>
          <p:nvPr/>
        </p:nvSpPr>
        <p:spPr>
          <a:xfrm>
            <a:off x="7024877" y="43791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143"/>
          <p:cNvSpPr txBox="1"/>
          <p:nvPr>
            <p:ph idx="2" type="subTitle"/>
          </p:nvPr>
        </p:nvSpPr>
        <p:spPr>
          <a:xfrm>
            <a:off x="6388537" y="1911325"/>
            <a:ext cx="2306100" cy="822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Diverse backgrounds: immigrants from different countries</a:t>
            </a:r>
            <a:endParaRPr/>
          </a:p>
          <a:p>
            <a:pPr indent="-317500" lvl="0" marL="457200" rtl="0" algn="l">
              <a:spcBef>
                <a:spcPts val="0"/>
              </a:spcBef>
              <a:spcAft>
                <a:spcPts val="0"/>
              </a:spcAft>
              <a:buSzPts val="1400"/>
              <a:buChar char="●"/>
            </a:pPr>
            <a:r>
              <a:rPr lang="en"/>
              <a:t>Variety of job roles </a:t>
            </a:r>
            <a:endParaRPr/>
          </a:p>
          <a:p>
            <a:pPr indent="-317500" lvl="0" marL="457200" rtl="0" algn="l">
              <a:spcBef>
                <a:spcPts val="0"/>
              </a:spcBef>
              <a:spcAft>
                <a:spcPts val="0"/>
              </a:spcAft>
              <a:buSzPts val="1400"/>
              <a:buChar char="●"/>
            </a:pPr>
            <a:r>
              <a:rPr lang="en"/>
              <a:t>Variety of motivations behind cooking</a:t>
            </a:r>
            <a:endParaRPr/>
          </a:p>
          <a:p>
            <a:pPr indent="-317500" lvl="0" marL="457200" rtl="0" algn="l">
              <a:spcBef>
                <a:spcPts val="0"/>
              </a:spcBef>
              <a:spcAft>
                <a:spcPts val="0"/>
              </a:spcAft>
              <a:buSzPts val="1400"/>
              <a:buChar char="●"/>
            </a:pPr>
            <a:r>
              <a:rPr lang="en"/>
              <a:t>Variety of cooking experience and interest levels</a:t>
            </a:r>
            <a:endParaRPr/>
          </a:p>
          <a:p>
            <a:pPr indent="0" lvl="0" marL="0" rtl="0" algn="l">
              <a:spcBef>
                <a:spcPts val="0"/>
              </a:spcBef>
              <a:spcAft>
                <a:spcPts val="0"/>
              </a:spcAft>
              <a:buNone/>
            </a:pPr>
            <a:r>
              <a:t/>
            </a:r>
            <a:endParaRPr/>
          </a:p>
        </p:txBody>
      </p:sp>
      <p:sp>
        <p:nvSpPr>
          <p:cNvPr id="1887" name="Google Shape;1887;p143"/>
          <p:cNvSpPr txBox="1"/>
          <p:nvPr>
            <p:ph idx="3" type="title"/>
          </p:nvPr>
        </p:nvSpPr>
        <p:spPr>
          <a:xfrm>
            <a:off x="6614275" y="1518175"/>
            <a:ext cx="2180100" cy="39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FB29C"/>
                </a:solidFill>
                <a:latin typeface="Anaheim"/>
                <a:ea typeface="Anaheim"/>
                <a:cs typeface="Anaheim"/>
                <a:sym typeface="Anaheim"/>
              </a:rPr>
              <a:t>Perspectives</a:t>
            </a:r>
            <a:endParaRPr b="1">
              <a:solidFill>
                <a:srgbClr val="3FB29C"/>
              </a:solidFill>
              <a:latin typeface="Anaheim"/>
              <a:ea typeface="Anaheim"/>
              <a:cs typeface="Anaheim"/>
              <a:sym typeface="Anaheim"/>
            </a:endParaRPr>
          </a:p>
        </p:txBody>
      </p:sp>
      <p:sp>
        <p:nvSpPr>
          <p:cNvPr id="1888" name="Google Shape;1888;p143"/>
          <p:cNvSpPr txBox="1"/>
          <p:nvPr/>
        </p:nvSpPr>
        <p:spPr>
          <a:xfrm>
            <a:off x="393124" y="320375"/>
            <a:ext cx="10275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000">
                <a:solidFill>
                  <a:srgbClr val="3C4442"/>
                </a:solidFill>
                <a:latin typeface="Barlow Semi Condensed"/>
                <a:ea typeface="Barlow Semi Condensed"/>
                <a:cs typeface="Barlow Semi Condensed"/>
                <a:sym typeface="Barlow Semi Condensed"/>
              </a:rPr>
              <a:t>Dishcovery</a:t>
            </a:r>
            <a:endParaRPr b="1" sz="1000">
              <a:solidFill>
                <a:srgbClr val="3C4442"/>
              </a:solidFill>
              <a:latin typeface="Barlow Semi Condensed"/>
              <a:ea typeface="Barlow Semi Condensed"/>
              <a:cs typeface="Barlow Semi Condensed"/>
              <a:sym typeface="Barlow Semi Condensed"/>
            </a:endParaRPr>
          </a:p>
        </p:txBody>
      </p:sp>
      <p:sp>
        <p:nvSpPr>
          <p:cNvPr id="1889" name="Google Shape;1889;p143"/>
          <p:cNvSpPr txBox="1"/>
          <p:nvPr/>
        </p:nvSpPr>
        <p:spPr>
          <a:xfrm>
            <a:off x="625225" y="627325"/>
            <a:ext cx="7715400" cy="4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Our PotLuck-ers</a:t>
            </a:r>
            <a:endParaRPr b="1" sz="3000">
              <a:solidFill>
                <a:srgbClr val="3C4442"/>
              </a:solidFill>
              <a:latin typeface="Space Grotesk"/>
              <a:ea typeface="Space Grotesk"/>
              <a:cs typeface="Space Grotesk"/>
              <a:sym typeface="Space Grotesk"/>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93" name="Shape 1893"/>
        <p:cNvGrpSpPr/>
        <p:nvPr/>
      </p:nvGrpSpPr>
      <p:grpSpPr>
        <a:xfrm>
          <a:off x="0" y="0"/>
          <a:ext cx="0" cy="0"/>
          <a:chOff x="0" y="0"/>
          <a:chExt cx="0" cy="0"/>
        </a:xfrm>
      </p:grpSpPr>
      <p:cxnSp>
        <p:nvCxnSpPr>
          <p:cNvPr id="1894" name="Google Shape;1894;p144"/>
          <p:cNvCxnSpPr>
            <a:endCxn id="1895" idx="6"/>
          </p:cNvCxnSpPr>
          <p:nvPr/>
        </p:nvCxnSpPr>
        <p:spPr>
          <a:xfrm>
            <a:off x="1590250" y="2340363"/>
            <a:ext cx="6456900" cy="2700"/>
          </a:xfrm>
          <a:prstGeom prst="straightConnector1">
            <a:avLst/>
          </a:prstGeom>
          <a:noFill/>
          <a:ln cap="flat" cmpd="sng" w="9525">
            <a:solidFill>
              <a:srgbClr val="3C4442"/>
            </a:solidFill>
            <a:prstDash val="solid"/>
            <a:round/>
            <a:headEnd len="med" w="med" type="none"/>
            <a:tailEnd len="med" w="med" type="none"/>
          </a:ln>
        </p:spPr>
      </p:cxnSp>
      <p:sp>
        <p:nvSpPr>
          <p:cNvPr id="1896" name="Google Shape;1896;p144"/>
          <p:cNvSpPr/>
          <p:nvPr/>
        </p:nvSpPr>
        <p:spPr>
          <a:xfrm>
            <a:off x="1055325" y="2007063"/>
            <a:ext cx="672000" cy="672000"/>
          </a:xfrm>
          <a:prstGeom prst="ellipse">
            <a:avLst/>
          </a:prstGeom>
          <a:solidFill>
            <a:srgbClr val="FFFFFF"/>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Anaheim"/>
                <a:ea typeface="Anaheim"/>
                <a:cs typeface="Anaheim"/>
                <a:sym typeface="Anaheim"/>
              </a:rPr>
              <a:t>01</a:t>
            </a:r>
            <a:endParaRPr b="1" sz="1600">
              <a:latin typeface="Anaheim"/>
              <a:ea typeface="Anaheim"/>
              <a:cs typeface="Anaheim"/>
              <a:sym typeface="Anaheim"/>
            </a:endParaRPr>
          </a:p>
        </p:txBody>
      </p:sp>
      <p:sp>
        <p:nvSpPr>
          <p:cNvPr id="1895" name="Google Shape;1895;p144"/>
          <p:cNvSpPr/>
          <p:nvPr/>
        </p:nvSpPr>
        <p:spPr>
          <a:xfrm>
            <a:off x="7375150" y="2007063"/>
            <a:ext cx="672000" cy="672000"/>
          </a:xfrm>
          <a:prstGeom prst="ellipse">
            <a:avLst/>
          </a:prstGeom>
          <a:solidFill>
            <a:srgbClr val="FFFFFF"/>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Anaheim"/>
                <a:ea typeface="Anaheim"/>
                <a:cs typeface="Anaheim"/>
                <a:sym typeface="Anaheim"/>
              </a:rPr>
              <a:t>04</a:t>
            </a:r>
            <a:endParaRPr b="1" sz="1600">
              <a:latin typeface="Anaheim"/>
              <a:ea typeface="Anaheim"/>
              <a:cs typeface="Anaheim"/>
              <a:sym typeface="Anaheim"/>
            </a:endParaRPr>
          </a:p>
        </p:txBody>
      </p:sp>
      <p:sp>
        <p:nvSpPr>
          <p:cNvPr id="1897" name="Google Shape;1897;p144"/>
          <p:cNvSpPr/>
          <p:nvPr/>
        </p:nvSpPr>
        <p:spPr>
          <a:xfrm>
            <a:off x="4279563" y="2007063"/>
            <a:ext cx="672000" cy="672000"/>
          </a:xfrm>
          <a:prstGeom prst="ellipse">
            <a:avLst/>
          </a:prstGeom>
          <a:solidFill>
            <a:srgbClr val="FFFFFF"/>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Anaheim"/>
                <a:ea typeface="Anaheim"/>
                <a:cs typeface="Anaheim"/>
                <a:sym typeface="Anaheim"/>
              </a:rPr>
              <a:t>03</a:t>
            </a:r>
            <a:endParaRPr b="1" sz="1600">
              <a:latin typeface="Anaheim"/>
              <a:ea typeface="Anaheim"/>
              <a:cs typeface="Anaheim"/>
              <a:sym typeface="Anaheim"/>
            </a:endParaRPr>
          </a:p>
        </p:txBody>
      </p:sp>
      <p:cxnSp>
        <p:nvCxnSpPr>
          <p:cNvPr id="1898" name="Google Shape;1898;p144"/>
          <p:cNvCxnSpPr/>
          <p:nvPr/>
        </p:nvCxnSpPr>
        <p:spPr>
          <a:xfrm rot="10800000">
            <a:off x="1391325" y="2679063"/>
            <a:ext cx="0" cy="1074900"/>
          </a:xfrm>
          <a:prstGeom prst="straightConnector1">
            <a:avLst/>
          </a:prstGeom>
          <a:noFill/>
          <a:ln cap="flat" cmpd="sng" w="9525">
            <a:solidFill>
              <a:srgbClr val="3C4442"/>
            </a:solidFill>
            <a:prstDash val="solid"/>
            <a:round/>
            <a:headEnd len="med" w="med" type="none"/>
            <a:tailEnd len="med" w="med" type="none"/>
          </a:ln>
        </p:spPr>
      </p:cxnSp>
      <p:cxnSp>
        <p:nvCxnSpPr>
          <p:cNvPr id="1899" name="Google Shape;1899;p144"/>
          <p:cNvCxnSpPr/>
          <p:nvPr/>
        </p:nvCxnSpPr>
        <p:spPr>
          <a:xfrm rot="10800000">
            <a:off x="4615575" y="2679063"/>
            <a:ext cx="0" cy="1074900"/>
          </a:xfrm>
          <a:prstGeom prst="straightConnector1">
            <a:avLst/>
          </a:prstGeom>
          <a:noFill/>
          <a:ln cap="flat" cmpd="sng" w="9525">
            <a:solidFill>
              <a:srgbClr val="3C4442"/>
            </a:solidFill>
            <a:prstDash val="solid"/>
            <a:round/>
            <a:headEnd len="med" w="med" type="none"/>
            <a:tailEnd len="med" w="med" type="none"/>
          </a:ln>
        </p:spPr>
      </p:cxnSp>
      <p:cxnSp>
        <p:nvCxnSpPr>
          <p:cNvPr id="1900" name="Google Shape;1900;p144"/>
          <p:cNvCxnSpPr/>
          <p:nvPr/>
        </p:nvCxnSpPr>
        <p:spPr>
          <a:xfrm rot="10800000">
            <a:off x="7711150" y="2679063"/>
            <a:ext cx="0" cy="1074900"/>
          </a:xfrm>
          <a:prstGeom prst="straightConnector1">
            <a:avLst/>
          </a:prstGeom>
          <a:noFill/>
          <a:ln cap="flat" cmpd="sng" w="9525">
            <a:solidFill>
              <a:srgbClr val="3C4442"/>
            </a:solidFill>
            <a:prstDash val="solid"/>
            <a:round/>
            <a:headEnd len="med" w="med" type="none"/>
            <a:tailEnd len="med" w="med" type="none"/>
          </a:ln>
        </p:spPr>
      </p:cxnSp>
      <p:sp>
        <p:nvSpPr>
          <p:cNvPr id="1901" name="Google Shape;1901;p144"/>
          <p:cNvSpPr txBox="1"/>
          <p:nvPr/>
        </p:nvSpPr>
        <p:spPr>
          <a:xfrm>
            <a:off x="1055325" y="3699625"/>
            <a:ext cx="13650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2"/>
                </a:solidFill>
                <a:latin typeface="Barlow Semi Condensed"/>
                <a:ea typeface="Barlow Semi Condensed"/>
                <a:cs typeface="Barlow Semi Condensed"/>
                <a:sym typeface="Barlow Semi Condensed"/>
              </a:rPr>
              <a:t>Nora and Pamela</a:t>
            </a:r>
            <a:endParaRPr b="1" sz="1700">
              <a:solidFill>
                <a:schemeClr val="dk2"/>
              </a:solidFill>
              <a:latin typeface="Barlow Semi Condensed"/>
              <a:ea typeface="Barlow Semi Condensed"/>
              <a:cs typeface="Barlow Semi Condensed"/>
              <a:sym typeface="Barlow Semi Condensed"/>
            </a:endParaRPr>
          </a:p>
        </p:txBody>
      </p:sp>
      <p:sp>
        <p:nvSpPr>
          <p:cNvPr id="1902" name="Google Shape;1902;p144"/>
          <p:cNvSpPr txBox="1"/>
          <p:nvPr/>
        </p:nvSpPr>
        <p:spPr>
          <a:xfrm>
            <a:off x="3621575" y="1605550"/>
            <a:ext cx="21468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Anaheim"/>
                <a:ea typeface="Anaheim"/>
                <a:cs typeface="Anaheim"/>
                <a:sym typeface="Anaheim"/>
              </a:rPr>
              <a:t>Social Science Researcher</a:t>
            </a:r>
            <a:endParaRPr b="1">
              <a:solidFill>
                <a:schemeClr val="dk2"/>
              </a:solidFill>
              <a:latin typeface="Anaheim"/>
              <a:ea typeface="Anaheim"/>
              <a:cs typeface="Anaheim"/>
              <a:sym typeface="Anaheim"/>
            </a:endParaRPr>
          </a:p>
        </p:txBody>
      </p:sp>
      <p:sp>
        <p:nvSpPr>
          <p:cNvPr id="1903" name="Google Shape;1903;p144"/>
          <p:cNvSpPr txBox="1"/>
          <p:nvPr>
            <p:ph idx="4294967295" type="title"/>
          </p:nvPr>
        </p:nvSpPr>
        <p:spPr>
          <a:xfrm>
            <a:off x="696200" y="611525"/>
            <a:ext cx="4583400" cy="4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Space Grotesk"/>
                <a:ea typeface="Space Grotesk"/>
                <a:cs typeface="Space Grotesk"/>
                <a:sym typeface="Space Grotesk"/>
              </a:rPr>
              <a:t>Meet Our PotLuck-ers</a:t>
            </a:r>
            <a:endParaRPr b="1">
              <a:latin typeface="Space Grotesk"/>
              <a:ea typeface="Space Grotesk"/>
              <a:cs typeface="Space Grotesk"/>
              <a:sym typeface="Space Grotesk"/>
            </a:endParaRPr>
          </a:p>
        </p:txBody>
      </p:sp>
      <p:sp>
        <p:nvSpPr>
          <p:cNvPr id="1904" name="Google Shape;1904;p144"/>
          <p:cNvSpPr txBox="1"/>
          <p:nvPr/>
        </p:nvSpPr>
        <p:spPr>
          <a:xfrm>
            <a:off x="4178625" y="3753975"/>
            <a:ext cx="8739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2"/>
                </a:solidFill>
                <a:latin typeface="Barlow Semi Condensed"/>
                <a:ea typeface="Barlow Semi Condensed"/>
                <a:cs typeface="Barlow Semi Condensed"/>
                <a:sym typeface="Barlow Semi Condensed"/>
              </a:rPr>
              <a:t>Ahmed</a:t>
            </a:r>
            <a:endParaRPr b="1" sz="1700">
              <a:solidFill>
                <a:schemeClr val="dk2"/>
              </a:solidFill>
              <a:latin typeface="Barlow Semi Condensed"/>
              <a:ea typeface="Barlow Semi Condensed"/>
              <a:cs typeface="Barlow Semi Condensed"/>
              <a:sym typeface="Barlow Semi Condensed"/>
            </a:endParaRPr>
          </a:p>
        </p:txBody>
      </p:sp>
      <p:sp>
        <p:nvSpPr>
          <p:cNvPr id="1905" name="Google Shape;1905;p144"/>
          <p:cNvSpPr txBox="1"/>
          <p:nvPr/>
        </p:nvSpPr>
        <p:spPr>
          <a:xfrm>
            <a:off x="7325950" y="3699625"/>
            <a:ext cx="7704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2"/>
                </a:solidFill>
                <a:latin typeface="Barlow Semi Condensed"/>
                <a:ea typeface="Barlow Semi Condensed"/>
                <a:cs typeface="Barlow Semi Condensed"/>
                <a:sym typeface="Barlow Semi Condensed"/>
              </a:rPr>
              <a:t>Casey</a:t>
            </a:r>
            <a:endParaRPr b="1" sz="1700">
              <a:solidFill>
                <a:schemeClr val="dk2"/>
              </a:solidFill>
              <a:latin typeface="Barlow Semi Condensed"/>
              <a:ea typeface="Barlow Semi Condensed"/>
              <a:cs typeface="Barlow Semi Condensed"/>
              <a:sym typeface="Barlow Semi Condensed"/>
            </a:endParaRPr>
          </a:p>
        </p:txBody>
      </p:sp>
      <p:sp>
        <p:nvSpPr>
          <p:cNvPr id="1906" name="Google Shape;1906;p144"/>
          <p:cNvSpPr txBox="1"/>
          <p:nvPr/>
        </p:nvSpPr>
        <p:spPr>
          <a:xfrm>
            <a:off x="948900" y="3987600"/>
            <a:ext cx="17931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2"/>
              </a:solidFill>
              <a:latin typeface="Barlow Semi Condensed Light"/>
              <a:ea typeface="Barlow Semi Condensed Light"/>
              <a:cs typeface="Barlow Semi Condensed Light"/>
              <a:sym typeface="Barlow Semi Condensed Light"/>
            </a:endParaRPr>
          </a:p>
        </p:txBody>
      </p:sp>
      <p:sp>
        <p:nvSpPr>
          <p:cNvPr id="1907" name="Google Shape;1907;p144"/>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Team PotLuck</a:t>
            </a:r>
            <a:endParaRPr/>
          </a:p>
        </p:txBody>
      </p:sp>
      <p:sp>
        <p:nvSpPr>
          <p:cNvPr id="1908" name="Google Shape;1908;p144"/>
          <p:cNvSpPr/>
          <p:nvPr/>
        </p:nvSpPr>
        <p:spPr>
          <a:xfrm>
            <a:off x="1590325" y="2007063"/>
            <a:ext cx="672000" cy="672000"/>
          </a:xfrm>
          <a:prstGeom prst="ellipse">
            <a:avLst/>
          </a:prstGeom>
          <a:solidFill>
            <a:srgbClr val="FFFFFF"/>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Anaheim"/>
                <a:ea typeface="Anaheim"/>
                <a:cs typeface="Anaheim"/>
                <a:sym typeface="Anaheim"/>
              </a:rPr>
              <a:t>02</a:t>
            </a:r>
            <a:endParaRPr b="1" sz="1600">
              <a:latin typeface="Anaheim"/>
              <a:ea typeface="Anaheim"/>
              <a:cs typeface="Anaheim"/>
              <a:sym typeface="Anaheim"/>
            </a:endParaRPr>
          </a:p>
        </p:txBody>
      </p:sp>
      <p:sp>
        <p:nvSpPr>
          <p:cNvPr id="1909" name="Google Shape;1909;p144"/>
          <p:cNvSpPr txBox="1"/>
          <p:nvPr/>
        </p:nvSpPr>
        <p:spPr>
          <a:xfrm>
            <a:off x="1004125" y="1590650"/>
            <a:ext cx="18444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Anaheim"/>
                <a:ea typeface="Anaheim"/>
                <a:cs typeface="Anaheim"/>
                <a:sym typeface="Anaheim"/>
              </a:rPr>
              <a:t>Medical Professionals</a:t>
            </a:r>
            <a:endParaRPr b="1">
              <a:solidFill>
                <a:schemeClr val="dk2"/>
              </a:solidFill>
              <a:latin typeface="Anaheim"/>
              <a:ea typeface="Anaheim"/>
              <a:cs typeface="Anaheim"/>
              <a:sym typeface="Anaheim"/>
            </a:endParaRPr>
          </a:p>
        </p:txBody>
      </p:sp>
      <p:sp>
        <p:nvSpPr>
          <p:cNvPr id="1910" name="Google Shape;1910;p144"/>
          <p:cNvSpPr txBox="1"/>
          <p:nvPr/>
        </p:nvSpPr>
        <p:spPr>
          <a:xfrm>
            <a:off x="6968801" y="1590650"/>
            <a:ext cx="14847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Anaheim"/>
                <a:ea typeface="Anaheim"/>
                <a:cs typeface="Anaheim"/>
                <a:sym typeface="Anaheim"/>
              </a:rPr>
              <a:t>Financial Analyst</a:t>
            </a:r>
            <a:endParaRPr b="1">
              <a:solidFill>
                <a:schemeClr val="dk2"/>
              </a:solidFill>
              <a:latin typeface="Anaheim"/>
              <a:ea typeface="Anaheim"/>
              <a:cs typeface="Anaheim"/>
              <a:sym typeface="Anaheim"/>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4" name="Shape 1914"/>
        <p:cNvGrpSpPr/>
        <p:nvPr/>
      </p:nvGrpSpPr>
      <p:grpSpPr>
        <a:xfrm>
          <a:off x="0" y="0"/>
          <a:ext cx="0" cy="0"/>
          <a:chOff x="0" y="0"/>
          <a:chExt cx="0" cy="0"/>
        </a:xfrm>
      </p:grpSpPr>
      <p:sp>
        <p:nvSpPr>
          <p:cNvPr id="1915" name="Google Shape;1915;p145"/>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Space Grotesk"/>
                <a:ea typeface="Space Grotesk"/>
                <a:cs typeface="Space Grotesk"/>
                <a:sym typeface="Space Grotesk"/>
              </a:rPr>
              <a:t>Measurements for Usability Goals</a:t>
            </a:r>
            <a:endParaRPr b="1">
              <a:latin typeface="Space Grotesk"/>
              <a:ea typeface="Space Grotesk"/>
              <a:cs typeface="Space Grotesk"/>
              <a:sym typeface="Space Grotesk"/>
            </a:endParaRPr>
          </a:p>
        </p:txBody>
      </p:sp>
      <p:pic>
        <p:nvPicPr>
          <p:cNvPr id="1916" name="Google Shape;1916;p145"/>
          <p:cNvPicPr preferRelativeResize="0"/>
          <p:nvPr/>
        </p:nvPicPr>
        <p:blipFill rotWithShape="1">
          <a:blip r:embed="rId3">
            <a:alphaModFix/>
          </a:blip>
          <a:srcRect b="935" l="11837" r="21959" t="14052"/>
          <a:stretch/>
        </p:blipFill>
        <p:spPr>
          <a:xfrm>
            <a:off x="3227763" y="1111900"/>
            <a:ext cx="2688484" cy="3452224"/>
          </a:xfrm>
          <a:prstGeom prst="rect">
            <a:avLst/>
          </a:prstGeom>
          <a:noFill/>
          <a:ln>
            <a:noFill/>
          </a:ln>
        </p:spPr>
      </p:pic>
      <p:sp>
        <p:nvSpPr>
          <p:cNvPr id="1917" name="Google Shape;1917;p145"/>
          <p:cNvSpPr/>
          <p:nvPr/>
        </p:nvSpPr>
        <p:spPr>
          <a:xfrm>
            <a:off x="7767404" y="65273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145"/>
          <p:cNvSpPr/>
          <p:nvPr/>
        </p:nvSpPr>
        <p:spPr>
          <a:xfrm>
            <a:off x="8380781" y="105704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145"/>
          <p:cNvSpPr/>
          <p:nvPr/>
        </p:nvSpPr>
        <p:spPr>
          <a:xfrm>
            <a:off x="286777" y="4275564"/>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145"/>
          <p:cNvSpPr/>
          <p:nvPr/>
        </p:nvSpPr>
        <p:spPr>
          <a:xfrm>
            <a:off x="7032454" y="65273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145"/>
          <p:cNvSpPr/>
          <p:nvPr/>
        </p:nvSpPr>
        <p:spPr>
          <a:xfrm>
            <a:off x="514177" y="4486614"/>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145"/>
          <p:cNvSpPr/>
          <p:nvPr/>
        </p:nvSpPr>
        <p:spPr>
          <a:xfrm>
            <a:off x="286777" y="38881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145"/>
          <p:cNvSpPr/>
          <p:nvPr/>
        </p:nvSpPr>
        <p:spPr>
          <a:xfrm>
            <a:off x="4902556" y="8937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145"/>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Team PotLuck</a:t>
            </a:r>
            <a:endParaRPr/>
          </a:p>
        </p:txBody>
      </p:sp>
      <p:sp>
        <p:nvSpPr>
          <p:cNvPr id="1925" name="Google Shape;1925;p145"/>
          <p:cNvSpPr/>
          <p:nvPr/>
        </p:nvSpPr>
        <p:spPr>
          <a:xfrm>
            <a:off x="787300" y="1259363"/>
            <a:ext cx="2513400" cy="3016200"/>
          </a:xfrm>
          <a:prstGeom prst="roundRect">
            <a:avLst>
              <a:gd fmla="val 10146" name="adj"/>
            </a:avLst>
          </a:prstGeom>
          <a:solidFill>
            <a:schemeClr val="dk1"/>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6" name="Google Shape;1926;p145"/>
          <p:cNvSpPr txBox="1"/>
          <p:nvPr/>
        </p:nvSpPr>
        <p:spPr>
          <a:xfrm>
            <a:off x="843400" y="1781625"/>
            <a:ext cx="22158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Semi Condensed"/>
                <a:ea typeface="Barlow Semi Condensed"/>
                <a:cs typeface="Barlow Semi Condensed"/>
                <a:sym typeface="Barlow Semi Condensed"/>
              </a:rPr>
              <a:t>How </a:t>
            </a:r>
            <a:r>
              <a:rPr lang="en">
                <a:solidFill>
                  <a:schemeClr val="dk2"/>
                </a:solidFill>
                <a:latin typeface="Barlow Semi Condensed"/>
                <a:ea typeface="Barlow Semi Condensed"/>
                <a:cs typeface="Barlow Semi Condensed"/>
                <a:sym typeface="Barlow Semi Condensed"/>
              </a:rPr>
              <a:t>easy</a:t>
            </a:r>
            <a:r>
              <a:rPr lang="en">
                <a:solidFill>
                  <a:schemeClr val="dk2"/>
                </a:solidFill>
                <a:latin typeface="Barlow Semi Condensed"/>
                <a:ea typeface="Barlow Semi Condensed"/>
                <a:cs typeface="Barlow Semi Condensed"/>
                <a:sym typeface="Barlow Semi Condensed"/>
              </a:rPr>
              <a:t> is the flow of the interface?</a:t>
            </a:r>
            <a:endParaRPr>
              <a:solidFill>
                <a:schemeClr val="dk2"/>
              </a:solidFill>
              <a:latin typeface="Barlow Semi Condensed"/>
              <a:ea typeface="Barlow Semi Condensed"/>
              <a:cs typeface="Barlow Semi Condensed"/>
              <a:sym typeface="Barlow Semi Condensed"/>
            </a:endParaRPr>
          </a:p>
        </p:txBody>
      </p:sp>
      <p:sp>
        <p:nvSpPr>
          <p:cNvPr id="1927" name="Google Shape;1927;p145"/>
          <p:cNvSpPr txBox="1"/>
          <p:nvPr/>
        </p:nvSpPr>
        <p:spPr>
          <a:xfrm>
            <a:off x="866188" y="2925558"/>
            <a:ext cx="21702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Semi Condensed"/>
                <a:ea typeface="Barlow Semi Condensed"/>
                <a:cs typeface="Barlow Semi Condensed"/>
                <a:sym typeface="Barlow Semi Condensed"/>
              </a:rPr>
              <a:t>Observations: What is the user clicking the most? When do they get lost/confused? </a:t>
            </a:r>
            <a:endParaRPr>
              <a:solidFill>
                <a:schemeClr val="dk2"/>
              </a:solidFill>
              <a:latin typeface="Barlow Semi Condensed"/>
              <a:ea typeface="Barlow Semi Condensed"/>
              <a:cs typeface="Barlow Semi Condensed"/>
              <a:sym typeface="Barlow Semi Condensed"/>
            </a:endParaRPr>
          </a:p>
        </p:txBody>
      </p:sp>
      <p:sp>
        <p:nvSpPr>
          <p:cNvPr id="1928" name="Google Shape;1928;p145"/>
          <p:cNvSpPr/>
          <p:nvPr/>
        </p:nvSpPr>
        <p:spPr>
          <a:xfrm>
            <a:off x="5867375" y="1259363"/>
            <a:ext cx="2513400" cy="3016200"/>
          </a:xfrm>
          <a:prstGeom prst="roundRect">
            <a:avLst>
              <a:gd fmla="val 10146" name="adj"/>
            </a:avLst>
          </a:prstGeom>
          <a:solidFill>
            <a:schemeClr val="dk1"/>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9" name="Google Shape;1929;p145"/>
          <p:cNvSpPr txBox="1"/>
          <p:nvPr/>
        </p:nvSpPr>
        <p:spPr>
          <a:xfrm>
            <a:off x="5947475" y="1781613"/>
            <a:ext cx="23532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Semi Condensed"/>
                <a:ea typeface="Barlow Semi Condensed"/>
                <a:cs typeface="Barlow Semi Condensed"/>
                <a:sym typeface="Barlow Semi Condensed"/>
              </a:rPr>
              <a:t>Would you be comfortable sending your a friend or partner to a foreign grocery equipped with this app?</a:t>
            </a:r>
            <a:endParaRPr>
              <a:solidFill>
                <a:schemeClr val="dk2"/>
              </a:solidFill>
              <a:latin typeface="Barlow Semi Condensed"/>
              <a:ea typeface="Barlow Semi Condensed"/>
              <a:cs typeface="Barlow Semi Condensed"/>
              <a:sym typeface="Barlow Semi Condensed"/>
            </a:endParaRPr>
          </a:p>
        </p:txBody>
      </p:sp>
      <p:sp>
        <p:nvSpPr>
          <p:cNvPr id="1930" name="Google Shape;1930;p145"/>
          <p:cNvSpPr txBox="1"/>
          <p:nvPr/>
        </p:nvSpPr>
        <p:spPr>
          <a:xfrm>
            <a:off x="5921076" y="1378938"/>
            <a:ext cx="2406000" cy="5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Barlow Semi Condensed"/>
                <a:ea typeface="Barlow Semi Condensed"/>
                <a:cs typeface="Barlow Semi Condensed"/>
                <a:sym typeface="Barlow Semi Condensed"/>
              </a:rPr>
              <a:t>Satisfaction</a:t>
            </a:r>
            <a:endParaRPr b="1">
              <a:solidFill>
                <a:schemeClr val="dk2"/>
              </a:solidFill>
              <a:latin typeface="Barlow Semi Condensed"/>
              <a:ea typeface="Barlow Semi Condensed"/>
              <a:cs typeface="Barlow Semi Condensed"/>
              <a:sym typeface="Barlow Semi Condensed"/>
            </a:endParaRPr>
          </a:p>
        </p:txBody>
      </p:sp>
      <p:sp>
        <p:nvSpPr>
          <p:cNvPr id="1931" name="Google Shape;1931;p145"/>
          <p:cNvSpPr txBox="1"/>
          <p:nvPr/>
        </p:nvSpPr>
        <p:spPr>
          <a:xfrm>
            <a:off x="6139725" y="3528275"/>
            <a:ext cx="2406000" cy="5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Barlow Semi Condensed"/>
              <a:ea typeface="Barlow Semi Condensed"/>
              <a:cs typeface="Barlow Semi Condensed"/>
              <a:sym typeface="Barlow Semi Condensed"/>
            </a:endParaRPr>
          </a:p>
        </p:txBody>
      </p:sp>
      <p:cxnSp>
        <p:nvCxnSpPr>
          <p:cNvPr id="1932" name="Google Shape;1932;p145"/>
          <p:cNvCxnSpPr/>
          <p:nvPr/>
        </p:nvCxnSpPr>
        <p:spPr>
          <a:xfrm flipH="1" rot="10800000">
            <a:off x="3299500" y="2205875"/>
            <a:ext cx="488100" cy="461100"/>
          </a:xfrm>
          <a:prstGeom prst="bentConnector3">
            <a:avLst>
              <a:gd fmla="val 50000" name="adj1"/>
            </a:avLst>
          </a:prstGeom>
          <a:noFill/>
          <a:ln cap="flat" cmpd="sng" w="9525">
            <a:solidFill>
              <a:srgbClr val="3C4442"/>
            </a:solidFill>
            <a:prstDash val="solid"/>
            <a:round/>
            <a:headEnd len="med" w="med" type="none"/>
            <a:tailEnd len="med" w="med" type="none"/>
          </a:ln>
        </p:spPr>
      </p:cxnSp>
      <p:cxnSp>
        <p:nvCxnSpPr>
          <p:cNvPr id="1933" name="Google Shape;1933;p145"/>
          <p:cNvCxnSpPr/>
          <p:nvPr/>
        </p:nvCxnSpPr>
        <p:spPr>
          <a:xfrm flipH="1">
            <a:off x="5204050" y="3927875"/>
            <a:ext cx="712200" cy="147900"/>
          </a:xfrm>
          <a:prstGeom prst="bentConnector3">
            <a:avLst>
              <a:gd fmla="val 50000" name="adj1"/>
            </a:avLst>
          </a:prstGeom>
          <a:noFill/>
          <a:ln cap="flat" cmpd="sng" w="9525">
            <a:solidFill>
              <a:srgbClr val="3C4442"/>
            </a:solidFill>
            <a:prstDash val="solid"/>
            <a:round/>
            <a:headEnd len="med" w="med" type="none"/>
            <a:tailEnd len="med" w="med" type="none"/>
          </a:ln>
        </p:spPr>
      </p:cxnSp>
      <p:sp>
        <p:nvSpPr>
          <p:cNvPr id="1934" name="Google Shape;1934;p145"/>
          <p:cNvSpPr txBox="1"/>
          <p:nvPr/>
        </p:nvSpPr>
        <p:spPr>
          <a:xfrm>
            <a:off x="5947425" y="2747488"/>
            <a:ext cx="23532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Semi Condensed"/>
                <a:ea typeface="Barlow Semi Condensed"/>
                <a:cs typeface="Barlow Semi Condensed"/>
                <a:sym typeface="Barlow Semi Condensed"/>
              </a:rPr>
              <a:t>What feature do you think you wouldn’t use much? What do you want to see more of?</a:t>
            </a:r>
            <a:endParaRPr>
              <a:solidFill>
                <a:schemeClr val="dk2"/>
              </a:solidFill>
              <a:latin typeface="Barlow Semi Condensed"/>
              <a:ea typeface="Barlow Semi Condensed"/>
              <a:cs typeface="Barlow Semi Condensed"/>
              <a:sym typeface="Barlow Semi Condensed"/>
            </a:endParaRPr>
          </a:p>
        </p:txBody>
      </p:sp>
      <p:sp>
        <p:nvSpPr>
          <p:cNvPr id="1935" name="Google Shape;1935;p145"/>
          <p:cNvSpPr txBox="1"/>
          <p:nvPr/>
        </p:nvSpPr>
        <p:spPr>
          <a:xfrm>
            <a:off x="843400" y="2376313"/>
            <a:ext cx="23532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Semi Condensed"/>
                <a:ea typeface="Barlow Semi Condensed"/>
                <a:cs typeface="Barlow Semi Condensed"/>
                <a:sym typeface="Barlow Semi Condensed"/>
              </a:rPr>
              <a:t>How do you think you would use this app?</a:t>
            </a:r>
            <a:endParaRPr>
              <a:solidFill>
                <a:schemeClr val="dk2"/>
              </a:solidFill>
              <a:latin typeface="Barlow Semi Condensed"/>
              <a:ea typeface="Barlow Semi Condensed"/>
              <a:cs typeface="Barlow Semi Condensed"/>
              <a:sym typeface="Barlow Semi Condensed"/>
            </a:endParaRPr>
          </a:p>
        </p:txBody>
      </p:sp>
      <p:sp>
        <p:nvSpPr>
          <p:cNvPr id="1936" name="Google Shape;1936;p145"/>
          <p:cNvSpPr txBox="1"/>
          <p:nvPr/>
        </p:nvSpPr>
        <p:spPr>
          <a:xfrm>
            <a:off x="816951" y="1378938"/>
            <a:ext cx="2406000" cy="5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Barlow Semi Condensed"/>
                <a:ea typeface="Barlow Semi Condensed"/>
                <a:cs typeface="Barlow Semi Condensed"/>
                <a:sym typeface="Barlow Semi Condensed"/>
              </a:rPr>
              <a:t>Effectiveness</a:t>
            </a:r>
            <a:endParaRPr b="1">
              <a:solidFill>
                <a:schemeClr val="dk2"/>
              </a:solidFill>
              <a:latin typeface="Barlow Semi Condensed"/>
              <a:ea typeface="Barlow Semi Condensed"/>
              <a:cs typeface="Barlow Semi Condensed"/>
              <a:sym typeface="Barlow Semi Condensed"/>
            </a:endParaRPr>
          </a:p>
        </p:txBody>
      </p:sp>
      <p:sp>
        <p:nvSpPr>
          <p:cNvPr id="1937" name="Google Shape;1937;p145"/>
          <p:cNvSpPr txBox="1"/>
          <p:nvPr/>
        </p:nvSpPr>
        <p:spPr>
          <a:xfrm>
            <a:off x="5947425" y="3473038"/>
            <a:ext cx="23532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Semi Condensed"/>
                <a:ea typeface="Barlow Semi Condensed"/>
                <a:cs typeface="Barlow Semi Condensed"/>
                <a:sym typeface="Barlow Semi Condensed"/>
              </a:rPr>
              <a:t>What was your favorite part of the app experience?</a:t>
            </a:r>
            <a:endParaRPr>
              <a:solidFill>
                <a:schemeClr val="dk2"/>
              </a:solidFill>
              <a:latin typeface="Barlow Semi Condensed"/>
              <a:ea typeface="Barlow Semi Condensed"/>
              <a:cs typeface="Barlow Semi Condensed"/>
              <a:sym typeface="Barlow Semi Condens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5"/>
                                        </p:tgtEl>
                                        <p:attrNameLst>
                                          <p:attrName>style.visibility</p:attrName>
                                        </p:attrNameLst>
                                      </p:cBhvr>
                                      <p:to>
                                        <p:strVal val="visible"/>
                                      </p:to>
                                    </p:set>
                                    <p:animEffect filter="fade" transition="in">
                                      <p:cBhvr>
                                        <p:cTn dur="1000"/>
                                        <p:tgtEl>
                                          <p:spTgt spid="19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6"/>
                                        </p:tgtEl>
                                        <p:attrNameLst>
                                          <p:attrName>style.visibility</p:attrName>
                                        </p:attrNameLst>
                                      </p:cBhvr>
                                      <p:to>
                                        <p:strVal val="visible"/>
                                      </p:to>
                                    </p:set>
                                    <p:animEffect filter="fade" transition="in">
                                      <p:cBhvr>
                                        <p:cTn dur="1000"/>
                                        <p:tgtEl>
                                          <p:spTgt spid="1926"/>
                                        </p:tgtEl>
                                      </p:cBhvr>
                                    </p:animEffect>
                                  </p:childTnLst>
                                </p:cTn>
                              </p:par>
                              <p:par>
                                <p:cTn fill="hold" nodeType="withEffect" presetClass="entr" presetID="10" presetSubtype="0">
                                  <p:stCondLst>
                                    <p:cond delay="0"/>
                                  </p:stCondLst>
                                  <p:childTnLst>
                                    <p:set>
                                      <p:cBhvr>
                                        <p:cTn dur="1" fill="hold">
                                          <p:stCondLst>
                                            <p:cond delay="0"/>
                                          </p:stCondLst>
                                        </p:cTn>
                                        <p:tgtEl>
                                          <p:spTgt spid="1927"/>
                                        </p:tgtEl>
                                        <p:attrNameLst>
                                          <p:attrName>style.visibility</p:attrName>
                                        </p:attrNameLst>
                                      </p:cBhvr>
                                      <p:to>
                                        <p:strVal val="visible"/>
                                      </p:to>
                                    </p:set>
                                    <p:animEffect filter="fade" transition="in">
                                      <p:cBhvr>
                                        <p:cTn dur="1000"/>
                                        <p:tgtEl>
                                          <p:spTgt spid="1927"/>
                                        </p:tgtEl>
                                      </p:cBhvr>
                                    </p:animEffect>
                                  </p:childTnLst>
                                </p:cTn>
                              </p:par>
                              <p:par>
                                <p:cTn fill="hold" nodeType="withEffect" presetClass="entr" presetID="10" presetSubtype="0">
                                  <p:stCondLst>
                                    <p:cond delay="0"/>
                                  </p:stCondLst>
                                  <p:childTnLst>
                                    <p:set>
                                      <p:cBhvr>
                                        <p:cTn dur="1" fill="hold">
                                          <p:stCondLst>
                                            <p:cond delay="0"/>
                                          </p:stCondLst>
                                        </p:cTn>
                                        <p:tgtEl>
                                          <p:spTgt spid="1932"/>
                                        </p:tgtEl>
                                        <p:attrNameLst>
                                          <p:attrName>style.visibility</p:attrName>
                                        </p:attrNameLst>
                                      </p:cBhvr>
                                      <p:to>
                                        <p:strVal val="visible"/>
                                      </p:to>
                                    </p:set>
                                    <p:animEffect filter="fade" transition="in">
                                      <p:cBhvr>
                                        <p:cTn dur="1000"/>
                                        <p:tgtEl>
                                          <p:spTgt spid="19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8"/>
                                        </p:tgtEl>
                                        <p:attrNameLst>
                                          <p:attrName>style.visibility</p:attrName>
                                        </p:attrNameLst>
                                      </p:cBhvr>
                                      <p:to>
                                        <p:strVal val="visible"/>
                                      </p:to>
                                    </p:set>
                                    <p:animEffect filter="fade" transition="in">
                                      <p:cBhvr>
                                        <p:cTn dur="1000"/>
                                        <p:tgtEl>
                                          <p:spTgt spid="1928"/>
                                        </p:tgtEl>
                                      </p:cBhvr>
                                    </p:animEffect>
                                  </p:childTnLst>
                                </p:cTn>
                              </p:par>
                              <p:par>
                                <p:cTn fill="hold" nodeType="withEffect" presetClass="entr" presetID="10" presetSubtype="0">
                                  <p:stCondLst>
                                    <p:cond delay="0"/>
                                  </p:stCondLst>
                                  <p:childTnLst>
                                    <p:set>
                                      <p:cBhvr>
                                        <p:cTn dur="1" fill="hold">
                                          <p:stCondLst>
                                            <p:cond delay="0"/>
                                          </p:stCondLst>
                                        </p:cTn>
                                        <p:tgtEl>
                                          <p:spTgt spid="1929"/>
                                        </p:tgtEl>
                                        <p:attrNameLst>
                                          <p:attrName>style.visibility</p:attrName>
                                        </p:attrNameLst>
                                      </p:cBhvr>
                                      <p:to>
                                        <p:strVal val="visible"/>
                                      </p:to>
                                    </p:set>
                                    <p:animEffect filter="fade" transition="in">
                                      <p:cBhvr>
                                        <p:cTn dur="1000"/>
                                        <p:tgtEl>
                                          <p:spTgt spid="1929"/>
                                        </p:tgtEl>
                                      </p:cBhvr>
                                    </p:animEffect>
                                  </p:childTnLst>
                                </p:cTn>
                              </p:par>
                              <p:par>
                                <p:cTn fill="hold" nodeType="withEffect" presetClass="entr" presetID="10" presetSubtype="0">
                                  <p:stCondLst>
                                    <p:cond delay="0"/>
                                  </p:stCondLst>
                                  <p:childTnLst>
                                    <p:set>
                                      <p:cBhvr>
                                        <p:cTn dur="1" fill="hold">
                                          <p:stCondLst>
                                            <p:cond delay="0"/>
                                          </p:stCondLst>
                                        </p:cTn>
                                        <p:tgtEl>
                                          <p:spTgt spid="1930"/>
                                        </p:tgtEl>
                                        <p:attrNameLst>
                                          <p:attrName>style.visibility</p:attrName>
                                        </p:attrNameLst>
                                      </p:cBhvr>
                                      <p:to>
                                        <p:strVal val="visible"/>
                                      </p:to>
                                    </p:set>
                                    <p:animEffect filter="fade" transition="in">
                                      <p:cBhvr>
                                        <p:cTn dur="1000"/>
                                        <p:tgtEl>
                                          <p:spTgt spid="1930"/>
                                        </p:tgtEl>
                                      </p:cBhvr>
                                    </p:animEffect>
                                  </p:childTnLst>
                                </p:cTn>
                              </p:par>
                              <p:par>
                                <p:cTn fill="hold" nodeType="withEffect" presetClass="entr" presetID="10" presetSubtype="0">
                                  <p:stCondLst>
                                    <p:cond delay="0"/>
                                  </p:stCondLst>
                                  <p:childTnLst>
                                    <p:set>
                                      <p:cBhvr>
                                        <p:cTn dur="1" fill="hold">
                                          <p:stCondLst>
                                            <p:cond delay="0"/>
                                          </p:stCondLst>
                                        </p:cTn>
                                        <p:tgtEl>
                                          <p:spTgt spid="1931"/>
                                        </p:tgtEl>
                                        <p:attrNameLst>
                                          <p:attrName>style.visibility</p:attrName>
                                        </p:attrNameLst>
                                      </p:cBhvr>
                                      <p:to>
                                        <p:strVal val="visible"/>
                                      </p:to>
                                    </p:set>
                                    <p:animEffect filter="fade" transition="in">
                                      <p:cBhvr>
                                        <p:cTn dur="1000"/>
                                        <p:tgtEl>
                                          <p:spTgt spid="1931"/>
                                        </p:tgtEl>
                                      </p:cBhvr>
                                    </p:animEffect>
                                  </p:childTnLst>
                                </p:cTn>
                              </p:par>
                              <p:par>
                                <p:cTn fill="hold" nodeType="withEffect" presetClass="entr" presetID="10" presetSubtype="0">
                                  <p:stCondLst>
                                    <p:cond delay="0"/>
                                  </p:stCondLst>
                                  <p:childTnLst>
                                    <p:set>
                                      <p:cBhvr>
                                        <p:cTn dur="1" fill="hold">
                                          <p:stCondLst>
                                            <p:cond delay="0"/>
                                          </p:stCondLst>
                                        </p:cTn>
                                        <p:tgtEl>
                                          <p:spTgt spid="1933"/>
                                        </p:tgtEl>
                                        <p:attrNameLst>
                                          <p:attrName>style.visibility</p:attrName>
                                        </p:attrNameLst>
                                      </p:cBhvr>
                                      <p:to>
                                        <p:strVal val="visible"/>
                                      </p:to>
                                    </p:set>
                                    <p:animEffect filter="fade" transition="in">
                                      <p:cBhvr>
                                        <p:cTn dur="1"/>
                                        <p:tgtEl>
                                          <p:spTgt spid="19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1" name="Shape 1941"/>
        <p:cNvGrpSpPr/>
        <p:nvPr/>
      </p:nvGrpSpPr>
      <p:grpSpPr>
        <a:xfrm>
          <a:off x="0" y="0"/>
          <a:ext cx="0" cy="0"/>
          <a:chOff x="0" y="0"/>
          <a:chExt cx="0" cy="0"/>
        </a:xfrm>
      </p:grpSpPr>
      <p:sp>
        <p:nvSpPr>
          <p:cNvPr id="1942" name="Google Shape;1942;p146"/>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943" name="Google Shape;1943;p146"/>
          <p:cNvSpPr txBox="1"/>
          <p:nvPr/>
        </p:nvSpPr>
        <p:spPr>
          <a:xfrm>
            <a:off x="758675" y="552300"/>
            <a:ext cx="76749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Participant 1 &amp; 2: Nima and Priya</a:t>
            </a:r>
            <a:endParaRPr b="1" sz="3000">
              <a:solidFill>
                <a:srgbClr val="3C4442"/>
              </a:solidFill>
              <a:latin typeface="Space Grotesk"/>
              <a:ea typeface="Space Grotesk"/>
              <a:cs typeface="Space Grotesk"/>
              <a:sym typeface="Space Grotesk"/>
            </a:endParaRPr>
          </a:p>
        </p:txBody>
      </p:sp>
      <p:sp>
        <p:nvSpPr>
          <p:cNvPr id="1944" name="Google Shape;1944;p146"/>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945" name="Google Shape;1945;p146"/>
          <p:cNvSpPr txBox="1"/>
          <p:nvPr/>
        </p:nvSpPr>
        <p:spPr>
          <a:xfrm>
            <a:off x="978850" y="1286000"/>
            <a:ext cx="4512900" cy="3168000"/>
          </a:xfrm>
          <a:prstGeom prst="rect">
            <a:avLst/>
          </a:prstGeom>
          <a:noFill/>
          <a:ln>
            <a:noFill/>
          </a:ln>
        </p:spPr>
        <p:txBody>
          <a:bodyPr anchorCtr="0" anchor="t" bIns="91425" lIns="91425" spcFirstLastPara="1" rIns="91425" wrap="square" tIns="91425">
            <a:noAutofit/>
          </a:bodyPr>
          <a:lstStyle/>
          <a:p>
            <a:pPr indent="-311150" lvl="0" marL="914400" rtl="0" algn="l">
              <a:lnSpc>
                <a:spcPct val="115000"/>
              </a:lnSpc>
              <a:spcBef>
                <a:spcPts val="0"/>
              </a:spcBef>
              <a:spcAft>
                <a:spcPts val="0"/>
              </a:spcAft>
              <a:buClr>
                <a:srgbClr val="3C4442"/>
              </a:buClr>
              <a:buSzPts val="1300"/>
              <a:buFont typeface="Barlow Semi Condensed"/>
              <a:buChar char="●"/>
            </a:pPr>
            <a:r>
              <a:rPr b="1" lang="en" sz="1200">
                <a:latin typeface="Barlow Semi Condensed"/>
                <a:ea typeface="Barlow Semi Condensed"/>
                <a:cs typeface="Barlow Semi Condensed"/>
                <a:sym typeface="Barlow Semi Condensed"/>
              </a:rPr>
              <a:t>Add in a </a:t>
            </a:r>
            <a:r>
              <a:rPr b="1" lang="en" sz="1200">
                <a:latin typeface="Barlow Semi Condensed"/>
                <a:ea typeface="Barlow Semi Condensed"/>
                <a:cs typeface="Barlow Semi Condensed"/>
                <a:sym typeface="Barlow Semi Condensed"/>
              </a:rPr>
              <a:t>preferences</a:t>
            </a:r>
            <a:r>
              <a:rPr b="1" lang="en" sz="1200">
                <a:latin typeface="Barlow Semi Condensed"/>
                <a:ea typeface="Barlow Semi Condensed"/>
                <a:cs typeface="Barlow Semi Condensed"/>
                <a:sym typeface="Barlow Semi Condensed"/>
              </a:rPr>
              <a:t> page for dietary information</a:t>
            </a:r>
            <a:endParaRPr b="1" sz="1200">
              <a:latin typeface="Barlow Semi Condensed"/>
              <a:ea typeface="Barlow Semi Condensed"/>
              <a:cs typeface="Barlow Semi Condensed"/>
              <a:sym typeface="Barlow Semi Condensed"/>
            </a:endParaRPr>
          </a:p>
          <a:p>
            <a:pPr indent="-311150" lvl="0" marL="914400" rtl="0" algn="l">
              <a:lnSpc>
                <a:spcPct val="115000"/>
              </a:lnSpc>
              <a:spcBef>
                <a:spcPts val="0"/>
              </a:spcBef>
              <a:spcAft>
                <a:spcPts val="0"/>
              </a:spcAft>
              <a:buClr>
                <a:srgbClr val="3C4442"/>
              </a:buClr>
              <a:buSzPts val="1300"/>
              <a:buFont typeface="Barlow Semi Condensed"/>
              <a:buChar char="●"/>
            </a:pPr>
            <a:r>
              <a:rPr lang="en" sz="1200">
                <a:latin typeface="Barlow Semi Condensed"/>
                <a:ea typeface="Barlow Semi Condensed"/>
                <a:cs typeface="Barlow Semi Condensed"/>
                <a:sym typeface="Barlow Semi Condensed"/>
              </a:rPr>
              <a:t>Confusion about </a:t>
            </a:r>
            <a:r>
              <a:rPr b="1" lang="en" sz="1200">
                <a:latin typeface="Barlow Semi Condensed"/>
                <a:ea typeface="Barlow Semi Condensed"/>
                <a:cs typeface="Barlow Semi Condensed"/>
                <a:sym typeface="Barlow Semi Condensed"/>
              </a:rPr>
              <a:t>easy, medium, hard vs speed</a:t>
            </a:r>
            <a:r>
              <a:rPr lang="en" sz="1200">
                <a:latin typeface="Barlow Semi Condensed"/>
                <a:ea typeface="Barlow Semi Condensed"/>
                <a:cs typeface="Barlow Semi Condensed"/>
                <a:sym typeface="Barlow Semi Condensed"/>
              </a:rPr>
              <a:t> (</a:t>
            </a:r>
            <a:r>
              <a:rPr lang="en" sz="1200">
                <a:latin typeface="Barlow Semi Condensed"/>
                <a:ea typeface="Barlow Semi Condensed"/>
                <a:cs typeface="Barlow Semi Condensed"/>
                <a:sym typeface="Barlow Semi Condensed"/>
              </a:rPr>
              <a:t>Noema is not super into cooking so wants quick dishes)</a:t>
            </a:r>
            <a:endParaRPr sz="1200">
              <a:latin typeface="Barlow Semi Condensed"/>
              <a:ea typeface="Barlow Semi Condensed"/>
              <a:cs typeface="Barlow Semi Condensed"/>
              <a:sym typeface="Barlow Semi Condensed"/>
            </a:endParaRPr>
          </a:p>
          <a:p>
            <a:pPr indent="-311150" lvl="0" marL="914400" rtl="0" algn="l">
              <a:lnSpc>
                <a:spcPct val="115000"/>
              </a:lnSpc>
              <a:spcBef>
                <a:spcPts val="0"/>
              </a:spcBef>
              <a:spcAft>
                <a:spcPts val="0"/>
              </a:spcAft>
              <a:buClr>
                <a:srgbClr val="3C4442"/>
              </a:buClr>
              <a:buSzPts val="1300"/>
              <a:buFont typeface="Barlow Semi Condensed"/>
              <a:buChar char="●"/>
            </a:pPr>
            <a:r>
              <a:rPr lang="en" sz="1200">
                <a:latin typeface="Barlow Semi Condensed"/>
                <a:ea typeface="Barlow Semi Condensed"/>
                <a:cs typeface="Barlow Semi Condensed"/>
                <a:sym typeface="Barlow Semi Condensed"/>
              </a:rPr>
              <a:t>Liked the </a:t>
            </a:r>
            <a:r>
              <a:rPr b="1" lang="en" sz="1200">
                <a:latin typeface="Barlow Semi Condensed"/>
                <a:ea typeface="Barlow Semi Condensed"/>
                <a:cs typeface="Barlow Semi Condensed"/>
                <a:sym typeface="Barlow Semi Condensed"/>
              </a:rPr>
              <a:t>interactive scanner</a:t>
            </a:r>
            <a:endParaRPr b="1" sz="1200">
              <a:latin typeface="Barlow Semi Condensed"/>
              <a:ea typeface="Barlow Semi Condensed"/>
              <a:cs typeface="Barlow Semi Condensed"/>
              <a:sym typeface="Barlow Semi Condensed"/>
            </a:endParaRPr>
          </a:p>
          <a:p>
            <a:pPr indent="-311150" lvl="0" marL="914400" rtl="0" algn="l">
              <a:lnSpc>
                <a:spcPct val="115000"/>
              </a:lnSpc>
              <a:spcBef>
                <a:spcPts val="0"/>
              </a:spcBef>
              <a:spcAft>
                <a:spcPts val="0"/>
              </a:spcAft>
              <a:buClr>
                <a:srgbClr val="3C4442"/>
              </a:buClr>
              <a:buSzPts val="1300"/>
              <a:buFont typeface="Barlow Semi Condensed"/>
              <a:buChar char="●"/>
            </a:pPr>
            <a:r>
              <a:rPr lang="en" sz="1200">
                <a:latin typeface="Barlow Semi Condensed"/>
                <a:ea typeface="Barlow Semi Condensed"/>
                <a:cs typeface="Barlow Semi Condensed"/>
                <a:sym typeface="Barlow Semi Condensed"/>
              </a:rPr>
              <a:t>Keep it raw, cute vs formal</a:t>
            </a:r>
            <a:endParaRPr sz="1200">
              <a:latin typeface="Barlow Semi Condensed"/>
              <a:ea typeface="Barlow Semi Condensed"/>
              <a:cs typeface="Barlow Semi Condensed"/>
              <a:sym typeface="Barlow Semi Condensed"/>
            </a:endParaRPr>
          </a:p>
          <a:p>
            <a:pPr indent="-311150" lvl="0" marL="914400" rtl="0" algn="l">
              <a:lnSpc>
                <a:spcPct val="115000"/>
              </a:lnSpc>
              <a:spcBef>
                <a:spcPts val="0"/>
              </a:spcBef>
              <a:spcAft>
                <a:spcPts val="0"/>
              </a:spcAft>
              <a:buClr>
                <a:srgbClr val="3C4442"/>
              </a:buClr>
              <a:buSzPts val="1300"/>
              <a:buFont typeface="Barlow Semi Condensed"/>
              <a:buChar char="●"/>
            </a:pPr>
            <a:r>
              <a:rPr lang="en" sz="1200">
                <a:latin typeface="Barlow Semi Condensed"/>
                <a:ea typeface="Barlow Semi Condensed"/>
                <a:cs typeface="Barlow Semi Condensed"/>
                <a:sym typeface="Barlow Semi Condensed"/>
              </a:rPr>
              <a:t>Add in Drinks/beverages</a:t>
            </a:r>
            <a:endParaRPr sz="1200">
              <a:latin typeface="Barlow Semi Condensed"/>
              <a:ea typeface="Barlow Semi Condensed"/>
              <a:cs typeface="Barlow Semi Condensed"/>
              <a:sym typeface="Barlow Semi Condensed"/>
            </a:endParaRPr>
          </a:p>
          <a:p>
            <a:pPr indent="-311150" lvl="0" marL="914400" rtl="0" algn="l">
              <a:lnSpc>
                <a:spcPct val="115000"/>
              </a:lnSpc>
              <a:spcBef>
                <a:spcPts val="0"/>
              </a:spcBef>
              <a:spcAft>
                <a:spcPts val="0"/>
              </a:spcAft>
              <a:buClr>
                <a:srgbClr val="3C4442"/>
              </a:buClr>
              <a:buSzPts val="1300"/>
              <a:buFont typeface="Barlow Semi Condensed"/>
              <a:buChar char="●"/>
            </a:pPr>
            <a:r>
              <a:rPr b="1" lang="en" sz="1200">
                <a:latin typeface="Barlow Semi Condensed"/>
                <a:ea typeface="Barlow Semi Condensed"/>
                <a:cs typeface="Barlow Semi Condensed"/>
                <a:sym typeface="Barlow Semi Condensed"/>
              </a:rPr>
              <a:t>Nima </a:t>
            </a:r>
            <a:r>
              <a:rPr b="1" lang="en" sz="1200">
                <a:latin typeface="Barlow Semi Condensed"/>
                <a:ea typeface="Barlow Semi Condensed"/>
                <a:cs typeface="Barlow Semi Condensed"/>
                <a:sym typeface="Barlow Semi Condensed"/>
              </a:rPr>
              <a:t>would not look at alternate names but this was a key feature for Priya, who has an Italian husband</a:t>
            </a:r>
            <a:endParaRPr b="1" sz="1200">
              <a:latin typeface="Barlow Semi Condensed"/>
              <a:ea typeface="Barlow Semi Condensed"/>
              <a:cs typeface="Barlow Semi Condensed"/>
              <a:sym typeface="Barlow Semi Condensed"/>
            </a:endParaRPr>
          </a:p>
          <a:p>
            <a:pPr indent="-304800" lvl="0" marL="914400" rtl="0" algn="l">
              <a:lnSpc>
                <a:spcPct val="115000"/>
              </a:lnSpc>
              <a:spcBef>
                <a:spcPts val="0"/>
              </a:spcBef>
              <a:spcAft>
                <a:spcPts val="0"/>
              </a:spcAft>
              <a:buSzPts val="1200"/>
              <a:buChar char="●"/>
            </a:pPr>
            <a:r>
              <a:rPr lang="en" sz="1200">
                <a:latin typeface="Barlow Semi Condensed"/>
                <a:ea typeface="Barlow Semi Condensed"/>
                <a:cs typeface="Barlow Semi Condensed"/>
                <a:sym typeface="Barlow Semi Condensed"/>
              </a:rPr>
              <a:t>Scan me is particularly helpful —&gt; </a:t>
            </a:r>
            <a:r>
              <a:rPr b="1" lang="en" sz="1200">
                <a:latin typeface="Barlow Semi Condensed"/>
                <a:ea typeface="Barlow Semi Condensed"/>
                <a:cs typeface="Barlow Semi Condensed"/>
                <a:sym typeface="Barlow Semi Condensed"/>
              </a:rPr>
              <a:t>can navigate in a foreign grocery</a:t>
            </a:r>
            <a:endParaRPr b="1" sz="1200">
              <a:latin typeface="Barlow Semi Condensed"/>
              <a:ea typeface="Barlow Semi Condensed"/>
              <a:cs typeface="Barlow Semi Condensed"/>
              <a:sym typeface="Barlow Semi Condensed"/>
            </a:endParaRPr>
          </a:p>
          <a:p>
            <a:pPr indent="-311150" lvl="0" marL="914400" rtl="0" algn="l">
              <a:lnSpc>
                <a:spcPct val="115000"/>
              </a:lnSpc>
              <a:spcBef>
                <a:spcPts val="0"/>
              </a:spcBef>
              <a:spcAft>
                <a:spcPts val="0"/>
              </a:spcAft>
              <a:buClr>
                <a:srgbClr val="3C4442"/>
              </a:buClr>
              <a:buSzPts val="1300"/>
              <a:buFont typeface="Barlow Semi Condensed"/>
              <a:buChar char="●"/>
            </a:pPr>
            <a:r>
              <a:rPr lang="en" sz="1200">
                <a:latin typeface="Barlow Semi Condensed"/>
                <a:ea typeface="Barlow Semi Condensed"/>
                <a:cs typeface="Barlow Semi Condensed"/>
                <a:sym typeface="Barlow Semi Condensed"/>
              </a:rPr>
              <a:t>Can include calories/nutrition information for recipes </a:t>
            </a:r>
            <a:endParaRPr sz="1200">
              <a:latin typeface="Barlow Semi Condensed"/>
              <a:ea typeface="Barlow Semi Condensed"/>
              <a:cs typeface="Barlow Semi Condensed"/>
              <a:sym typeface="Barlow Semi Condensed"/>
            </a:endParaRPr>
          </a:p>
          <a:p>
            <a:pPr indent="-311150" lvl="0" marL="914400" rtl="0" algn="l">
              <a:lnSpc>
                <a:spcPct val="115000"/>
              </a:lnSpc>
              <a:spcBef>
                <a:spcPts val="0"/>
              </a:spcBef>
              <a:spcAft>
                <a:spcPts val="0"/>
              </a:spcAft>
              <a:buClr>
                <a:srgbClr val="3C4442"/>
              </a:buClr>
              <a:buSzPts val="1300"/>
              <a:buFont typeface="Barlow Semi Condensed"/>
              <a:buChar char="●"/>
            </a:pPr>
            <a:r>
              <a:rPr b="1" lang="en" sz="1200">
                <a:latin typeface="Barlow Semi Condensed"/>
                <a:ea typeface="Barlow Semi Condensed"/>
                <a:cs typeface="Barlow Semi Condensed"/>
                <a:sym typeface="Barlow Semi Condensed"/>
              </a:rPr>
              <a:t>UI - h</a:t>
            </a:r>
            <a:r>
              <a:rPr b="1" lang="en" sz="1200">
                <a:latin typeface="Barlow Semi Condensed"/>
                <a:ea typeface="Barlow Semi Condensed"/>
                <a:cs typeface="Barlow Semi Condensed"/>
                <a:sym typeface="Barlow Semi Condensed"/>
              </a:rPr>
              <a:t>ave the scan button highlighted </a:t>
            </a:r>
            <a:r>
              <a:rPr lang="en" sz="1200">
                <a:latin typeface="Barlow Semi Condensed"/>
                <a:ea typeface="Barlow Semi Condensed"/>
                <a:cs typeface="Barlow Semi Condensed"/>
                <a:sym typeface="Barlow Semi Condensed"/>
              </a:rPr>
              <a:t>because that’s the main part of the app</a:t>
            </a:r>
            <a:endParaRPr sz="1500">
              <a:solidFill>
                <a:srgbClr val="3C4442"/>
              </a:solidFill>
              <a:latin typeface="Barlow Semi Condensed"/>
              <a:ea typeface="Barlow Semi Condensed"/>
              <a:cs typeface="Barlow Semi Condensed"/>
              <a:sym typeface="Barlow Semi Condensed"/>
            </a:endParaRPr>
          </a:p>
        </p:txBody>
      </p:sp>
      <p:pic>
        <p:nvPicPr>
          <p:cNvPr id="1946" name="Google Shape;1946;p146"/>
          <p:cNvPicPr preferRelativeResize="0"/>
          <p:nvPr/>
        </p:nvPicPr>
        <p:blipFill rotWithShape="1">
          <a:blip r:embed="rId4">
            <a:alphaModFix/>
          </a:blip>
          <a:srcRect b="7859" l="0" r="0" t="0"/>
          <a:stretch/>
        </p:blipFill>
        <p:spPr>
          <a:xfrm>
            <a:off x="6466901" y="1757664"/>
            <a:ext cx="1966674" cy="1531594"/>
          </a:xfrm>
          <a:prstGeom prst="rect">
            <a:avLst/>
          </a:prstGeom>
          <a:noFill/>
          <a:ln>
            <a:noFill/>
          </a:ln>
        </p:spPr>
      </p:pic>
      <p:pic>
        <p:nvPicPr>
          <p:cNvPr id="1947" name="Google Shape;1947;p146"/>
          <p:cNvPicPr preferRelativeResize="0"/>
          <p:nvPr/>
        </p:nvPicPr>
        <p:blipFill rotWithShape="1">
          <a:blip r:embed="rId5">
            <a:alphaModFix/>
          </a:blip>
          <a:srcRect b="5315" l="31136" r="27014" t="12400"/>
          <a:stretch/>
        </p:blipFill>
        <p:spPr>
          <a:xfrm>
            <a:off x="5782075" y="1959812"/>
            <a:ext cx="858128" cy="1426026"/>
          </a:xfrm>
          <a:prstGeom prst="rect">
            <a:avLst/>
          </a:prstGeom>
          <a:noFill/>
          <a:ln>
            <a:noFill/>
          </a:ln>
        </p:spPr>
      </p:pic>
      <p:sp>
        <p:nvSpPr>
          <p:cNvPr id="1948" name="Google Shape;1948;p146"/>
          <p:cNvSpPr txBox="1"/>
          <p:nvPr>
            <p:ph idx="3" type="title"/>
          </p:nvPr>
        </p:nvSpPr>
        <p:spPr>
          <a:xfrm>
            <a:off x="5889300" y="3587675"/>
            <a:ext cx="2458500" cy="38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3FB29C"/>
                </a:solidFill>
                <a:latin typeface="Anaheim"/>
                <a:ea typeface="Anaheim"/>
                <a:cs typeface="Anaheim"/>
                <a:sym typeface="Anaheim"/>
              </a:rPr>
              <a:t>Medical Researchers (30s)</a:t>
            </a:r>
            <a:endParaRPr b="1" sz="1300">
              <a:solidFill>
                <a:srgbClr val="3FB29C"/>
              </a:solidFill>
              <a:latin typeface="Anaheim"/>
              <a:ea typeface="Anaheim"/>
              <a:cs typeface="Anaheim"/>
              <a:sym typeface="Anahei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120"/>
          <p:cNvSpPr/>
          <p:nvPr/>
        </p:nvSpPr>
        <p:spPr>
          <a:xfrm>
            <a:off x="1630800" y="1063650"/>
            <a:ext cx="58824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120"/>
          <p:cNvSpPr txBox="1"/>
          <p:nvPr>
            <p:ph type="title"/>
          </p:nvPr>
        </p:nvSpPr>
        <p:spPr>
          <a:xfrm>
            <a:off x="1808538" y="919550"/>
            <a:ext cx="5544000" cy="286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Space Grotesk"/>
                <a:ea typeface="Space Grotesk"/>
                <a:cs typeface="Space Grotesk"/>
                <a:sym typeface="Space Grotesk"/>
              </a:rPr>
              <a:t>Problem</a:t>
            </a:r>
            <a:r>
              <a:rPr lang="en">
                <a:latin typeface="Space Grotesk"/>
                <a:ea typeface="Space Grotesk"/>
                <a:cs typeface="Space Grotesk"/>
                <a:sym typeface="Space Grotesk"/>
              </a:rPr>
              <a:t> </a:t>
            </a:r>
            <a:endParaRPr>
              <a:latin typeface="Space Grotesk"/>
              <a:ea typeface="Space Grotesk"/>
              <a:cs typeface="Space Grotesk"/>
              <a:sym typeface="Space Grotesk"/>
            </a:endParaRPr>
          </a:p>
          <a:p>
            <a:pPr indent="0" lvl="0" marL="0" rtl="0" algn="l">
              <a:spcBef>
                <a:spcPts val="0"/>
              </a:spcBef>
              <a:spcAft>
                <a:spcPts val="0"/>
              </a:spcAft>
              <a:buNone/>
            </a:pPr>
            <a:r>
              <a:rPr lang="en" sz="2800">
                <a:latin typeface="Anaheim"/>
                <a:ea typeface="Anaheim"/>
                <a:cs typeface="Anaheim"/>
                <a:sym typeface="Anaheim"/>
              </a:rPr>
              <a:t>Learning about and creating food with ingredients from other cultures can be an intimidating experience.</a:t>
            </a:r>
            <a:endParaRPr sz="2800">
              <a:latin typeface="Anaheim"/>
              <a:ea typeface="Anaheim"/>
              <a:cs typeface="Anaheim"/>
              <a:sym typeface="Anaheim"/>
            </a:endParaRPr>
          </a:p>
        </p:txBody>
      </p:sp>
      <p:sp>
        <p:nvSpPr>
          <p:cNvPr id="1275" name="Google Shape;1275;p120"/>
          <p:cNvSpPr/>
          <p:nvPr/>
        </p:nvSpPr>
        <p:spPr>
          <a:xfrm>
            <a:off x="7907852" y="183598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76" name="Google Shape;1276;p120"/>
          <p:cNvGrpSpPr/>
          <p:nvPr/>
        </p:nvGrpSpPr>
        <p:grpSpPr>
          <a:xfrm>
            <a:off x="7770381" y="3213240"/>
            <a:ext cx="528885" cy="545802"/>
            <a:chOff x="-1507225" y="3988588"/>
            <a:chExt cx="575250" cy="593650"/>
          </a:xfrm>
        </p:grpSpPr>
        <p:sp>
          <p:nvSpPr>
            <p:cNvPr id="1277" name="Google Shape;1277;p120"/>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120"/>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120"/>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0" name="Google Shape;1280;p120"/>
          <p:cNvGrpSpPr/>
          <p:nvPr/>
        </p:nvGrpSpPr>
        <p:grpSpPr>
          <a:xfrm>
            <a:off x="723667" y="859892"/>
            <a:ext cx="528916" cy="535303"/>
            <a:chOff x="-1988450" y="2592438"/>
            <a:chExt cx="550725" cy="557375"/>
          </a:xfrm>
        </p:grpSpPr>
        <p:sp>
          <p:nvSpPr>
            <p:cNvPr id="1281" name="Google Shape;1281;p120"/>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120"/>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120"/>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120"/>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120"/>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120"/>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7" name="Google Shape;1287;p120"/>
          <p:cNvGrpSpPr/>
          <p:nvPr/>
        </p:nvGrpSpPr>
        <p:grpSpPr>
          <a:xfrm>
            <a:off x="6334347" y="527541"/>
            <a:ext cx="387325" cy="392002"/>
            <a:chOff x="-1988450" y="2592438"/>
            <a:chExt cx="550725" cy="557375"/>
          </a:xfrm>
        </p:grpSpPr>
        <p:sp>
          <p:nvSpPr>
            <p:cNvPr id="1288" name="Google Shape;1288;p120"/>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120"/>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120"/>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120"/>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20"/>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120"/>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4" name="Google Shape;1294;p120"/>
          <p:cNvGrpSpPr/>
          <p:nvPr/>
        </p:nvGrpSpPr>
        <p:grpSpPr>
          <a:xfrm>
            <a:off x="1300307" y="4197941"/>
            <a:ext cx="387296" cy="396831"/>
            <a:chOff x="874000" y="1401213"/>
            <a:chExt cx="581875" cy="596200"/>
          </a:xfrm>
        </p:grpSpPr>
        <p:sp>
          <p:nvSpPr>
            <p:cNvPr id="1295" name="Google Shape;1295;p120"/>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120"/>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120"/>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120"/>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120"/>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120"/>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120"/>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120"/>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120"/>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120"/>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120"/>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120"/>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20"/>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120"/>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20"/>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120"/>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120"/>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120"/>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20"/>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120"/>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120"/>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20"/>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20"/>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8" name="Google Shape;1318;p120"/>
          <p:cNvSpPr/>
          <p:nvPr/>
        </p:nvSpPr>
        <p:spPr>
          <a:xfrm>
            <a:off x="4793177" y="7247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20"/>
          <p:cNvSpPr/>
          <p:nvPr/>
        </p:nvSpPr>
        <p:spPr>
          <a:xfrm>
            <a:off x="73218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120"/>
          <p:cNvSpPr/>
          <p:nvPr/>
        </p:nvSpPr>
        <p:spPr>
          <a:xfrm>
            <a:off x="8189377" y="10670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120"/>
          <p:cNvSpPr/>
          <p:nvPr/>
        </p:nvSpPr>
        <p:spPr>
          <a:xfrm>
            <a:off x="7907854" y="8096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20"/>
          <p:cNvSpPr/>
          <p:nvPr/>
        </p:nvSpPr>
        <p:spPr>
          <a:xfrm>
            <a:off x="8189377" y="27637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20"/>
          <p:cNvSpPr/>
          <p:nvPr/>
        </p:nvSpPr>
        <p:spPr>
          <a:xfrm>
            <a:off x="7844454" y="24861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20"/>
          <p:cNvSpPr/>
          <p:nvPr/>
        </p:nvSpPr>
        <p:spPr>
          <a:xfrm>
            <a:off x="1291981" y="28028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120"/>
          <p:cNvSpPr/>
          <p:nvPr/>
        </p:nvSpPr>
        <p:spPr>
          <a:xfrm>
            <a:off x="8228781" y="42826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120"/>
          <p:cNvSpPr/>
          <p:nvPr/>
        </p:nvSpPr>
        <p:spPr>
          <a:xfrm>
            <a:off x="5652181" y="54960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120"/>
          <p:cNvSpPr/>
          <p:nvPr/>
        </p:nvSpPr>
        <p:spPr>
          <a:xfrm>
            <a:off x="5425104" y="8672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120"/>
          <p:cNvSpPr/>
          <p:nvPr/>
        </p:nvSpPr>
        <p:spPr>
          <a:xfrm>
            <a:off x="4155418" y="54960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20"/>
          <p:cNvSpPr/>
          <p:nvPr/>
        </p:nvSpPr>
        <p:spPr>
          <a:xfrm>
            <a:off x="3062904" y="718355"/>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20"/>
          <p:cNvSpPr/>
          <p:nvPr/>
        </p:nvSpPr>
        <p:spPr>
          <a:xfrm>
            <a:off x="2005352" y="59247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120"/>
          <p:cNvSpPr/>
          <p:nvPr/>
        </p:nvSpPr>
        <p:spPr>
          <a:xfrm>
            <a:off x="1025604" y="22098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120"/>
          <p:cNvSpPr/>
          <p:nvPr/>
        </p:nvSpPr>
        <p:spPr>
          <a:xfrm>
            <a:off x="1348481" y="16354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120"/>
          <p:cNvSpPr/>
          <p:nvPr/>
        </p:nvSpPr>
        <p:spPr>
          <a:xfrm>
            <a:off x="1252577" y="3494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120"/>
          <p:cNvSpPr/>
          <p:nvPr/>
        </p:nvSpPr>
        <p:spPr>
          <a:xfrm>
            <a:off x="959004" y="3971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20"/>
          <p:cNvSpPr/>
          <p:nvPr/>
        </p:nvSpPr>
        <p:spPr>
          <a:xfrm>
            <a:off x="2044756" y="443000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20"/>
          <p:cNvSpPr/>
          <p:nvPr/>
        </p:nvSpPr>
        <p:spPr>
          <a:xfrm>
            <a:off x="2643227" y="41979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20"/>
          <p:cNvSpPr/>
          <p:nvPr/>
        </p:nvSpPr>
        <p:spPr>
          <a:xfrm>
            <a:off x="6483406" y="44720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20"/>
          <p:cNvSpPr/>
          <p:nvPr/>
        </p:nvSpPr>
        <p:spPr>
          <a:xfrm>
            <a:off x="6844329" y="422966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120"/>
          <p:cNvSpPr/>
          <p:nvPr/>
        </p:nvSpPr>
        <p:spPr>
          <a:xfrm>
            <a:off x="5652177" y="4310214"/>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120"/>
          <p:cNvSpPr/>
          <p:nvPr/>
        </p:nvSpPr>
        <p:spPr>
          <a:xfrm>
            <a:off x="3321204" y="44720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120"/>
          <p:cNvSpPr/>
          <p:nvPr/>
        </p:nvSpPr>
        <p:spPr>
          <a:xfrm>
            <a:off x="5206029" y="44226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120"/>
          <p:cNvSpPr/>
          <p:nvPr/>
        </p:nvSpPr>
        <p:spPr>
          <a:xfrm>
            <a:off x="4483618" y="427812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120"/>
          <p:cNvSpPr/>
          <p:nvPr/>
        </p:nvSpPr>
        <p:spPr>
          <a:xfrm>
            <a:off x="3834102" y="4337727"/>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120"/>
          <p:cNvSpPr/>
          <p:nvPr/>
        </p:nvSpPr>
        <p:spPr>
          <a:xfrm>
            <a:off x="3834104" y="8672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45" name="Google Shape;1345;p120"/>
          <p:cNvGrpSpPr/>
          <p:nvPr/>
        </p:nvGrpSpPr>
        <p:grpSpPr>
          <a:xfrm>
            <a:off x="723676" y="2919819"/>
            <a:ext cx="387316" cy="399705"/>
            <a:chOff x="-1507225" y="3988588"/>
            <a:chExt cx="575250" cy="593650"/>
          </a:xfrm>
        </p:grpSpPr>
        <p:sp>
          <p:nvSpPr>
            <p:cNvPr id="1346" name="Google Shape;1346;p120"/>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120"/>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120"/>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9" name="Google Shape;1349;p12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2" name="Shape 1952"/>
        <p:cNvGrpSpPr/>
        <p:nvPr/>
      </p:nvGrpSpPr>
      <p:grpSpPr>
        <a:xfrm>
          <a:off x="0" y="0"/>
          <a:ext cx="0" cy="0"/>
          <a:chOff x="0" y="0"/>
          <a:chExt cx="0" cy="0"/>
        </a:xfrm>
      </p:grpSpPr>
      <p:sp>
        <p:nvSpPr>
          <p:cNvPr id="1953" name="Google Shape;1953;p147"/>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954" name="Google Shape;1954;p147"/>
          <p:cNvSpPr txBox="1"/>
          <p:nvPr/>
        </p:nvSpPr>
        <p:spPr>
          <a:xfrm>
            <a:off x="758675" y="552300"/>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Participant 3 - Amar </a:t>
            </a:r>
            <a:endParaRPr b="1" sz="3000">
              <a:solidFill>
                <a:srgbClr val="3C4442"/>
              </a:solidFill>
              <a:latin typeface="Space Grotesk"/>
              <a:ea typeface="Space Grotesk"/>
              <a:cs typeface="Space Grotesk"/>
              <a:sym typeface="Space Grotesk"/>
            </a:endParaRPr>
          </a:p>
        </p:txBody>
      </p:sp>
      <p:sp>
        <p:nvSpPr>
          <p:cNvPr id="1955" name="Google Shape;1955;p147"/>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956" name="Google Shape;1956;p147"/>
          <p:cNvSpPr txBox="1"/>
          <p:nvPr/>
        </p:nvSpPr>
        <p:spPr>
          <a:xfrm>
            <a:off x="978850" y="1209800"/>
            <a:ext cx="5198100" cy="3168000"/>
          </a:xfrm>
          <a:prstGeom prst="rect">
            <a:avLst/>
          </a:prstGeom>
          <a:noFill/>
          <a:ln>
            <a:noFill/>
          </a:ln>
        </p:spPr>
        <p:txBody>
          <a:bodyPr anchorCtr="0" anchor="t" bIns="91425" lIns="91425" spcFirstLastPara="1" rIns="91425" wrap="square" tIns="91425">
            <a:noAutofit/>
          </a:bodyPr>
          <a:lstStyle/>
          <a:p>
            <a:pPr indent="-311150" lvl="0" marL="914400" rtl="0" algn="l">
              <a:lnSpc>
                <a:spcPct val="115000"/>
              </a:lnSpc>
              <a:spcBef>
                <a:spcPts val="0"/>
              </a:spcBef>
              <a:spcAft>
                <a:spcPts val="0"/>
              </a:spcAft>
              <a:buClr>
                <a:srgbClr val="3C4442"/>
              </a:buClr>
              <a:buSzPts val="1300"/>
              <a:buFont typeface="Barlow Semi Condensed"/>
              <a:buChar char="●"/>
            </a:pPr>
            <a:r>
              <a:rPr b="1" lang="en" sz="1200"/>
              <a:t>H</a:t>
            </a:r>
            <a:r>
              <a:rPr b="1" lang="en" sz="1200"/>
              <a:t>ealth benefits first, then flavor, origins less interesting</a:t>
            </a:r>
            <a:endParaRPr b="1" sz="1200"/>
          </a:p>
          <a:p>
            <a:pPr indent="-311150" lvl="0" marL="914400" rtl="0" algn="l">
              <a:lnSpc>
                <a:spcPct val="115000"/>
              </a:lnSpc>
              <a:spcBef>
                <a:spcPts val="0"/>
              </a:spcBef>
              <a:spcAft>
                <a:spcPts val="0"/>
              </a:spcAft>
              <a:buClr>
                <a:srgbClr val="3C4442"/>
              </a:buClr>
              <a:buSzPts val="1300"/>
              <a:buFont typeface="Barlow Semi Condensed"/>
              <a:buChar char="●"/>
            </a:pPr>
            <a:r>
              <a:rPr lang="en" sz="1200"/>
              <a:t>Heading back to Home Screen from a single recipe instead of the recipes page</a:t>
            </a:r>
            <a:endParaRPr sz="1200"/>
          </a:p>
          <a:p>
            <a:pPr indent="-311150" lvl="0" marL="914400" rtl="0" algn="l">
              <a:lnSpc>
                <a:spcPct val="115000"/>
              </a:lnSpc>
              <a:spcBef>
                <a:spcPts val="0"/>
              </a:spcBef>
              <a:spcAft>
                <a:spcPts val="0"/>
              </a:spcAft>
              <a:buClr>
                <a:srgbClr val="3C4442"/>
              </a:buClr>
              <a:buSzPts val="1300"/>
              <a:buFont typeface="Barlow Semi Condensed"/>
              <a:buChar char="●"/>
            </a:pPr>
            <a:r>
              <a:rPr b="1" lang="en" sz="1200"/>
              <a:t>Seems to overlap a lot —&gt; lists, saved, and recipes</a:t>
            </a:r>
            <a:endParaRPr b="1" sz="1200"/>
          </a:p>
          <a:p>
            <a:pPr indent="-311150" lvl="0" marL="914400" rtl="0" algn="l">
              <a:lnSpc>
                <a:spcPct val="115000"/>
              </a:lnSpc>
              <a:spcBef>
                <a:spcPts val="0"/>
              </a:spcBef>
              <a:spcAft>
                <a:spcPts val="0"/>
              </a:spcAft>
              <a:buClr>
                <a:srgbClr val="3C4442"/>
              </a:buClr>
              <a:buSzPts val="1300"/>
              <a:buFont typeface="Barlow Semi Condensed"/>
              <a:buChar char="●"/>
            </a:pPr>
            <a:r>
              <a:rPr b="1" lang="en" sz="1200"/>
              <a:t>Minimize friction</a:t>
            </a:r>
            <a:r>
              <a:rPr lang="en" sz="1200"/>
              <a:t> to get to actually cooking</a:t>
            </a:r>
            <a:br>
              <a:rPr lang="en" sz="1200"/>
            </a:br>
            <a:r>
              <a:rPr b="1" lang="en" sz="1200"/>
              <a:t>Distinguish between utility and education</a:t>
            </a:r>
            <a:endParaRPr b="1" sz="1200"/>
          </a:p>
          <a:p>
            <a:pPr indent="-311150" lvl="0" marL="914400" rtl="0" algn="l">
              <a:lnSpc>
                <a:spcPct val="115000"/>
              </a:lnSpc>
              <a:spcBef>
                <a:spcPts val="0"/>
              </a:spcBef>
              <a:spcAft>
                <a:spcPts val="0"/>
              </a:spcAft>
              <a:buClr>
                <a:srgbClr val="3C4442"/>
              </a:buClr>
              <a:buSzPts val="1300"/>
              <a:buFont typeface="Barlow Semi Condensed"/>
              <a:buChar char="●"/>
            </a:pPr>
            <a:r>
              <a:rPr lang="en" sz="1200"/>
              <a:t>Take a photo not super clear that it’s of a dish</a:t>
            </a:r>
            <a:endParaRPr sz="1200"/>
          </a:p>
          <a:p>
            <a:pPr indent="-311150" lvl="0" marL="914400" rtl="0" algn="l">
              <a:lnSpc>
                <a:spcPct val="115000"/>
              </a:lnSpc>
              <a:spcBef>
                <a:spcPts val="0"/>
              </a:spcBef>
              <a:spcAft>
                <a:spcPts val="0"/>
              </a:spcAft>
              <a:buClr>
                <a:srgbClr val="3C4442"/>
              </a:buClr>
              <a:buSzPts val="1300"/>
              <a:buFont typeface="Barlow Semi Condensed"/>
              <a:buChar char="●"/>
            </a:pPr>
            <a:r>
              <a:rPr b="1" lang="en" sz="1200"/>
              <a:t>Lot of clutter in top 3 options</a:t>
            </a:r>
            <a:endParaRPr b="1" sz="1200"/>
          </a:p>
          <a:p>
            <a:pPr indent="-311150" lvl="0" marL="914400" rtl="0" algn="l">
              <a:lnSpc>
                <a:spcPct val="115000"/>
              </a:lnSpc>
              <a:spcBef>
                <a:spcPts val="0"/>
              </a:spcBef>
              <a:spcAft>
                <a:spcPts val="0"/>
              </a:spcAft>
              <a:buClr>
                <a:srgbClr val="3C4442"/>
              </a:buClr>
              <a:buSzPts val="1300"/>
              <a:buFont typeface="Barlow Semi Condensed"/>
              <a:buChar char="●"/>
            </a:pPr>
            <a:r>
              <a:rPr b="1" lang="en" sz="1200"/>
              <a:t>Vegetarian, vegan, gluten free</a:t>
            </a:r>
            <a:r>
              <a:rPr lang="en" sz="1200"/>
              <a:t>, etc also important to include</a:t>
            </a:r>
            <a:endParaRPr sz="1200"/>
          </a:p>
          <a:p>
            <a:pPr indent="-311150" lvl="0" marL="914400" rtl="0" algn="l">
              <a:lnSpc>
                <a:spcPct val="115000"/>
              </a:lnSpc>
              <a:spcBef>
                <a:spcPts val="0"/>
              </a:spcBef>
              <a:spcAft>
                <a:spcPts val="0"/>
              </a:spcAft>
              <a:buClr>
                <a:srgbClr val="3C4442"/>
              </a:buClr>
              <a:buSzPts val="1300"/>
              <a:buFont typeface="Barlow Semi Condensed"/>
              <a:buChar char="●"/>
            </a:pPr>
            <a:r>
              <a:rPr b="1" lang="en" sz="1200"/>
              <a:t>Filter by health benefits </a:t>
            </a:r>
            <a:r>
              <a:rPr lang="en" sz="1200"/>
              <a:t>as a preference at the beginning</a:t>
            </a:r>
            <a:endParaRPr sz="1200"/>
          </a:p>
          <a:p>
            <a:pPr indent="-311150" lvl="0" marL="914400" rtl="0" algn="l">
              <a:lnSpc>
                <a:spcPct val="115000"/>
              </a:lnSpc>
              <a:spcBef>
                <a:spcPts val="0"/>
              </a:spcBef>
              <a:spcAft>
                <a:spcPts val="0"/>
              </a:spcAft>
              <a:buClr>
                <a:srgbClr val="3C4442"/>
              </a:buClr>
              <a:buSzPts val="1300"/>
              <a:buFont typeface="Barlow Semi Condensed"/>
              <a:buChar char="●"/>
            </a:pPr>
            <a:r>
              <a:rPr lang="en" sz="1200"/>
              <a:t>Background: research scientist at fb</a:t>
            </a:r>
            <a:endParaRPr sz="1200"/>
          </a:p>
          <a:p>
            <a:pPr indent="0" lvl="0" marL="0" rtl="0" algn="l">
              <a:spcBef>
                <a:spcPts val="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pic>
        <p:nvPicPr>
          <p:cNvPr id="1957" name="Google Shape;1957;p147"/>
          <p:cNvPicPr preferRelativeResize="0"/>
          <p:nvPr/>
        </p:nvPicPr>
        <p:blipFill rotWithShape="1">
          <a:blip r:embed="rId4">
            <a:alphaModFix/>
          </a:blip>
          <a:srcRect b="0" l="5824" r="12026" t="14096"/>
          <a:stretch/>
        </p:blipFill>
        <p:spPr>
          <a:xfrm>
            <a:off x="6464630" y="1502439"/>
            <a:ext cx="2045150" cy="2138626"/>
          </a:xfrm>
          <a:prstGeom prst="rect">
            <a:avLst/>
          </a:prstGeom>
          <a:noFill/>
          <a:ln>
            <a:noFill/>
          </a:ln>
        </p:spPr>
      </p:pic>
      <p:sp>
        <p:nvSpPr>
          <p:cNvPr id="1958" name="Google Shape;1958;p147"/>
          <p:cNvSpPr txBox="1"/>
          <p:nvPr>
            <p:ph idx="3" type="title"/>
          </p:nvPr>
        </p:nvSpPr>
        <p:spPr>
          <a:xfrm>
            <a:off x="6410350" y="3750225"/>
            <a:ext cx="2458500" cy="38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3FB29C"/>
                </a:solidFill>
                <a:latin typeface="Anaheim"/>
                <a:ea typeface="Anaheim"/>
                <a:cs typeface="Anaheim"/>
                <a:sym typeface="Anaheim"/>
              </a:rPr>
              <a:t>Social Science Researcher (40s)</a:t>
            </a:r>
            <a:endParaRPr b="1" sz="1300">
              <a:solidFill>
                <a:srgbClr val="3FB29C"/>
              </a:solidFill>
              <a:latin typeface="Anaheim"/>
              <a:ea typeface="Anaheim"/>
              <a:cs typeface="Anaheim"/>
              <a:sym typeface="Anaheim"/>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2" name="Shape 1962"/>
        <p:cNvGrpSpPr/>
        <p:nvPr/>
      </p:nvGrpSpPr>
      <p:grpSpPr>
        <a:xfrm>
          <a:off x="0" y="0"/>
          <a:ext cx="0" cy="0"/>
          <a:chOff x="0" y="0"/>
          <a:chExt cx="0" cy="0"/>
        </a:xfrm>
      </p:grpSpPr>
      <p:sp>
        <p:nvSpPr>
          <p:cNvPr id="1963" name="Google Shape;1963;p148"/>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964" name="Google Shape;1964;p148"/>
          <p:cNvSpPr txBox="1"/>
          <p:nvPr/>
        </p:nvSpPr>
        <p:spPr>
          <a:xfrm>
            <a:off x="758675" y="552300"/>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Participant 4 - Cassey</a:t>
            </a:r>
            <a:endParaRPr b="1" sz="3000">
              <a:solidFill>
                <a:srgbClr val="3C4442"/>
              </a:solidFill>
              <a:latin typeface="Space Grotesk"/>
              <a:ea typeface="Space Grotesk"/>
              <a:cs typeface="Space Grotesk"/>
              <a:sym typeface="Space Grotesk"/>
            </a:endParaRPr>
          </a:p>
        </p:txBody>
      </p:sp>
      <p:sp>
        <p:nvSpPr>
          <p:cNvPr id="1965" name="Google Shape;1965;p148"/>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966" name="Google Shape;1966;p148"/>
          <p:cNvSpPr txBox="1"/>
          <p:nvPr/>
        </p:nvSpPr>
        <p:spPr>
          <a:xfrm>
            <a:off x="827900" y="1487075"/>
            <a:ext cx="7025400" cy="3168000"/>
          </a:xfrm>
          <a:prstGeom prst="rect">
            <a:avLst/>
          </a:prstGeom>
          <a:noFill/>
          <a:ln>
            <a:noFill/>
          </a:ln>
        </p:spPr>
        <p:txBody>
          <a:bodyPr anchorCtr="0" anchor="t" bIns="91425" lIns="91425" spcFirstLastPara="1" rIns="91425" wrap="square" tIns="91425">
            <a:noAutofit/>
          </a:bodyPr>
          <a:lstStyle/>
          <a:p>
            <a:pPr indent="-317500" lvl="0" marL="914400" rtl="0" algn="l">
              <a:lnSpc>
                <a:spcPct val="115000"/>
              </a:lnSpc>
              <a:spcBef>
                <a:spcPts val="0"/>
              </a:spcBef>
              <a:spcAft>
                <a:spcPts val="0"/>
              </a:spcAft>
              <a:buClr>
                <a:srgbClr val="3C4442"/>
              </a:buClr>
              <a:buSzPts val="1400"/>
              <a:buFont typeface="Barlow Semi Condensed"/>
              <a:buChar char="●"/>
            </a:pPr>
            <a:r>
              <a:rPr b="1" lang="en" sz="1300"/>
              <a:t>F</a:t>
            </a:r>
            <a:r>
              <a:rPr b="1" lang="en" sz="1300"/>
              <a:t>lavor first </a:t>
            </a:r>
            <a:r>
              <a:rPr lang="en" sz="1300"/>
              <a:t>—&gt; want to filter by that</a:t>
            </a:r>
            <a:endParaRPr sz="1300"/>
          </a:p>
          <a:p>
            <a:pPr indent="-317500" lvl="0" marL="914400" rtl="0" algn="l">
              <a:lnSpc>
                <a:spcPct val="115000"/>
              </a:lnSpc>
              <a:spcBef>
                <a:spcPts val="0"/>
              </a:spcBef>
              <a:spcAft>
                <a:spcPts val="0"/>
              </a:spcAft>
              <a:buClr>
                <a:srgbClr val="3C4442"/>
              </a:buClr>
              <a:buSzPts val="1400"/>
              <a:buFont typeface="Barlow Semi Condensed"/>
              <a:buChar char="●"/>
            </a:pPr>
            <a:r>
              <a:rPr lang="en" sz="1300"/>
              <a:t>Names is unclear, kind of auxiliary</a:t>
            </a:r>
            <a:endParaRPr sz="1300"/>
          </a:p>
          <a:p>
            <a:pPr indent="-317500" lvl="0" marL="914400" rtl="0" algn="l">
              <a:lnSpc>
                <a:spcPct val="115000"/>
              </a:lnSpc>
              <a:spcBef>
                <a:spcPts val="0"/>
              </a:spcBef>
              <a:spcAft>
                <a:spcPts val="0"/>
              </a:spcAft>
              <a:buClr>
                <a:srgbClr val="3C4442"/>
              </a:buClr>
              <a:buSzPts val="1400"/>
              <a:buFont typeface="Barlow Semi Condensed"/>
              <a:buChar char="●"/>
            </a:pPr>
            <a:r>
              <a:rPr lang="en" sz="1300"/>
              <a:t>Liked the </a:t>
            </a:r>
            <a:r>
              <a:rPr b="1" lang="en" sz="1300"/>
              <a:t>save recipes</a:t>
            </a:r>
            <a:r>
              <a:rPr lang="en" sz="1300"/>
              <a:t> options</a:t>
            </a:r>
            <a:endParaRPr sz="1300"/>
          </a:p>
          <a:p>
            <a:pPr indent="-317500" lvl="0" marL="914400" rtl="0" algn="l">
              <a:lnSpc>
                <a:spcPct val="115000"/>
              </a:lnSpc>
              <a:spcBef>
                <a:spcPts val="0"/>
              </a:spcBef>
              <a:spcAft>
                <a:spcPts val="0"/>
              </a:spcAft>
              <a:buClr>
                <a:srgbClr val="3C4442"/>
              </a:buClr>
              <a:buSzPts val="1400"/>
              <a:buFont typeface="Barlow Semi Condensed"/>
              <a:buChar char="●"/>
            </a:pPr>
            <a:r>
              <a:rPr lang="en" sz="1300"/>
              <a:t>Wants to save from a specific recipe</a:t>
            </a:r>
            <a:endParaRPr sz="1300"/>
          </a:p>
          <a:p>
            <a:pPr indent="-317500" lvl="0" marL="914400" rtl="0" algn="l">
              <a:lnSpc>
                <a:spcPct val="115000"/>
              </a:lnSpc>
              <a:spcBef>
                <a:spcPts val="0"/>
              </a:spcBef>
              <a:spcAft>
                <a:spcPts val="0"/>
              </a:spcAft>
              <a:buClr>
                <a:srgbClr val="3C4442"/>
              </a:buClr>
              <a:buSzPts val="1400"/>
              <a:buFont typeface="Barlow Semi Condensed"/>
              <a:buChar char="●"/>
            </a:pPr>
            <a:r>
              <a:rPr b="1" lang="en" sz="1300"/>
              <a:t>Timeframe </a:t>
            </a:r>
            <a:r>
              <a:rPr lang="en" sz="1300"/>
              <a:t>for recipes, number of ingredients</a:t>
            </a:r>
            <a:endParaRPr sz="1300"/>
          </a:p>
          <a:p>
            <a:pPr indent="-317500" lvl="0" marL="914400" rtl="0" algn="l">
              <a:lnSpc>
                <a:spcPct val="115000"/>
              </a:lnSpc>
              <a:spcBef>
                <a:spcPts val="0"/>
              </a:spcBef>
              <a:spcAft>
                <a:spcPts val="0"/>
              </a:spcAft>
              <a:buClr>
                <a:srgbClr val="3C4442"/>
              </a:buClr>
              <a:buSzPts val="1400"/>
              <a:buFont typeface="Barlow Semi Condensed"/>
              <a:buChar char="●"/>
            </a:pPr>
            <a:r>
              <a:rPr lang="en" sz="1300"/>
              <a:t>More confusion about wha</a:t>
            </a:r>
            <a:r>
              <a:rPr b="1" lang="en" sz="1300"/>
              <a:t>t </a:t>
            </a:r>
            <a:r>
              <a:rPr b="1" lang="en" sz="1300"/>
              <a:t>“take a photo” mean</a:t>
            </a:r>
            <a:r>
              <a:rPr b="1" lang="en" sz="1300"/>
              <a:t>t</a:t>
            </a:r>
            <a:endParaRPr b="1" sz="1300"/>
          </a:p>
          <a:p>
            <a:pPr indent="-317500" lvl="0" marL="914400" rtl="0" algn="l">
              <a:lnSpc>
                <a:spcPct val="115000"/>
              </a:lnSpc>
              <a:spcBef>
                <a:spcPts val="0"/>
              </a:spcBef>
              <a:spcAft>
                <a:spcPts val="0"/>
              </a:spcAft>
              <a:buClr>
                <a:srgbClr val="3C4442"/>
              </a:buClr>
              <a:buSzPts val="1400"/>
              <a:buFont typeface="Barlow Semi Condensed"/>
              <a:buChar char="●"/>
            </a:pPr>
            <a:r>
              <a:rPr lang="en" sz="1300"/>
              <a:t>Can tag a recipe to a photo </a:t>
            </a:r>
            <a:endParaRPr sz="1300"/>
          </a:p>
          <a:p>
            <a:pPr indent="-317500" lvl="0" marL="914400" rtl="0" algn="l">
              <a:lnSpc>
                <a:spcPct val="115000"/>
              </a:lnSpc>
              <a:spcBef>
                <a:spcPts val="0"/>
              </a:spcBef>
              <a:spcAft>
                <a:spcPts val="0"/>
              </a:spcAft>
              <a:buClr>
                <a:srgbClr val="3C4442"/>
              </a:buClr>
              <a:buSzPts val="1400"/>
              <a:buFont typeface="Barlow Semi Condensed"/>
              <a:buChar char="●"/>
            </a:pPr>
            <a:r>
              <a:rPr b="1" lang="en" sz="1300"/>
              <a:t>Make the scan bigger</a:t>
            </a:r>
            <a:endParaRPr b="1" sz="1300"/>
          </a:p>
          <a:p>
            <a:pPr indent="-317500" lvl="0" marL="914400" rtl="0" algn="l">
              <a:lnSpc>
                <a:spcPct val="115000"/>
              </a:lnSpc>
              <a:spcBef>
                <a:spcPts val="0"/>
              </a:spcBef>
              <a:spcAft>
                <a:spcPts val="0"/>
              </a:spcAft>
              <a:buClr>
                <a:srgbClr val="3C4442"/>
              </a:buClr>
              <a:buSzPts val="1400"/>
              <a:buFont typeface="Barlow Semi Condensed"/>
              <a:buChar char="●"/>
            </a:pPr>
            <a:r>
              <a:rPr lang="en" sz="1300"/>
              <a:t>Most important: scanning feature</a:t>
            </a:r>
            <a:endParaRPr sz="1300"/>
          </a:p>
          <a:p>
            <a:pPr indent="-317500" lvl="0" marL="914400" rtl="0" algn="l">
              <a:lnSpc>
                <a:spcPct val="115000"/>
              </a:lnSpc>
              <a:spcBef>
                <a:spcPts val="0"/>
              </a:spcBef>
              <a:spcAft>
                <a:spcPts val="0"/>
              </a:spcAft>
              <a:buClr>
                <a:srgbClr val="3C4442"/>
              </a:buClr>
              <a:buSzPts val="1400"/>
              <a:buFont typeface="Barlow Semi Condensed"/>
              <a:buChar char="●"/>
            </a:pPr>
            <a:r>
              <a:rPr lang="en" sz="1300"/>
              <a:t>Can take photo and scan be merged?</a:t>
            </a:r>
            <a:endParaRPr sz="1300"/>
          </a:p>
          <a:p>
            <a:pPr indent="0" lvl="0" marL="0" rtl="0" algn="l">
              <a:spcBef>
                <a:spcPts val="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pic>
        <p:nvPicPr>
          <p:cNvPr id="1967" name="Google Shape;1967;p148"/>
          <p:cNvPicPr preferRelativeResize="0"/>
          <p:nvPr/>
        </p:nvPicPr>
        <p:blipFill rotWithShape="1">
          <a:blip r:embed="rId4">
            <a:alphaModFix/>
          </a:blip>
          <a:srcRect b="7859" l="0" r="0" t="0"/>
          <a:stretch/>
        </p:blipFill>
        <p:spPr>
          <a:xfrm>
            <a:off x="5604630" y="1487087"/>
            <a:ext cx="2645276" cy="2437300"/>
          </a:xfrm>
          <a:prstGeom prst="rect">
            <a:avLst/>
          </a:prstGeom>
          <a:noFill/>
          <a:ln>
            <a:noFill/>
          </a:ln>
        </p:spPr>
      </p:pic>
      <p:sp>
        <p:nvSpPr>
          <p:cNvPr id="1968" name="Google Shape;1968;p148"/>
          <p:cNvSpPr txBox="1"/>
          <p:nvPr>
            <p:ph idx="3" type="title"/>
          </p:nvPr>
        </p:nvSpPr>
        <p:spPr>
          <a:xfrm>
            <a:off x="6051275" y="4067063"/>
            <a:ext cx="2458500" cy="38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3FB29C"/>
                </a:solidFill>
                <a:latin typeface="Anaheim"/>
                <a:ea typeface="Anaheim"/>
                <a:cs typeface="Anaheim"/>
                <a:sym typeface="Anaheim"/>
              </a:rPr>
              <a:t>Financial Analyst</a:t>
            </a:r>
            <a:r>
              <a:rPr lang="en" sz="1300">
                <a:solidFill>
                  <a:srgbClr val="3FB29C"/>
                </a:solidFill>
                <a:latin typeface="Anaheim"/>
                <a:ea typeface="Anaheim"/>
                <a:cs typeface="Anaheim"/>
                <a:sym typeface="Anaheim"/>
              </a:rPr>
              <a:t> (20s)</a:t>
            </a:r>
            <a:endParaRPr b="1" sz="1300">
              <a:solidFill>
                <a:srgbClr val="3FB29C"/>
              </a:solidFill>
              <a:latin typeface="Anaheim"/>
              <a:ea typeface="Anaheim"/>
              <a:cs typeface="Anaheim"/>
              <a:sym typeface="Anaheim"/>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2" name="Shape 1972"/>
        <p:cNvGrpSpPr/>
        <p:nvPr/>
      </p:nvGrpSpPr>
      <p:grpSpPr>
        <a:xfrm>
          <a:off x="0" y="0"/>
          <a:ext cx="0" cy="0"/>
          <a:chOff x="0" y="0"/>
          <a:chExt cx="0" cy="0"/>
        </a:xfrm>
      </p:grpSpPr>
      <p:sp>
        <p:nvSpPr>
          <p:cNvPr id="1973" name="Google Shape;1973;p149"/>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974" name="Google Shape;1974;p149"/>
          <p:cNvSpPr txBox="1"/>
          <p:nvPr/>
        </p:nvSpPr>
        <p:spPr>
          <a:xfrm>
            <a:off x="758675" y="659475"/>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Key Results</a:t>
            </a:r>
            <a:endParaRPr b="1" sz="3000">
              <a:solidFill>
                <a:srgbClr val="3C4442"/>
              </a:solidFill>
              <a:latin typeface="Space Grotesk"/>
              <a:ea typeface="Space Grotesk"/>
              <a:cs typeface="Space Grotesk"/>
              <a:sym typeface="Space Grotesk"/>
            </a:endParaRPr>
          </a:p>
        </p:txBody>
      </p:sp>
      <p:sp>
        <p:nvSpPr>
          <p:cNvPr id="1975" name="Google Shape;1975;p149"/>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976" name="Google Shape;1976;p149"/>
          <p:cNvSpPr txBox="1"/>
          <p:nvPr/>
        </p:nvSpPr>
        <p:spPr>
          <a:xfrm>
            <a:off x="1005075" y="1226675"/>
            <a:ext cx="7302000" cy="3076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3C4442"/>
              </a:buClr>
              <a:buSzPts val="2000"/>
              <a:buFont typeface="Barlow Semi Condensed"/>
              <a:buChar char="●"/>
            </a:pPr>
            <a:r>
              <a:rPr lang="en" sz="1600">
                <a:solidFill>
                  <a:srgbClr val="3C4442"/>
                </a:solidFill>
                <a:latin typeface="Barlow Semi Condensed"/>
                <a:ea typeface="Barlow Semi Condensed"/>
                <a:cs typeface="Barlow Semi Condensed"/>
                <a:sym typeface="Barlow Semi Condensed"/>
              </a:rPr>
              <a:t>Confusion between ‘</a:t>
            </a:r>
            <a:r>
              <a:rPr b="1" lang="en" sz="1600">
                <a:solidFill>
                  <a:srgbClr val="3C4442"/>
                </a:solidFill>
                <a:latin typeface="Barlow Semi Condensed"/>
                <a:ea typeface="Barlow Semi Condensed"/>
                <a:cs typeface="Barlow Semi Condensed"/>
                <a:sym typeface="Barlow Semi Condensed"/>
              </a:rPr>
              <a:t>take a photo’ and ‘scan</a:t>
            </a:r>
            <a:r>
              <a:rPr lang="en" sz="1600">
                <a:solidFill>
                  <a:srgbClr val="3C4442"/>
                </a:solidFill>
                <a:latin typeface="Barlow Semi Condensed"/>
                <a:ea typeface="Barlow Semi Condensed"/>
                <a:cs typeface="Barlow Semi Condensed"/>
                <a:sym typeface="Barlow Semi Condensed"/>
              </a:rPr>
              <a:t>.’ </a:t>
            </a:r>
            <a:endParaRPr sz="1600">
              <a:solidFill>
                <a:srgbClr val="3C4442"/>
              </a:solidFill>
              <a:latin typeface="Barlow Semi Condensed"/>
              <a:ea typeface="Barlow Semi Condensed"/>
              <a:cs typeface="Barlow Semi Condensed"/>
              <a:sym typeface="Barlow Semi Condensed"/>
            </a:endParaRPr>
          </a:p>
          <a:p>
            <a:pPr indent="-355600" lvl="1" marL="1371600" rtl="0" algn="l">
              <a:spcBef>
                <a:spcPts val="0"/>
              </a:spcBef>
              <a:spcAft>
                <a:spcPts val="0"/>
              </a:spcAft>
              <a:buClr>
                <a:srgbClr val="3C4442"/>
              </a:buClr>
              <a:buSzPts val="2000"/>
              <a:buFont typeface="Barlow Semi Condensed"/>
              <a:buChar char="○"/>
            </a:pPr>
            <a:r>
              <a:rPr lang="en" sz="1600">
                <a:solidFill>
                  <a:srgbClr val="3C4442"/>
                </a:solidFill>
                <a:latin typeface="Barlow Semi Condensed"/>
                <a:ea typeface="Barlow Semi Condensed"/>
                <a:cs typeface="Barlow Semi Condensed"/>
                <a:sym typeface="Barlow Semi Condensed"/>
              </a:rPr>
              <a:t>Scanning should be made more prominent and bigger</a:t>
            </a:r>
            <a:endParaRPr sz="1600">
              <a:solidFill>
                <a:srgbClr val="3C4442"/>
              </a:solidFill>
              <a:latin typeface="Barlow Semi Condensed"/>
              <a:ea typeface="Barlow Semi Condensed"/>
              <a:cs typeface="Barlow Semi Condensed"/>
              <a:sym typeface="Barlow Semi Condensed"/>
            </a:endParaRPr>
          </a:p>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C</a:t>
            </a:r>
            <a:r>
              <a:rPr lang="en" sz="1600">
                <a:solidFill>
                  <a:srgbClr val="3C4442"/>
                </a:solidFill>
                <a:latin typeface="Barlow Semi Condensed"/>
                <a:ea typeface="Barlow Semi Condensed"/>
                <a:cs typeface="Barlow Semi Condensed"/>
                <a:sym typeface="Barlow Semi Condensed"/>
              </a:rPr>
              <a:t>onfusion between </a:t>
            </a:r>
            <a:r>
              <a:rPr b="1" lang="en" sz="1600">
                <a:solidFill>
                  <a:srgbClr val="3C4442"/>
                </a:solidFill>
                <a:latin typeface="Barlow Semi Condensed"/>
                <a:ea typeface="Barlow Semi Condensed"/>
                <a:cs typeface="Barlow Semi Condensed"/>
                <a:sym typeface="Barlow Semi Condensed"/>
              </a:rPr>
              <a:t>recipes tab on home page</a:t>
            </a:r>
            <a:r>
              <a:rPr lang="en" sz="1600">
                <a:solidFill>
                  <a:srgbClr val="3C4442"/>
                </a:solidFill>
                <a:latin typeface="Barlow Semi Condensed"/>
                <a:ea typeface="Barlow Semi Condensed"/>
                <a:cs typeface="Barlow Semi Condensed"/>
                <a:sym typeface="Barlow Semi Condensed"/>
              </a:rPr>
              <a:t> and </a:t>
            </a:r>
            <a:r>
              <a:rPr b="1" lang="en" sz="1600">
                <a:solidFill>
                  <a:srgbClr val="3C4442"/>
                </a:solidFill>
                <a:latin typeface="Barlow Semi Condensed"/>
                <a:ea typeface="Barlow Semi Condensed"/>
                <a:cs typeface="Barlow Semi Condensed"/>
                <a:sym typeface="Barlow Semi Condensed"/>
              </a:rPr>
              <a:t>recipes shown after scanning ingredients</a:t>
            </a:r>
            <a:endParaRPr b="1" sz="1600">
              <a:solidFill>
                <a:srgbClr val="3C4442"/>
              </a:solidFill>
              <a:latin typeface="Barlow Semi Condensed"/>
              <a:ea typeface="Barlow Semi Condensed"/>
              <a:cs typeface="Barlow Semi Condensed"/>
              <a:sym typeface="Barlow Semi Condensed"/>
            </a:endParaRPr>
          </a:p>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Being able to set </a:t>
            </a:r>
            <a:r>
              <a:rPr b="1" lang="en" sz="1600">
                <a:solidFill>
                  <a:srgbClr val="3C4442"/>
                </a:solidFill>
                <a:latin typeface="Barlow Semi Condensed"/>
                <a:ea typeface="Barlow Semi Condensed"/>
                <a:cs typeface="Barlow Semi Condensed"/>
                <a:sym typeface="Barlow Semi Condensed"/>
              </a:rPr>
              <a:t>food preferences/dietary profile</a:t>
            </a:r>
            <a:endParaRPr sz="1600">
              <a:solidFill>
                <a:srgbClr val="3C4442"/>
              </a:solidFill>
              <a:latin typeface="Barlow Semi Condensed"/>
              <a:ea typeface="Barlow Semi Condensed"/>
              <a:cs typeface="Barlow Semi Condensed"/>
              <a:sym typeface="Barlow Semi Condensed"/>
            </a:endParaRPr>
          </a:p>
          <a:p>
            <a:pPr indent="-330200" lvl="0" marL="457200" rtl="0" algn="l">
              <a:spcBef>
                <a:spcPts val="0"/>
              </a:spcBef>
              <a:spcAft>
                <a:spcPts val="0"/>
              </a:spcAft>
              <a:buClr>
                <a:srgbClr val="3C4442"/>
              </a:buClr>
              <a:buSzPts val="1600"/>
              <a:buFont typeface="Barlow Semi Condensed"/>
              <a:buChar char="●"/>
            </a:pPr>
            <a:r>
              <a:rPr b="1" lang="en" sz="1600">
                <a:solidFill>
                  <a:srgbClr val="3C4442"/>
                </a:solidFill>
                <a:latin typeface="Barlow Semi Condensed"/>
                <a:ea typeface="Barlow Semi Condensed"/>
                <a:cs typeface="Barlow Semi Condensed"/>
                <a:sym typeface="Barlow Semi Condensed"/>
              </a:rPr>
              <a:t>Honing in on the features </a:t>
            </a:r>
            <a:r>
              <a:rPr lang="en" sz="1600">
                <a:solidFill>
                  <a:srgbClr val="3C4442"/>
                </a:solidFill>
                <a:latin typeface="Barlow Semi Condensed"/>
                <a:ea typeface="Barlow Semi Condensed"/>
                <a:cs typeface="Barlow Semi Condensed"/>
                <a:sym typeface="Barlow Semi Condensed"/>
              </a:rPr>
              <a:t>people like when filtering recipes</a:t>
            </a:r>
            <a:endParaRPr sz="1600">
              <a:solidFill>
                <a:srgbClr val="3C4442"/>
              </a:solidFill>
              <a:latin typeface="Barlow Semi Condensed"/>
              <a:ea typeface="Barlow Semi Condensed"/>
              <a:cs typeface="Barlow Semi Condensed"/>
              <a:sym typeface="Barlow Semi Condensed"/>
            </a:endParaRPr>
          </a:p>
          <a:p>
            <a:pPr indent="-330200" lvl="1" marL="13716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Time required for preparation, flavour profile of dish, etc.</a:t>
            </a:r>
            <a:endParaRPr sz="1600">
              <a:solidFill>
                <a:srgbClr val="3C4442"/>
              </a:solidFill>
              <a:latin typeface="Barlow Semi Condensed"/>
              <a:ea typeface="Barlow Semi Condensed"/>
              <a:cs typeface="Barlow Semi Condensed"/>
              <a:sym typeface="Barlow Semi Condensed"/>
            </a:endParaRPr>
          </a:p>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In general, people liked the information from the scanning and the way it was presented</a:t>
            </a:r>
            <a:endParaRPr sz="1600">
              <a:solidFill>
                <a:srgbClr val="3C4442"/>
              </a:solidFill>
              <a:latin typeface="Barlow Semi Condensed"/>
              <a:ea typeface="Barlow Semi Condensed"/>
              <a:cs typeface="Barlow Semi Condensed"/>
              <a:sym typeface="Barlow Semi Condensed"/>
            </a:endParaRPr>
          </a:p>
          <a:p>
            <a:pPr indent="-330200" lvl="1" marL="13716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Users favored towards the </a:t>
            </a:r>
            <a:r>
              <a:rPr b="1" lang="en" sz="1600">
                <a:solidFill>
                  <a:srgbClr val="3C4442"/>
                </a:solidFill>
                <a:latin typeface="Barlow Semi Condensed"/>
                <a:ea typeface="Barlow Semi Condensed"/>
                <a:cs typeface="Barlow Semi Condensed"/>
                <a:sym typeface="Barlow Semi Condensed"/>
              </a:rPr>
              <a:t>flavor profile</a:t>
            </a:r>
            <a:r>
              <a:rPr lang="en" sz="1600">
                <a:solidFill>
                  <a:srgbClr val="3C4442"/>
                </a:solidFill>
                <a:latin typeface="Barlow Semi Condensed"/>
                <a:ea typeface="Barlow Semi Condensed"/>
                <a:cs typeface="Barlow Semi Condensed"/>
                <a:sym typeface="Barlow Semi Condensed"/>
              </a:rPr>
              <a:t>, </a:t>
            </a:r>
            <a:r>
              <a:rPr b="1" lang="en" sz="1600">
                <a:solidFill>
                  <a:srgbClr val="3C4442"/>
                </a:solidFill>
                <a:latin typeface="Barlow Semi Condensed"/>
                <a:ea typeface="Barlow Semi Condensed"/>
                <a:cs typeface="Barlow Semi Condensed"/>
                <a:sym typeface="Barlow Semi Condensed"/>
              </a:rPr>
              <a:t>names*</a:t>
            </a:r>
            <a:r>
              <a:rPr lang="en" sz="1600">
                <a:solidFill>
                  <a:srgbClr val="3C4442"/>
                </a:solidFill>
                <a:latin typeface="Barlow Semi Condensed"/>
                <a:ea typeface="Barlow Semi Condensed"/>
                <a:cs typeface="Barlow Semi Condensed"/>
                <a:sym typeface="Barlow Semi Condensed"/>
              </a:rPr>
              <a:t>, </a:t>
            </a:r>
            <a:r>
              <a:rPr b="1" lang="en" sz="1600">
                <a:solidFill>
                  <a:srgbClr val="3C4442"/>
                </a:solidFill>
                <a:latin typeface="Barlow Semi Condensed"/>
                <a:ea typeface="Barlow Semi Condensed"/>
                <a:cs typeface="Barlow Semi Condensed"/>
                <a:sym typeface="Barlow Semi Condensed"/>
              </a:rPr>
              <a:t>recipes </a:t>
            </a:r>
            <a:r>
              <a:rPr lang="en" sz="1600">
                <a:solidFill>
                  <a:srgbClr val="3C4442"/>
                </a:solidFill>
                <a:latin typeface="Barlow Semi Condensed"/>
                <a:ea typeface="Barlow Semi Condensed"/>
                <a:cs typeface="Barlow Semi Condensed"/>
                <a:sym typeface="Barlow Semi Condensed"/>
              </a:rPr>
              <a:t>tabs</a:t>
            </a:r>
            <a:endParaRPr sz="1600">
              <a:solidFill>
                <a:srgbClr val="3C4442"/>
              </a:solidFill>
              <a:latin typeface="Barlow Semi Condensed"/>
              <a:ea typeface="Barlow Semi Condensed"/>
              <a:cs typeface="Barlow Semi Condensed"/>
              <a:sym typeface="Barlow Semi Condensed"/>
            </a:endParaRPr>
          </a:p>
          <a:p>
            <a:pPr indent="-330200" lvl="1" marL="13716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*Confusion on what ‘</a:t>
            </a:r>
            <a:r>
              <a:rPr b="1" lang="en" sz="1600">
                <a:solidFill>
                  <a:srgbClr val="3C4442"/>
                </a:solidFill>
                <a:latin typeface="Barlow Semi Condensed"/>
                <a:ea typeface="Barlow Semi Condensed"/>
                <a:cs typeface="Barlow Semi Condensed"/>
                <a:sym typeface="Barlow Semi Condensed"/>
              </a:rPr>
              <a:t>names’</a:t>
            </a:r>
            <a:r>
              <a:rPr lang="en" sz="1600">
                <a:solidFill>
                  <a:srgbClr val="3C4442"/>
                </a:solidFill>
                <a:latin typeface="Barlow Semi Condensed"/>
                <a:ea typeface="Barlow Semi Condensed"/>
                <a:cs typeface="Barlow Semi Condensed"/>
                <a:sym typeface="Barlow Semi Condensed"/>
              </a:rPr>
              <a:t> means</a:t>
            </a:r>
            <a:endParaRPr sz="1600">
              <a:solidFill>
                <a:srgbClr val="3C4442"/>
              </a:solidFill>
              <a:latin typeface="Barlow Semi Condensed"/>
              <a:ea typeface="Barlow Semi Condensed"/>
              <a:cs typeface="Barlow Semi Condensed"/>
              <a:sym typeface="Barlow Semi Condensed"/>
            </a:endParaRPr>
          </a:p>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Some tasks - like the sharing, saving photos etc not so clear</a:t>
            </a:r>
            <a:endParaRPr sz="1600">
              <a:solidFill>
                <a:srgbClr val="3C4442"/>
              </a:solidFill>
              <a:latin typeface="Barlow Semi Condensed"/>
              <a:ea typeface="Barlow Semi Condensed"/>
              <a:cs typeface="Barlow Semi Condensed"/>
              <a:sym typeface="Barlow Semi Condensed"/>
            </a:endParaRPr>
          </a:p>
          <a:p>
            <a:pPr indent="0" lvl="0" marL="914400" rtl="0" algn="l">
              <a:spcBef>
                <a:spcPts val="1200"/>
              </a:spcBef>
              <a:spcAft>
                <a:spcPts val="0"/>
              </a:spcAft>
              <a:buNone/>
            </a:pPr>
            <a:r>
              <a:t/>
            </a:r>
            <a:endParaRPr sz="16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0" name="Shape 1980"/>
        <p:cNvGrpSpPr/>
        <p:nvPr/>
      </p:nvGrpSpPr>
      <p:grpSpPr>
        <a:xfrm>
          <a:off x="0" y="0"/>
          <a:ext cx="0" cy="0"/>
          <a:chOff x="0" y="0"/>
          <a:chExt cx="0" cy="0"/>
        </a:xfrm>
      </p:grpSpPr>
      <p:sp>
        <p:nvSpPr>
          <p:cNvPr id="1981" name="Google Shape;1981;p150"/>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982" name="Google Shape;1982;p150"/>
          <p:cNvSpPr txBox="1"/>
          <p:nvPr/>
        </p:nvSpPr>
        <p:spPr>
          <a:xfrm>
            <a:off x="758675" y="659475"/>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Limitations</a:t>
            </a:r>
            <a:endParaRPr b="1" sz="3000">
              <a:solidFill>
                <a:srgbClr val="3C4442"/>
              </a:solidFill>
              <a:latin typeface="Space Grotesk"/>
              <a:ea typeface="Space Grotesk"/>
              <a:cs typeface="Space Grotesk"/>
              <a:sym typeface="Space Grotesk"/>
            </a:endParaRPr>
          </a:p>
        </p:txBody>
      </p:sp>
      <p:sp>
        <p:nvSpPr>
          <p:cNvPr id="1983" name="Google Shape;1983;p150"/>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984" name="Google Shape;1984;p150"/>
          <p:cNvSpPr txBox="1"/>
          <p:nvPr/>
        </p:nvSpPr>
        <p:spPr>
          <a:xfrm>
            <a:off x="1005075" y="1226675"/>
            <a:ext cx="7302000" cy="3076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3C4442"/>
              </a:buClr>
              <a:buSzPts val="1800"/>
              <a:buFont typeface="Barlow Semi Condensed"/>
              <a:buChar char="●"/>
            </a:pPr>
            <a:r>
              <a:rPr lang="en" sz="1800">
                <a:solidFill>
                  <a:srgbClr val="3C4442"/>
                </a:solidFill>
                <a:latin typeface="Barlow Semi Condensed"/>
                <a:ea typeface="Barlow Semi Condensed"/>
                <a:cs typeface="Barlow Semi Condensed"/>
                <a:sym typeface="Barlow Semi Condensed"/>
              </a:rPr>
              <a:t>Will people actually use image recognition or would something like search be easier? If search is better this may affect our UI with the QR-code like hovering boxes</a:t>
            </a:r>
            <a:endParaRPr sz="1800">
              <a:solidFill>
                <a:srgbClr val="3C4442"/>
              </a:solidFill>
              <a:latin typeface="Barlow Semi Condensed"/>
              <a:ea typeface="Barlow Semi Condensed"/>
              <a:cs typeface="Barlow Semi Condensed"/>
              <a:sym typeface="Barlow Semi Condensed"/>
            </a:endParaRPr>
          </a:p>
          <a:p>
            <a:pPr indent="-342900" lvl="0" marL="457200" rtl="0" algn="l">
              <a:spcBef>
                <a:spcPts val="0"/>
              </a:spcBef>
              <a:spcAft>
                <a:spcPts val="0"/>
              </a:spcAft>
              <a:buClr>
                <a:srgbClr val="3C4442"/>
              </a:buClr>
              <a:buSzPts val="1800"/>
              <a:buFont typeface="Barlow Semi Condensed"/>
              <a:buChar char="●"/>
            </a:pPr>
            <a:r>
              <a:rPr lang="en" sz="1800">
                <a:solidFill>
                  <a:srgbClr val="3C4442"/>
                </a:solidFill>
                <a:latin typeface="Barlow Semi Condensed"/>
                <a:ea typeface="Barlow Semi Condensed"/>
                <a:cs typeface="Barlow Semi Condensed"/>
                <a:sym typeface="Barlow Semi Condensed"/>
              </a:rPr>
              <a:t>How accessible is this for the visually impaired?</a:t>
            </a:r>
            <a:endParaRPr sz="1800">
              <a:solidFill>
                <a:srgbClr val="3C4442"/>
              </a:solidFill>
              <a:latin typeface="Barlow Semi Condensed"/>
              <a:ea typeface="Barlow Semi Condensed"/>
              <a:cs typeface="Barlow Semi Condensed"/>
              <a:sym typeface="Barlow Semi Condensed"/>
            </a:endParaRPr>
          </a:p>
          <a:p>
            <a:pPr indent="-342900" lvl="0" marL="457200" rtl="0" algn="l">
              <a:spcBef>
                <a:spcPts val="0"/>
              </a:spcBef>
              <a:spcAft>
                <a:spcPts val="0"/>
              </a:spcAft>
              <a:buClr>
                <a:srgbClr val="3C4442"/>
              </a:buClr>
              <a:buSzPts val="1800"/>
              <a:buFont typeface="Barlow Semi Condensed"/>
              <a:buChar char="●"/>
            </a:pPr>
            <a:r>
              <a:rPr lang="en" sz="1800">
                <a:solidFill>
                  <a:srgbClr val="3C4442"/>
                </a:solidFill>
                <a:latin typeface="Barlow Semi Condensed"/>
                <a:ea typeface="Barlow Semi Condensed"/>
                <a:cs typeface="Barlow Semi Condensed"/>
                <a:sym typeface="Barlow Semi Condensed"/>
              </a:rPr>
              <a:t>Would people have time to look up additional information in the grocery store?</a:t>
            </a:r>
            <a:endParaRPr sz="1800">
              <a:solidFill>
                <a:srgbClr val="3C4442"/>
              </a:solidFill>
              <a:latin typeface="Barlow Semi Condensed"/>
              <a:ea typeface="Barlow Semi Condensed"/>
              <a:cs typeface="Barlow Semi Condensed"/>
              <a:sym typeface="Barlow Semi Condensed"/>
            </a:endParaRPr>
          </a:p>
          <a:p>
            <a:pPr indent="0" lvl="0" marL="914400" rtl="0" algn="l">
              <a:spcBef>
                <a:spcPts val="1200"/>
              </a:spcBef>
              <a:spcAft>
                <a:spcPts val="0"/>
              </a:spcAft>
              <a:buNone/>
            </a:pPr>
            <a:r>
              <a:t/>
            </a:r>
            <a:endParaRPr sz="16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8" name="Shape 1988"/>
        <p:cNvGrpSpPr/>
        <p:nvPr/>
      </p:nvGrpSpPr>
      <p:grpSpPr>
        <a:xfrm>
          <a:off x="0" y="0"/>
          <a:ext cx="0" cy="0"/>
          <a:chOff x="0" y="0"/>
          <a:chExt cx="0" cy="0"/>
        </a:xfrm>
      </p:grpSpPr>
      <p:sp>
        <p:nvSpPr>
          <p:cNvPr id="1989" name="Google Shape;1989;p151"/>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990" name="Google Shape;1990;p151"/>
          <p:cNvSpPr txBox="1"/>
          <p:nvPr/>
        </p:nvSpPr>
        <p:spPr>
          <a:xfrm>
            <a:off x="758675" y="552300"/>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Next steps forward</a:t>
            </a:r>
            <a:endParaRPr b="1" sz="3000">
              <a:solidFill>
                <a:srgbClr val="3C4442"/>
              </a:solidFill>
              <a:latin typeface="Space Grotesk"/>
              <a:ea typeface="Space Grotesk"/>
              <a:cs typeface="Space Grotesk"/>
              <a:sym typeface="Space Grotesk"/>
            </a:endParaRPr>
          </a:p>
        </p:txBody>
      </p:sp>
      <p:sp>
        <p:nvSpPr>
          <p:cNvPr id="1991" name="Google Shape;1991;p151"/>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992" name="Google Shape;1992;p151"/>
          <p:cNvSpPr txBox="1"/>
          <p:nvPr/>
        </p:nvSpPr>
        <p:spPr>
          <a:xfrm>
            <a:off x="995150" y="1276375"/>
            <a:ext cx="5295900" cy="3076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3C4442"/>
              </a:buClr>
              <a:buSzPts val="2000"/>
              <a:buFont typeface="Barlow Semi Condensed"/>
              <a:buChar char="●"/>
            </a:pPr>
            <a:r>
              <a:rPr lang="en" sz="1600">
                <a:solidFill>
                  <a:srgbClr val="3C4442"/>
                </a:solidFill>
                <a:latin typeface="Barlow Semi Condensed"/>
                <a:ea typeface="Barlow Semi Condensed"/>
                <a:cs typeface="Barlow Semi Condensed"/>
                <a:sym typeface="Barlow Semi Condensed"/>
              </a:rPr>
              <a:t>At the beginning, include a </a:t>
            </a:r>
            <a:r>
              <a:rPr b="1" lang="en" sz="1600">
                <a:solidFill>
                  <a:srgbClr val="3C4442"/>
                </a:solidFill>
                <a:latin typeface="Barlow Semi Condensed"/>
                <a:ea typeface="Barlow Semi Condensed"/>
                <a:cs typeface="Barlow Semi Condensed"/>
                <a:sym typeface="Barlow Semi Condensed"/>
              </a:rPr>
              <a:t>set-up page </a:t>
            </a:r>
            <a:r>
              <a:rPr b="1" lang="en" sz="1600">
                <a:solidFill>
                  <a:srgbClr val="3C4442"/>
                </a:solidFill>
                <a:latin typeface="Barlow Semi Condensed"/>
                <a:ea typeface="Barlow Semi Condensed"/>
                <a:cs typeface="Barlow Semi Condensed"/>
                <a:sym typeface="Barlow Semi Condensed"/>
              </a:rPr>
              <a:t>where</a:t>
            </a:r>
            <a:r>
              <a:rPr b="1" lang="en" sz="1600">
                <a:solidFill>
                  <a:srgbClr val="3C4442"/>
                </a:solidFill>
                <a:latin typeface="Barlow Semi Condensed"/>
                <a:ea typeface="Barlow Semi Condensed"/>
                <a:cs typeface="Barlow Semi Condensed"/>
                <a:sym typeface="Barlow Semi Condensed"/>
              </a:rPr>
              <a:t> they can set their food allergies, dietary profiles and preferred flavour profiles</a:t>
            </a:r>
            <a:r>
              <a:rPr lang="en" sz="1600">
                <a:solidFill>
                  <a:srgbClr val="3C4442"/>
                </a:solidFill>
                <a:latin typeface="Barlow Semi Condensed"/>
                <a:ea typeface="Barlow Semi Condensed"/>
                <a:cs typeface="Barlow Semi Condensed"/>
                <a:sym typeface="Barlow Semi Condensed"/>
              </a:rPr>
              <a:t> (spice level etc.) </a:t>
            </a:r>
            <a:r>
              <a:rPr b="1" lang="en" sz="1600">
                <a:solidFill>
                  <a:srgbClr val="3C4442"/>
                </a:solidFill>
                <a:latin typeface="Barlow Semi Condensed"/>
                <a:ea typeface="Barlow Semi Condensed"/>
                <a:cs typeface="Barlow Semi Condensed"/>
                <a:sym typeface="Barlow Semi Condensed"/>
              </a:rPr>
              <a:t>preferred health benefits </a:t>
            </a:r>
            <a:r>
              <a:rPr lang="en" sz="1600">
                <a:solidFill>
                  <a:srgbClr val="3C4442"/>
                </a:solidFill>
                <a:latin typeface="Barlow Semi Condensed"/>
                <a:ea typeface="Barlow Semi Condensed"/>
                <a:cs typeface="Barlow Semi Condensed"/>
                <a:sym typeface="Barlow Semi Condensed"/>
              </a:rPr>
              <a:t>and automatically filter recipes or give a matching score based off of this </a:t>
            </a:r>
            <a:endParaRPr sz="20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pic>
        <p:nvPicPr>
          <p:cNvPr id="1993" name="Google Shape;1993;p151"/>
          <p:cNvPicPr preferRelativeResize="0"/>
          <p:nvPr/>
        </p:nvPicPr>
        <p:blipFill>
          <a:blip r:embed="rId3">
            <a:alphaModFix/>
          </a:blip>
          <a:stretch>
            <a:fillRect/>
          </a:stretch>
        </p:blipFill>
        <p:spPr>
          <a:xfrm>
            <a:off x="6291050" y="984225"/>
            <a:ext cx="1686325" cy="3281987"/>
          </a:xfrm>
          <a:prstGeom prst="rect">
            <a:avLst/>
          </a:prstGeom>
          <a:noFill/>
          <a:ln>
            <a:noFill/>
          </a:ln>
        </p:spPr>
      </p:pic>
      <p:sp>
        <p:nvSpPr>
          <p:cNvPr id="1994" name="Google Shape;1994;p151"/>
          <p:cNvSpPr txBox="1"/>
          <p:nvPr/>
        </p:nvSpPr>
        <p:spPr>
          <a:xfrm>
            <a:off x="6636225" y="3461050"/>
            <a:ext cx="236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Barlow Semi Condensed"/>
                <a:ea typeface="Barlow Semi Condensed"/>
                <a:cs typeface="Barlow Semi Condensed"/>
                <a:sym typeface="Barlow Semi Condensed"/>
              </a:rPr>
              <a:t>Preferences?</a:t>
            </a:r>
            <a:endParaRPr>
              <a:solidFill>
                <a:srgbClr val="FF0000"/>
              </a:solidFill>
              <a:latin typeface="Barlow Semi Condensed"/>
              <a:ea typeface="Barlow Semi Condensed"/>
              <a:cs typeface="Barlow Semi Condensed"/>
              <a:sym typeface="Barlow Semi Condensed"/>
            </a:endParaRPr>
          </a:p>
        </p:txBody>
      </p:sp>
      <p:cxnSp>
        <p:nvCxnSpPr>
          <p:cNvPr id="1995" name="Google Shape;1995;p151"/>
          <p:cNvCxnSpPr>
            <a:stCxn id="1994" idx="1"/>
          </p:cNvCxnSpPr>
          <p:nvPr/>
        </p:nvCxnSpPr>
        <p:spPr>
          <a:xfrm rot="10800000">
            <a:off x="5235825" y="2535850"/>
            <a:ext cx="1400400" cy="11253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9" name="Shape 1999"/>
        <p:cNvGrpSpPr/>
        <p:nvPr/>
      </p:nvGrpSpPr>
      <p:grpSpPr>
        <a:xfrm>
          <a:off x="0" y="0"/>
          <a:ext cx="0" cy="0"/>
          <a:chOff x="0" y="0"/>
          <a:chExt cx="0" cy="0"/>
        </a:xfrm>
      </p:grpSpPr>
      <p:sp>
        <p:nvSpPr>
          <p:cNvPr id="2000" name="Google Shape;2000;p152"/>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2001" name="Google Shape;2001;p152"/>
          <p:cNvSpPr txBox="1"/>
          <p:nvPr/>
        </p:nvSpPr>
        <p:spPr>
          <a:xfrm>
            <a:off x="758675" y="552300"/>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Next steps forward</a:t>
            </a:r>
            <a:endParaRPr b="1" sz="3000">
              <a:solidFill>
                <a:srgbClr val="3C4442"/>
              </a:solidFill>
              <a:latin typeface="Space Grotesk"/>
              <a:ea typeface="Space Grotesk"/>
              <a:cs typeface="Space Grotesk"/>
              <a:sym typeface="Space Grotesk"/>
            </a:endParaRPr>
          </a:p>
        </p:txBody>
      </p:sp>
      <p:sp>
        <p:nvSpPr>
          <p:cNvPr id="2002" name="Google Shape;2002;p152"/>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2003" name="Google Shape;2003;p152"/>
          <p:cNvSpPr txBox="1"/>
          <p:nvPr/>
        </p:nvSpPr>
        <p:spPr>
          <a:xfrm>
            <a:off x="1027725" y="2196475"/>
            <a:ext cx="5295900" cy="1370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3C4442"/>
              </a:buClr>
              <a:buSzPts val="2000"/>
              <a:buFont typeface="Barlow Semi Condensed"/>
              <a:buChar char="●"/>
            </a:pPr>
            <a:r>
              <a:rPr lang="en" sz="1600">
                <a:solidFill>
                  <a:srgbClr val="3C4442"/>
                </a:solidFill>
                <a:latin typeface="Barlow Semi Condensed"/>
                <a:ea typeface="Barlow Semi Condensed"/>
                <a:cs typeface="Barlow Semi Condensed"/>
                <a:sym typeface="Barlow Semi Condensed"/>
              </a:rPr>
              <a:t>In the home page, make the </a:t>
            </a:r>
            <a:r>
              <a:rPr b="1" lang="en" sz="1600">
                <a:solidFill>
                  <a:srgbClr val="3C4442"/>
                </a:solidFill>
                <a:latin typeface="Barlow Semi Condensed"/>
                <a:ea typeface="Barlow Semi Condensed"/>
                <a:cs typeface="Barlow Semi Condensed"/>
                <a:sym typeface="Barlow Semi Condensed"/>
              </a:rPr>
              <a:t>scanning of the unfamiliar ingredients much bigger</a:t>
            </a:r>
            <a:r>
              <a:rPr lang="en" sz="1600">
                <a:solidFill>
                  <a:srgbClr val="3C4442"/>
                </a:solidFill>
                <a:latin typeface="Barlow Semi Condensed"/>
                <a:ea typeface="Barlow Semi Condensed"/>
                <a:cs typeface="Barlow Semi Condensed"/>
                <a:sym typeface="Barlow Semi Condensed"/>
              </a:rPr>
              <a:t> and the</a:t>
            </a:r>
            <a:r>
              <a:rPr b="1" lang="en" sz="1600">
                <a:solidFill>
                  <a:srgbClr val="3C4442"/>
                </a:solidFill>
                <a:latin typeface="Barlow Semi Condensed"/>
                <a:ea typeface="Barlow Semi Condensed"/>
                <a:cs typeface="Barlow Semi Condensed"/>
                <a:sym typeface="Barlow Semi Condensed"/>
              </a:rPr>
              <a:t> main button</a:t>
            </a:r>
            <a:r>
              <a:rPr lang="en" sz="1600">
                <a:solidFill>
                  <a:srgbClr val="3C4442"/>
                </a:solidFill>
                <a:latin typeface="Barlow Semi Condensed"/>
                <a:ea typeface="Barlow Semi Condensed"/>
                <a:cs typeface="Barlow Semi Condensed"/>
                <a:sym typeface="Barlow Semi Condensed"/>
              </a:rPr>
              <a:t> </a:t>
            </a:r>
            <a:endParaRPr sz="20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pic>
        <p:nvPicPr>
          <p:cNvPr id="2004" name="Google Shape;2004;p152"/>
          <p:cNvPicPr preferRelativeResize="0"/>
          <p:nvPr/>
        </p:nvPicPr>
        <p:blipFill>
          <a:blip r:embed="rId3">
            <a:alphaModFix/>
          </a:blip>
          <a:stretch>
            <a:fillRect/>
          </a:stretch>
        </p:blipFill>
        <p:spPr>
          <a:xfrm>
            <a:off x="6435149" y="1057488"/>
            <a:ext cx="1809825" cy="3337475"/>
          </a:xfrm>
          <a:prstGeom prst="rect">
            <a:avLst/>
          </a:prstGeom>
          <a:noFill/>
          <a:ln>
            <a:noFill/>
          </a:ln>
        </p:spPr>
      </p:pic>
      <p:sp>
        <p:nvSpPr>
          <p:cNvPr id="2005" name="Google Shape;2005;p152"/>
          <p:cNvSpPr/>
          <p:nvPr/>
        </p:nvSpPr>
        <p:spPr>
          <a:xfrm>
            <a:off x="6473375" y="2785200"/>
            <a:ext cx="952800" cy="830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06" name="Google Shape;2006;p152"/>
          <p:cNvCxnSpPr/>
          <p:nvPr/>
        </p:nvCxnSpPr>
        <p:spPr>
          <a:xfrm rot="10800000">
            <a:off x="5358009" y="2728353"/>
            <a:ext cx="1254900" cy="1785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0" name="Shape 2010"/>
        <p:cNvGrpSpPr/>
        <p:nvPr/>
      </p:nvGrpSpPr>
      <p:grpSpPr>
        <a:xfrm>
          <a:off x="0" y="0"/>
          <a:ext cx="0" cy="0"/>
          <a:chOff x="0" y="0"/>
          <a:chExt cx="0" cy="0"/>
        </a:xfrm>
      </p:grpSpPr>
      <p:sp>
        <p:nvSpPr>
          <p:cNvPr id="2011" name="Google Shape;2011;p153"/>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2012" name="Google Shape;2012;p153"/>
          <p:cNvSpPr txBox="1"/>
          <p:nvPr/>
        </p:nvSpPr>
        <p:spPr>
          <a:xfrm>
            <a:off x="758675" y="552300"/>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Next steps forward</a:t>
            </a:r>
            <a:endParaRPr b="1" sz="3000">
              <a:solidFill>
                <a:srgbClr val="3C4442"/>
              </a:solidFill>
              <a:latin typeface="Space Grotesk"/>
              <a:ea typeface="Space Grotesk"/>
              <a:cs typeface="Space Grotesk"/>
              <a:sym typeface="Space Grotesk"/>
            </a:endParaRPr>
          </a:p>
        </p:txBody>
      </p:sp>
      <p:sp>
        <p:nvSpPr>
          <p:cNvPr id="2013" name="Google Shape;2013;p153"/>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2014" name="Google Shape;2014;p153"/>
          <p:cNvSpPr txBox="1"/>
          <p:nvPr/>
        </p:nvSpPr>
        <p:spPr>
          <a:xfrm>
            <a:off x="860700" y="2132388"/>
            <a:ext cx="3711300" cy="1370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3C4442"/>
              </a:buClr>
              <a:buSzPts val="2000"/>
              <a:buFont typeface="Barlow Semi Condensed"/>
              <a:buChar char="●"/>
            </a:pPr>
            <a:r>
              <a:rPr lang="en" sz="1600">
                <a:solidFill>
                  <a:srgbClr val="3C4442"/>
                </a:solidFill>
                <a:latin typeface="Barlow Semi Condensed"/>
                <a:ea typeface="Barlow Semi Condensed"/>
                <a:cs typeface="Barlow Semi Condensed"/>
                <a:sym typeface="Barlow Semi Condensed"/>
              </a:rPr>
              <a:t>Some clarity between the </a:t>
            </a:r>
            <a:r>
              <a:rPr b="1" lang="en" sz="1600">
                <a:solidFill>
                  <a:srgbClr val="3C4442"/>
                </a:solidFill>
                <a:latin typeface="Barlow Semi Condensed"/>
                <a:ea typeface="Barlow Semi Condensed"/>
                <a:cs typeface="Barlow Semi Condensed"/>
                <a:sym typeface="Barlow Semi Condensed"/>
              </a:rPr>
              <a:t>recipe button</a:t>
            </a:r>
            <a:r>
              <a:rPr lang="en" sz="1600">
                <a:solidFill>
                  <a:srgbClr val="3C4442"/>
                </a:solidFill>
                <a:latin typeface="Barlow Semi Condensed"/>
                <a:ea typeface="Barlow Semi Condensed"/>
                <a:cs typeface="Barlow Semi Condensed"/>
                <a:sym typeface="Barlow Semi Condensed"/>
              </a:rPr>
              <a:t> in home page and recipe button after scanning ingredient</a:t>
            </a:r>
            <a:endParaRPr sz="20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pic>
        <p:nvPicPr>
          <p:cNvPr id="2015" name="Google Shape;2015;p153"/>
          <p:cNvPicPr preferRelativeResize="0"/>
          <p:nvPr/>
        </p:nvPicPr>
        <p:blipFill>
          <a:blip r:embed="rId3">
            <a:alphaModFix/>
          </a:blip>
          <a:stretch>
            <a:fillRect/>
          </a:stretch>
        </p:blipFill>
        <p:spPr>
          <a:xfrm>
            <a:off x="4571999" y="1148850"/>
            <a:ext cx="1809825" cy="3337475"/>
          </a:xfrm>
          <a:prstGeom prst="rect">
            <a:avLst/>
          </a:prstGeom>
          <a:noFill/>
          <a:ln>
            <a:noFill/>
          </a:ln>
        </p:spPr>
      </p:pic>
      <p:sp>
        <p:nvSpPr>
          <p:cNvPr id="2016" name="Google Shape;2016;p153"/>
          <p:cNvSpPr/>
          <p:nvPr/>
        </p:nvSpPr>
        <p:spPr>
          <a:xfrm>
            <a:off x="4657600" y="1628975"/>
            <a:ext cx="952800" cy="830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17" name="Google Shape;2017;p153"/>
          <p:cNvPicPr preferRelativeResize="0"/>
          <p:nvPr/>
        </p:nvPicPr>
        <p:blipFill>
          <a:blip r:embed="rId4">
            <a:alphaModFix/>
          </a:blip>
          <a:stretch>
            <a:fillRect/>
          </a:stretch>
        </p:blipFill>
        <p:spPr>
          <a:xfrm>
            <a:off x="6499175" y="1148850"/>
            <a:ext cx="1809825" cy="3407874"/>
          </a:xfrm>
          <a:prstGeom prst="rect">
            <a:avLst/>
          </a:prstGeom>
          <a:noFill/>
          <a:ln>
            <a:noFill/>
          </a:ln>
        </p:spPr>
      </p:pic>
      <p:sp>
        <p:nvSpPr>
          <p:cNvPr id="2018" name="Google Shape;2018;p153"/>
          <p:cNvSpPr/>
          <p:nvPr/>
        </p:nvSpPr>
        <p:spPr>
          <a:xfrm>
            <a:off x="6572475" y="2825925"/>
            <a:ext cx="878100" cy="708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2" name="Shape 2022"/>
        <p:cNvGrpSpPr/>
        <p:nvPr/>
      </p:nvGrpSpPr>
      <p:grpSpPr>
        <a:xfrm>
          <a:off x="0" y="0"/>
          <a:ext cx="0" cy="0"/>
          <a:chOff x="0" y="0"/>
          <a:chExt cx="0" cy="0"/>
        </a:xfrm>
      </p:grpSpPr>
      <p:sp>
        <p:nvSpPr>
          <p:cNvPr id="2023" name="Google Shape;2023;p154"/>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2024" name="Google Shape;2024;p154"/>
          <p:cNvSpPr txBox="1"/>
          <p:nvPr/>
        </p:nvSpPr>
        <p:spPr>
          <a:xfrm>
            <a:off x="758675" y="552300"/>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Next steps forward</a:t>
            </a:r>
            <a:endParaRPr b="1" sz="3000">
              <a:solidFill>
                <a:srgbClr val="3C4442"/>
              </a:solidFill>
              <a:latin typeface="Space Grotesk"/>
              <a:ea typeface="Space Grotesk"/>
              <a:cs typeface="Space Grotesk"/>
              <a:sym typeface="Space Grotesk"/>
            </a:endParaRPr>
          </a:p>
        </p:txBody>
      </p:sp>
      <p:sp>
        <p:nvSpPr>
          <p:cNvPr id="2025" name="Google Shape;2025;p154"/>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2026" name="Google Shape;2026;p154"/>
          <p:cNvSpPr txBox="1"/>
          <p:nvPr/>
        </p:nvSpPr>
        <p:spPr>
          <a:xfrm>
            <a:off x="860700" y="2132400"/>
            <a:ext cx="4749600" cy="1370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3C4442"/>
              </a:buClr>
              <a:buSzPts val="2000"/>
              <a:buFont typeface="Barlow Semi Condensed"/>
              <a:buChar char="●"/>
            </a:pPr>
            <a:r>
              <a:rPr lang="en" sz="1600">
                <a:solidFill>
                  <a:srgbClr val="3C4442"/>
                </a:solidFill>
                <a:latin typeface="Barlow Semi Condensed"/>
                <a:ea typeface="Barlow Semi Condensed"/>
                <a:cs typeface="Barlow Semi Condensed"/>
                <a:sym typeface="Barlow Semi Condensed"/>
              </a:rPr>
              <a:t>Make it clear that these </a:t>
            </a:r>
            <a:r>
              <a:rPr b="1" lang="en" sz="1600">
                <a:solidFill>
                  <a:srgbClr val="3C4442"/>
                </a:solidFill>
                <a:latin typeface="Barlow Semi Condensed"/>
                <a:ea typeface="Barlow Semi Condensed"/>
                <a:cs typeface="Barlow Semi Condensed"/>
                <a:sym typeface="Barlow Semi Condensed"/>
              </a:rPr>
              <a:t>take a photo and gallery tools</a:t>
            </a:r>
            <a:r>
              <a:rPr lang="en" sz="1600">
                <a:solidFill>
                  <a:srgbClr val="3C4442"/>
                </a:solidFill>
                <a:latin typeface="Barlow Semi Condensed"/>
                <a:ea typeface="Barlow Semi Condensed"/>
                <a:cs typeface="Barlow Semi Condensed"/>
                <a:sym typeface="Barlow Semi Condensed"/>
              </a:rPr>
              <a:t> are for finished dishes, not scanning ingredients, if we choose to keep it</a:t>
            </a:r>
            <a:endParaRPr sz="20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pic>
        <p:nvPicPr>
          <p:cNvPr id="2027" name="Google Shape;2027;p154"/>
          <p:cNvPicPr preferRelativeResize="0"/>
          <p:nvPr/>
        </p:nvPicPr>
        <p:blipFill>
          <a:blip r:embed="rId3">
            <a:alphaModFix/>
          </a:blip>
          <a:stretch>
            <a:fillRect/>
          </a:stretch>
        </p:blipFill>
        <p:spPr>
          <a:xfrm>
            <a:off x="5874774" y="1159588"/>
            <a:ext cx="1809825" cy="3337475"/>
          </a:xfrm>
          <a:prstGeom prst="rect">
            <a:avLst/>
          </a:prstGeom>
          <a:noFill/>
          <a:ln>
            <a:noFill/>
          </a:ln>
        </p:spPr>
      </p:pic>
      <p:sp>
        <p:nvSpPr>
          <p:cNvPr id="2028" name="Google Shape;2028;p154"/>
          <p:cNvSpPr/>
          <p:nvPr/>
        </p:nvSpPr>
        <p:spPr>
          <a:xfrm>
            <a:off x="6676950" y="2899200"/>
            <a:ext cx="952800" cy="830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154"/>
          <p:cNvSpPr/>
          <p:nvPr/>
        </p:nvSpPr>
        <p:spPr>
          <a:xfrm>
            <a:off x="6519925" y="1699975"/>
            <a:ext cx="952800" cy="830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3" name="Shape 2033"/>
        <p:cNvGrpSpPr/>
        <p:nvPr/>
      </p:nvGrpSpPr>
      <p:grpSpPr>
        <a:xfrm>
          <a:off x="0" y="0"/>
          <a:ext cx="0" cy="0"/>
          <a:chOff x="0" y="0"/>
          <a:chExt cx="0" cy="0"/>
        </a:xfrm>
      </p:grpSpPr>
      <p:sp>
        <p:nvSpPr>
          <p:cNvPr id="2034" name="Google Shape;2034;p155"/>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2035" name="Google Shape;2035;p155"/>
          <p:cNvSpPr txBox="1"/>
          <p:nvPr/>
        </p:nvSpPr>
        <p:spPr>
          <a:xfrm>
            <a:off x="758675" y="552300"/>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Next steps forward</a:t>
            </a:r>
            <a:endParaRPr b="1" sz="3000">
              <a:solidFill>
                <a:srgbClr val="3C4442"/>
              </a:solidFill>
              <a:latin typeface="Space Grotesk"/>
              <a:ea typeface="Space Grotesk"/>
              <a:cs typeface="Space Grotesk"/>
              <a:sym typeface="Space Grotesk"/>
            </a:endParaRPr>
          </a:p>
        </p:txBody>
      </p:sp>
      <p:sp>
        <p:nvSpPr>
          <p:cNvPr id="2036" name="Google Shape;2036;p155"/>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2037" name="Google Shape;2037;p155"/>
          <p:cNvSpPr txBox="1"/>
          <p:nvPr/>
        </p:nvSpPr>
        <p:spPr>
          <a:xfrm>
            <a:off x="860700" y="2132400"/>
            <a:ext cx="4749600" cy="1370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3C4442"/>
              </a:buClr>
              <a:buSzPts val="2000"/>
              <a:buFont typeface="Barlow Semi Condensed"/>
              <a:buChar char="●"/>
            </a:pPr>
            <a:r>
              <a:rPr lang="en" sz="1600">
                <a:solidFill>
                  <a:srgbClr val="3C4442"/>
                </a:solidFill>
                <a:latin typeface="Barlow Semi Condensed"/>
                <a:ea typeface="Barlow Semi Condensed"/>
                <a:cs typeface="Barlow Semi Condensed"/>
                <a:sym typeface="Barlow Semi Condensed"/>
              </a:rPr>
              <a:t>After this, we can </a:t>
            </a:r>
            <a:r>
              <a:rPr b="1" lang="en" sz="1600">
                <a:solidFill>
                  <a:srgbClr val="3C4442"/>
                </a:solidFill>
                <a:latin typeface="Barlow Semi Condensed"/>
                <a:ea typeface="Barlow Semi Condensed"/>
                <a:cs typeface="Barlow Semi Condensed"/>
                <a:sym typeface="Barlow Semi Condensed"/>
              </a:rPr>
              <a:t>simplify this home page</a:t>
            </a:r>
            <a:r>
              <a:rPr lang="en" sz="1600">
                <a:solidFill>
                  <a:srgbClr val="3C4442"/>
                </a:solidFill>
                <a:latin typeface="Barlow Semi Condensed"/>
                <a:ea typeface="Barlow Semi Condensed"/>
                <a:cs typeface="Barlow Semi Condensed"/>
                <a:sym typeface="Barlow Semi Condensed"/>
              </a:rPr>
              <a:t> and </a:t>
            </a:r>
            <a:r>
              <a:rPr b="1" lang="en" sz="1600">
                <a:solidFill>
                  <a:srgbClr val="3C4442"/>
                </a:solidFill>
                <a:latin typeface="Barlow Semi Condensed"/>
                <a:ea typeface="Barlow Semi Condensed"/>
                <a:cs typeface="Barlow Semi Condensed"/>
                <a:sym typeface="Barlow Semi Condensed"/>
              </a:rPr>
              <a:t>make the tasks more clear</a:t>
            </a:r>
            <a:r>
              <a:rPr lang="en" sz="1600">
                <a:solidFill>
                  <a:srgbClr val="3C4442"/>
                </a:solidFill>
                <a:latin typeface="Barlow Semi Condensed"/>
                <a:ea typeface="Barlow Semi Condensed"/>
                <a:cs typeface="Barlow Semi Condensed"/>
                <a:sym typeface="Barlow Semi Condensed"/>
              </a:rPr>
              <a:t>. Our additional tasks - sharing recipes, habit tracking (by saving the dishes in a long term gallery) are sort of added but not made </a:t>
            </a:r>
            <a:r>
              <a:rPr lang="en" sz="1600">
                <a:solidFill>
                  <a:srgbClr val="3C4442"/>
                </a:solidFill>
                <a:latin typeface="Barlow Semi Condensed"/>
                <a:ea typeface="Barlow Semi Condensed"/>
                <a:cs typeface="Barlow Semi Condensed"/>
                <a:sym typeface="Barlow Semi Condensed"/>
              </a:rPr>
              <a:t>extremely</a:t>
            </a:r>
            <a:r>
              <a:rPr lang="en" sz="1600">
                <a:solidFill>
                  <a:srgbClr val="3C4442"/>
                </a:solidFill>
                <a:latin typeface="Barlow Semi Condensed"/>
                <a:ea typeface="Barlow Semi Condensed"/>
                <a:cs typeface="Barlow Semi Condensed"/>
                <a:sym typeface="Barlow Semi Condensed"/>
              </a:rPr>
              <a:t> clear/ well defined through the UI</a:t>
            </a:r>
            <a:endParaRPr sz="20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pic>
        <p:nvPicPr>
          <p:cNvPr id="2038" name="Google Shape;2038;p155"/>
          <p:cNvPicPr preferRelativeResize="0"/>
          <p:nvPr/>
        </p:nvPicPr>
        <p:blipFill>
          <a:blip r:embed="rId3">
            <a:alphaModFix/>
          </a:blip>
          <a:stretch>
            <a:fillRect/>
          </a:stretch>
        </p:blipFill>
        <p:spPr>
          <a:xfrm>
            <a:off x="5874774" y="1159588"/>
            <a:ext cx="1809825" cy="33374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2" name="Shape 2042"/>
        <p:cNvGrpSpPr/>
        <p:nvPr/>
      </p:nvGrpSpPr>
      <p:grpSpPr>
        <a:xfrm>
          <a:off x="0" y="0"/>
          <a:ext cx="0" cy="0"/>
          <a:chOff x="0" y="0"/>
          <a:chExt cx="0" cy="0"/>
        </a:xfrm>
      </p:grpSpPr>
      <p:sp>
        <p:nvSpPr>
          <p:cNvPr id="2043" name="Google Shape;2043;p156"/>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2044" name="Google Shape;2044;p156"/>
          <p:cNvSpPr txBox="1"/>
          <p:nvPr/>
        </p:nvSpPr>
        <p:spPr>
          <a:xfrm>
            <a:off x="758675" y="552300"/>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Next steps forward</a:t>
            </a:r>
            <a:endParaRPr b="1" sz="3000">
              <a:solidFill>
                <a:srgbClr val="3C4442"/>
              </a:solidFill>
              <a:latin typeface="Space Grotesk"/>
              <a:ea typeface="Space Grotesk"/>
              <a:cs typeface="Space Grotesk"/>
              <a:sym typeface="Space Grotesk"/>
            </a:endParaRPr>
          </a:p>
        </p:txBody>
      </p:sp>
      <p:sp>
        <p:nvSpPr>
          <p:cNvPr id="2045" name="Google Shape;2045;p156"/>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2046" name="Google Shape;2046;p156"/>
          <p:cNvSpPr txBox="1"/>
          <p:nvPr/>
        </p:nvSpPr>
        <p:spPr>
          <a:xfrm>
            <a:off x="758675" y="1751475"/>
            <a:ext cx="3870300" cy="3311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3C4442"/>
              </a:buClr>
              <a:buSzPts val="2000"/>
              <a:buFont typeface="Barlow Semi Condensed"/>
              <a:buChar char="●"/>
            </a:pPr>
            <a:r>
              <a:rPr lang="en" sz="1600">
                <a:solidFill>
                  <a:srgbClr val="3C4442"/>
                </a:solidFill>
                <a:latin typeface="Barlow Semi Condensed"/>
                <a:ea typeface="Barlow Semi Condensed"/>
                <a:cs typeface="Barlow Semi Condensed"/>
                <a:sym typeface="Barlow Semi Condensed"/>
              </a:rPr>
              <a:t>This </a:t>
            </a:r>
            <a:r>
              <a:rPr b="1" lang="en" sz="1600">
                <a:solidFill>
                  <a:srgbClr val="3C4442"/>
                </a:solidFill>
                <a:latin typeface="Barlow Semi Condensed"/>
                <a:ea typeface="Barlow Semi Condensed"/>
                <a:cs typeface="Barlow Semi Condensed"/>
                <a:sym typeface="Barlow Semi Condensed"/>
              </a:rPr>
              <a:t>filter option</a:t>
            </a:r>
            <a:r>
              <a:rPr lang="en" sz="1600">
                <a:solidFill>
                  <a:srgbClr val="3C4442"/>
                </a:solidFill>
                <a:latin typeface="Barlow Semi Condensed"/>
                <a:ea typeface="Barlow Semi Condensed"/>
                <a:cs typeface="Barlow Semi Condensed"/>
                <a:sym typeface="Barlow Semi Condensed"/>
              </a:rPr>
              <a:t> is a little </a:t>
            </a:r>
            <a:r>
              <a:rPr b="1" lang="en" sz="1600">
                <a:solidFill>
                  <a:srgbClr val="3C4442"/>
                </a:solidFill>
                <a:latin typeface="Barlow Semi Condensed"/>
                <a:ea typeface="Barlow Semi Condensed"/>
                <a:cs typeface="Barlow Semi Condensed"/>
                <a:sym typeface="Barlow Semi Condensed"/>
              </a:rPr>
              <a:t>hidden away</a:t>
            </a:r>
            <a:r>
              <a:rPr lang="en" sz="1600">
                <a:solidFill>
                  <a:srgbClr val="3C4442"/>
                </a:solidFill>
                <a:latin typeface="Barlow Semi Condensed"/>
                <a:ea typeface="Barlow Semi Condensed"/>
                <a:cs typeface="Barlow Semi Condensed"/>
                <a:sym typeface="Barlow Semi Condensed"/>
              </a:rPr>
              <a:t> (all participants had to be </a:t>
            </a:r>
            <a:r>
              <a:rPr lang="en" sz="1600">
                <a:solidFill>
                  <a:srgbClr val="3C4442"/>
                </a:solidFill>
                <a:latin typeface="Barlow Semi Condensed"/>
                <a:ea typeface="Barlow Semi Condensed"/>
                <a:cs typeface="Barlow Semi Condensed"/>
                <a:sym typeface="Barlow Semi Condensed"/>
              </a:rPr>
              <a:t>prompted</a:t>
            </a:r>
            <a:r>
              <a:rPr lang="en" sz="1600">
                <a:solidFill>
                  <a:srgbClr val="3C4442"/>
                </a:solidFill>
                <a:latin typeface="Barlow Semi Condensed"/>
                <a:ea typeface="Barlow Semi Condensed"/>
                <a:cs typeface="Barlow Semi Condensed"/>
                <a:sym typeface="Barlow Semi Condensed"/>
              </a:rPr>
              <a:t>), but sorting through recipes and being able to filter by </a:t>
            </a:r>
            <a:r>
              <a:rPr b="1" lang="en" sz="1600">
                <a:solidFill>
                  <a:srgbClr val="3C4442"/>
                </a:solidFill>
                <a:latin typeface="Barlow Semi Condensed"/>
                <a:ea typeface="Barlow Semi Condensed"/>
                <a:cs typeface="Barlow Semi Condensed"/>
                <a:sym typeface="Barlow Semi Condensed"/>
              </a:rPr>
              <a:t>culture </a:t>
            </a:r>
            <a:r>
              <a:rPr lang="en" sz="1600">
                <a:solidFill>
                  <a:srgbClr val="3C4442"/>
                </a:solidFill>
                <a:latin typeface="Barlow Semi Condensed"/>
                <a:ea typeface="Barlow Semi Condensed"/>
                <a:cs typeface="Barlow Semi Condensed"/>
                <a:sym typeface="Barlow Semi Condensed"/>
              </a:rPr>
              <a:t>etc is one of our main features, so we should make this </a:t>
            </a:r>
            <a:r>
              <a:rPr b="1" lang="en" sz="1600">
                <a:solidFill>
                  <a:srgbClr val="3C4442"/>
                </a:solidFill>
                <a:latin typeface="Barlow Semi Condensed"/>
                <a:ea typeface="Barlow Semi Condensed"/>
                <a:cs typeface="Barlow Semi Condensed"/>
                <a:sym typeface="Barlow Semi Condensed"/>
              </a:rPr>
              <a:t>more obvious</a:t>
            </a:r>
            <a:br>
              <a:rPr lang="en" sz="1600">
                <a:solidFill>
                  <a:srgbClr val="3C4442"/>
                </a:solidFill>
                <a:latin typeface="Barlow Semi Condensed"/>
                <a:ea typeface="Barlow Semi Condensed"/>
                <a:cs typeface="Barlow Semi Condensed"/>
                <a:sym typeface="Barlow Semi Condensed"/>
              </a:rPr>
            </a:br>
            <a:br>
              <a:rPr lang="en" sz="1600">
                <a:solidFill>
                  <a:srgbClr val="3C4442"/>
                </a:solidFill>
                <a:latin typeface="Barlow Semi Condensed"/>
                <a:ea typeface="Barlow Semi Condensed"/>
                <a:cs typeface="Barlow Semi Condensed"/>
                <a:sym typeface="Barlow Semi Condensed"/>
              </a:rPr>
            </a:br>
            <a:br>
              <a:rPr lang="en" sz="1600">
                <a:solidFill>
                  <a:srgbClr val="3C4442"/>
                </a:solidFill>
                <a:latin typeface="Barlow Semi Condensed"/>
                <a:ea typeface="Barlow Semi Condensed"/>
                <a:cs typeface="Barlow Semi Condensed"/>
                <a:sym typeface="Barlow Semi Condensed"/>
              </a:rPr>
            </a:br>
            <a:endParaRPr sz="16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pic>
        <p:nvPicPr>
          <p:cNvPr id="2047" name="Google Shape;2047;p156"/>
          <p:cNvPicPr preferRelativeResize="0"/>
          <p:nvPr/>
        </p:nvPicPr>
        <p:blipFill>
          <a:blip r:embed="rId3">
            <a:alphaModFix/>
          </a:blip>
          <a:stretch>
            <a:fillRect/>
          </a:stretch>
        </p:blipFill>
        <p:spPr>
          <a:xfrm>
            <a:off x="6759200" y="540750"/>
            <a:ext cx="2205800" cy="3832249"/>
          </a:xfrm>
          <a:prstGeom prst="rect">
            <a:avLst/>
          </a:prstGeom>
          <a:noFill/>
          <a:ln>
            <a:noFill/>
          </a:ln>
        </p:spPr>
      </p:pic>
      <p:pic>
        <p:nvPicPr>
          <p:cNvPr id="2048" name="Google Shape;2048;p156"/>
          <p:cNvPicPr preferRelativeResize="0"/>
          <p:nvPr/>
        </p:nvPicPr>
        <p:blipFill>
          <a:blip r:embed="rId4">
            <a:alphaModFix/>
          </a:blip>
          <a:stretch>
            <a:fillRect/>
          </a:stretch>
        </p:blipFill>
        <p:spPr>
          <a:xfrm>
            <a:off x="4639125" y="614777"/>
            <a:ext cx="1953262" cy="3707901"/>
          </a:xfrm>
          <a:prstGeom prst="rect">
            <a:avLst/>
          </a:prstGeom>
          <a:noFill/>
          <a:ln>
            <a:noFill/>
          </a:ln>
        </p:spPr>
      </p:pic>
      <p:sp>
        <p:nvSpPr>
          <p:cNvPr id="2049" name="Google Shape;2049;p156"/>
          <p:cNvSpPr/>
          <p:nvPr/>
        </p:nvSpPr>
        <p:spPr>
          <a:xfrm>
            <a:off x="4722850" y="1246275"/>
            <a:ext cx="952800" cy="505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50" name="Google Shape;2050;p156"/>
          <p:cNvCxnSpPr/>
          <p:nvPr/>
        </p:nvCxnSpPr>
        <p:spPr>
          <a:xfrm flipH="1">
            <a:off x="4397100" y="1555725"/>
            <a:ext cx="354000" cy="382800"/>
          </a:xfrm>
          <a:prstGeom prst="straightConnector1">
            <a:avLst/>
          </a:prstGeom>
          <a:noFill/>
          <a:ln cap="flat" cmpd="sng" w="28575">
            <a:solidFill>
              <a:srgbClr val="FF0000"/>
            </a:solidFill>
            <a:prstDash val="solid"/>
            <a:round/>
            <a:headEnd len="med" w="med" type="none"/>
            <a:tailEnd len="med" w="med" type="none"/>
          </a:ln>
        </p:spPr>
      </p:cxnSp>
      <p:sp>
        <p:nvSpPr>
          <p:cNvPr id="2051" name="Google Shape;2051;p156"/>
          <p:cNvSpPr/>
          <p:nvPr/>
        </p:nvSpPr>
        <p:spPr>
          <a:xfrm>
            <a:off x="6878300" y="1919800"/>
            <a:ext cx="1850400" cy="1427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pic>
        <p:nvPicPr>
          <p:cNvPr id="1354" name="Google Shape;1354;p121"/>
          <p:cNvPicPr preferRelativeResize="0"/>
          <p:nvPr/>
        </p:nvPicPr>
        <p:blipFill rotWithShape="1">
          <a:blip r:embed="rId3">
            <a:alphaModFix/>
          </a:blip>
          <a:srcRect b="0" l="11837" r="21959" t="14987"/>
          <a:stretch/>
        </p:blipFill>
        <p:spPr>
          <a:xfrm>
            <a:off x="5513763" y="883300"/>
            <a:ext cx="2688484" cy="3452224"/>
          </a:xfrm>
          <a:prstGeom prst="rect">
            <a:avLst/>
          </a:prstGeom>
          <a:noFill/>
          <a:ln>
            <a:noFill/>
          </a:ln>
        </p:spPr>
      </p:pic>
      <p:sp>
        <p:nvSpPr>
          <p:cNvPr id="1355" name="Google Shape;1355;p121"/>
          <p:cNvSpPr/>
          <p:nvPr/>
        </p:nvSpPr>
        <p:spPr>
          <a:xfrm>
            <a:off x="714300" y="1063650"/>
            <a:ext cx="41223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121"/>
          <p:cNvSpPr txBox="1"/>
          <p:nvPr>
            <p:ph type="title"/>
          </p:nvPr>
        </p:nvSpPr>
        <p:spPr>
          <a:xfrm>
            <a:off x="819300" y="995763"/>
            <a:ext cx="4217400" cy="8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800">
                <a:latin typeface="Space Grotesk"/>
                <a:ea typeface="Space Grotesk"/>
                <a:cs typeface="Space Grotesk"/>
                <a:sym typeface="Space Grotesk"/>
              </a:rPr>
              <a:t>Task 1: Identification</a:t>
            </a:r>
            <a:endParaRPr b="1" sz="2800">
              <a:latin typeface="Space Grotesk"/>
              <a:ea typeface="Space Grotesk"/>
              <a:cs typeface="Space Grotesk"/>
              <a:sym typeface="Space Grotesk"/>
            </a:endParaRPr>
          </a:p>
        </p:txBody>
      </p:sp>
      <p:sp>
        <p:nvSpPr>
          <p:cNvPr id="1357" name="Google Shape;1357;p121"/>
          <p:cNvSpPr txBox="1"/>
          <p:nvPr>
            <p:ph idx="1" type="subTitle"/>
          </p:nvPr>
        </p:nvSpPr>
        <p:spPr>
          <a:xfrm>
            <a:off x="980950" y="1884975"/>
            <a:ext cx="3681300" cy="178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Description: </a:t>
            </a:r>
            <a:r>
              <a:rPr lang="en" sz="2000"/>
              <a:t>I want to automatically identify an unfamiliar food item</a:t>
            </a:r>
            <a:endParaRPr sz="2000"/>
          </a:p>
          <a:p>
            <a:pPr indent="0" lvl="0" marL="0" rtl="0" algn="l">
              <a:spcBef>
                <a:spcPts val="0"/>
              </a:spcBef>
              <a:spcAft>
                <a:spcPts val="0"/>
              </a:spcAft>
              <a:buNone/>
            </a:pPr>
            <a:r>
              <a:rPr b="1" lang="en" sz="2000"/>
              <a:t>Category: </a:t>
            </a:r>
            <a:r>
              <a:rPr lang="en" sz="2000"/>
              <a:t>Simple</a:t>
            </a:r>
            <a:endParaRPr sz="2000"/>
          </a:p>
          <a:p>
            <a:pPr indent="0" lvl="0" marL="0" rtl="0" algn="l">
              <a:spcBef>
                <a:spcPts val="0"/>
              </a:spcBef>
              <a:spcAft>
                <a:spcPts val="0"/>
              </a:spcAft>
              <a:buNone/>
            </a:pPr>
            <a:r>
              <a:t/>
            </a:r>
            <a:endParaRPr/>
          </a:p>
        </p:txBody>
      </p:sp>
      <p:sp>
        <p:nvSpPr>
          <p:cNvPr id="1358" name="Google Shape;1358;p121"/>
          <p:cNvSpPr/>
          <p:nvPr/>
        </p:nvSpPr>
        <p:spPr>
          <a:xfrm>
            <a:off x="5121854" y="432364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121"/>
          <p:cNvSpPr/>
          <p:nvPr/>
        </p:nvSpPr>
        <p:spPr>
          <a:xfrm>
            <a:off x="2439472" y="694081"/>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121"/>
          <p:cNvSpPr/>
          <p:nvPr/>
        </p:nvSpPr>
        <p:spPr>
          <a:xfrm>
            <a:off x="1594467" y="432363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121"/>
          <p:cNvSpPr/>
          <p:nvPr/>
        </p:nvSpPr>
        <p:spPr>
          <a:xfrm>
            <a:off x="6842779" y="7215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121"/>
          <p:cNvSpPr/>
          <p:nvPr/>
        </p:nvSpPr>
        <p:spPr>
          <a:xfrm>
            <a:off x="7687267" y="154528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21"/>
          <p:cNvSpPr/>
          <p:nvPr/>
        </p:nvSpPr>
        <p:spPr>
          <a:xfrm>
            <a:off x="6683622" y="435604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121"/>
          <p:cNvSpPr/>
          <p:nvPr/>
        </p:nvSpPr>
        <p:spPr>
          <a:xfrm>
            <a:off x="4885756" y="6940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121"/>
          <p:cNvSpPr/>
          <p:nvPr/>
        </p:nvSpPr>
        <p:spPr>
          <a:xfrm>
            <a:off x="8266807" y="860823"/>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121"/>
          <p:cNvSpPr/>
          <p:nvPr/>
        </p:nvSpPr>
        <p:spPr>
          <a:xfrm>
            <a:off x="3585156" y="42321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21"/>
          <p:cNvSpPr/>
          <p:nvPr/>
        </p:nvSpPr>
        <p:spPr>
          <a:xfrm>
            <a:off x="5121857" y="221324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21"/>
          <p:cNvSpPr/>
          <p:nvPr/>
        </p:nvSpPr>
        <p:spPr>
          <a:xfrm>
            <a:off x="7652327"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9" name="Google Shape;1369;p121"/>
          <p:cNvGrpSpPr/>
          <p:nvPr/>
        </p:nvGrpSpPr>
        <p:grpSpPr>
          <a:xfrm>
            <a:off x="7930060" y="1184316"/>
            <a:ext cx="387325" cy="392002"/>
            <a:chOff x="-1988450" y="2592438"/>
            <a:chExt cx="550725" cy="557375"/>
          </a:xfrm>
        </p:grpSpPr>
        <p:sp>
          <p:nvSpPr>
            <p:cNvPr id="1370" name="Google Shape;1370;p121"/>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21"/>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21"/>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21"/>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121"/>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121"/>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6" name="Google Shape;1376;p121"/>
          <p:cNvGrpSpPr/>
          <p:nvPr/>
        </p:nvGrpSpPr>
        <p:grpSpPr>
          <a:xfrm>
            <a:off x="5432906" y="3890840"/>
            <a:ext cx="528885" cy="545802"/>
            <a:chOff x="-1507225" y="3988588"/>
            <a:chExt cx="575250" cy="593650"/>
          </a:xfrm>
        </p:grpSpPr>
        <p:sp>
          <p:nvSpPr>
            <p:cNvPr id="1377" name="Google Shape;1377;p121"/>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21"/>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21"/>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0" name="Google Shape;1380;p121"/>
          <p:cNvSpPr/>
          <p:nvPr/>
        </p:nvSpPr>
        <p:spPr>
          <a:xfrm>
            <a:off x="5438927" y="6940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21"/>
          <p:cNvSpPr/>
          <p:nvPr/>
        </p:nvSpPr>
        <p:spPr>
          <a:xfrm>
            <a:off x="5086615"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21"/>
          <p:cNvSpPr/>
          <p:nvPr/>
        </p:nvSpPr>
        <p:spPr>
          <a:xfrm>
            <a:off x="6972127" y="4193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21"/>
          <p:cNvSpPr/>
          <p:nvPr/>
        </p:nvSpPr>
        <p:spPr>
          <a:xfrm>
            <a:off x="41951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21"/>
          <p:cNvSpPr/>
          <p:nvPr/>
        </p:nvSpPr>
        <p:spPr>
          <a:xfrm>
            <a:off x="3262977" y="5495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21"/>
          <p:cNvSpPr/>
          <p:nvPr/>
        </p:nvSpPr>
        <p:spPr>
          <a:xfrm>
            <a:off x="1506352" y="5924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21"/>
          <p:cNvSpPr/>
          <p:nvPr/>
        </p:nvSpPr>
        <p:spPr>
          <a:xfrm>
            <a:off x="2114652" y="43358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121"/>
          <p:cNvSpPr/>
          <p:nvPr/>
        </p:nvSpPr>
        <p:spPr>
          <a:xfrm>
            <a:off x="7892827" y="42355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2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5" name="Shape 2055"/>
        <p:cNvGrpSpPr/>
        <p:nvPr/>
      </p:nvGrpSpPr>
      <p:grpSpPr>
        <a:xfrm>
          <a:off x="0" y="0"/>
          <a:ext cx="0" cy="0"/>
          <a:chOff x="0" y="0"/>
          <a:chExt cx="0" cy="0"/>
        </a:xfrm>
      </p:grpSpPr>
      <p:sp>
        <p:nvSpPr>
          <p:cNvPr id="2056" name="Google Shape;2056;p157"/>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2057" name="Google Shape;2057;p157"/>
          <p:cNvSpPr txBox="1"/>
          <p:nvPr/>
        </p:nvSpPr>
        <p:spPr>
          <a:xfrm>
            <a:off x="758675" y="552300"/>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Next steps forward</a:t>
            </a:r>
            <a:endParaRPr b="1" sz="3000">
              <a:solidFill>
                <a:srgbClr val="3C4442"/>
              </a:solidFill>
              <a:latin typeface="Space Grotesk"/>
              <a:ea typeface="Space Grotesk"/>
              <a:cs typeface="Space Grotesk"/>
              <a:sym typeface="Space Grotesk"/>
            </a:endParaRPr>
          </a:p>
        </p:txBody>
      </p:sp>
      <p:sp>
        <p:nvSpPr>
          <p:cNvPr id="2058" name="Google Shape;2058;p157"/>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2059" name="Google Shape;2059;p157"/>
          <p:cNvSpPr txBox="1"/>
          <p:nvPr/>
        </p:nvSpPr>
        <p:spPr>
          <a:xfrm>
            <a:off x="852550" y="1062025"/>
            <a:ext cx="3870300" cy="13704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t/>
            </a:r>
            <a:endParaRPr sz="20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pic>
        <p:nvPicPr>
          <p:cNvPr id="2060" name="Google Shape;2060;p157"/>
          <p:cNvPicPr preferRelativeResize="0"/>
          <p:nvPr/>
        </p:nvPicPr>
        <p:blipFill>
          <a:blip r:embed="rId3">
            <a:alphaModFix/>
          </a:blip>
          <a:stretch>
            <a:fillRect/>
          </a:stretch>
        </p:blipFill>
        <p:spPr>
          <a:xfrm>
            <a:off x="5406950" y="766900"/>
            <a:ext cx="2205800" cy="3832249"/>
          </a:xfrm>
          <a:prstGeom prst="rect">
            <a:avLst/>
          </a:prstGeom>
          <a:noFill/>
          <a:ln>
            <a:noFill/>
          </a:ln>
        </p:spPr>
      </p:pic>
      <p:sp>
        <p:nvSpPr>
          <p:cNvPr id="2061" name="Google Shape;2061;p157"/>
          <p:cNvSpPr txBox="1"/>
          <p:nvPr/>
        </p:nvSpPr>
        <p:spPr>
          <a:xfrm>
            <a:off x="811800" y="2193825"/>
            <a:ext cx="3870300" cy="3311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3C4442"/>
              </a:buClr>
              <a:buSzPts val="2000"/>
              <a:buFont typeface="Barlow Semi Condensed"/>
              <a:buChar char="●"/>
            </a:pPr>
            <a:r>
              <a:rPr lang="en" sz="1600">
                <a:solidFill>
                  <a:srgbClr val="3C4442"/>
                </a:solidFill>
                <a:latin typeface="Barlow Semi Condensed"/>
                <a:ea typeface="Barlow Semi Condensed"/>
                <a:cs typeface="Barlow Semi Condensed"/>
                <a:sym typeface="Barlow Semi Condensed"/>
              </a:rPr>
              <a:t>Some people prefer to </a:t>
            </a:r>
            <a:r>
              <a:rPr b="1" lang="en" sz="1600">
                <a:solidFill>
                  <a:srgbClr val="3C4442"/>
                </a:solidFill>
                <a:latin typeface="Barlow Semi Condensed"/>
                <a:ea typeface="Barlow Semi Condensed"/>
                <a:cs typeface="Barlow Semi Condensed"/>
                <a:sym typeface="Barlow Semi Condensed"/>
              </a:rPr>
              <a:t>sort by time required for the recipes</a:t>
            </a:r>
            <a:r>
              <a:rPr lang="en" sz="1600">
                <a:solidFill>
                  <a:srgbClr val="3C4442"/>
                </a:solidFill>
                <a:latin typeface="Barlow Semi Condensed"/>
                <a:ea typeface="Barlow Semi Condensed"/>
                <a:cs typeface="Barlow Semi Condensed"/>
                <a:sym typeface="Barlow Semi Condensed"/>
              </a:rPr>
              <a:t>, number of ingredients etc.</a:t>
            </a:r>
            <a:br>
              <a:rPr lang="en" sz="1600">
                <a:solidFill>
                  <a:srgbClr val="3C4442"/>
                </a:solidFill>
                <a:latin typeface="Barlow Semi Condensed"/>
                <a:ea typeface="Barlow Semi Condensed"/>
                <a:cs typeface="Barlow Semi Condensed"/>
                <a:sym typeface="Barlow Semi Condensed"/>
              </a:rPr>
            </a:br>
            <a:br>
              <a:rPr lang="en" sz="1600">
                <a:solidFill>
                  <a:srgbClr val="3C4442"/>
                </a:solidFill>
                <a:latin typeface="Barlow Semi Condensed"/>
                <a:ea typeface="Barlow Semi Condensed"/>
                <a:cs typeface="Barlow Semi Condensed"/>
                <a:sym typeface="Barlow Semi Condensed"/>
              </a:rPr>
            </a:br>
            <a:br>
              <a:rPr lang="en" sz="1600">
                <a:solidFill>
                  <a:srgbClr val="3C4442"/>
                </a:solidFill>
                <a:latin typeface="Barlow Semi Condensed"/>
                <a:ea typeface="Barlow Semi Condensed"/>
                <a:cs typeface="Barlow Semi Condensed"/>
                <a:sym typeface="Barlow Semi Condensed"/>
              </a:rPr>
            </a:br>
            <a:endParaRPr sz="16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
        <p:nvSpPr>
          <p:cNvPr id="2062" name="Google Shape;2062;p157"/>
          <p:cNvSpPr/>
          <p:nvPr/>
        </p:nvSpPr>
        <p:spPr>
          <a:xfrm>
            <a:off x="5960500" y="3249350"/>
            <a:ext cx="1176000" cy="830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63" name="Google Shape;2063;p157"/>
          <p:cNvCxnSpPr/>
          <p:nvPr/>
        </p:nvCxnSpPr>
        <p:spPr>
          <a:xfrm rot="10800000">
            <a:off x="4568200" y="2842250"/>
            <a:ext cx="1392300" cy="7938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7" name="Shape 2067"/>
        <p:cNvGrpSpPr/>
        <p:nvPr/>
      </p:nvGrpSpPr>
      <p:grpSpPr>
        <a:xfrm>
          <a:off x="0" y="0"/>
          <a:ext cx="0" cy="0"/>
          <a:chOff x="0" y="0"/>
          <a:chExt cx="0" cy="0"/>
        </a:xfrm>
      </p:grpSpPr>
      <p:sp>
        <p:nvSpPr>
          <p:cNvPr id="2068" name="Google Shape;2068;p158"/>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2069" name="Google Shape;2069;p158"/>
          <p:cNvSpPr txBox="1"/>
          <p:nvPr/>
        </p:nvSpPr>
        <p:spPr>
          <a:xfrm>
            <a:off x="758675" y="552300"/>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Next steps forward</a:t>
            </a:r>
            <a:endParaRPr b="1" sz="3000">
              <a:solidFill>
                <a:srgbClr val="3C4442"/>
              </a:solidFill>
              <a:latin typeface="Space Grotesk"/>
              <a:ea typeface="Space Grotesk"/>
              <a:cs typeface="Space Grotesk"/>
              <a:sym typeface="Space Grotesk"/>
            </a:endParaRPr>
          </a:p>
        </p:txBody>
      </p:sp>
      <p:sp>
        <p:nvSpPr>
          <p:cNvPr id="2070" name="Google Shape;2070;p158"/>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2071" name="Google Shape;2071;p158"/>
          <p:cNvSpPr txBox="1"/>
          <p:nvPr/>
        </p:nvSpPr>
        <p:spPr>
          <a:xfrm>
            <a:off x="852550" y="1062025"/>
            <a:ext cx="3870300" cy="13704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t/>
            </a:r>
            <a:endParaRPr sz="20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
        <p:nvSpPr>
          <p:cNvPr id="2072" name="Google Shape;2072;p158"/>
          <p:cNvSpPr txBox="1"/>
          <p:nvPr/>
        </p:nvSpPr>
        <p:spPr>
          <a:xfrm>
            <a:off x="1007225" y="1135300"/>
            <a:ext cx="3870300" cy="3311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3C4442"/>
              </a:buClr>
              <a:buSzPts val="2000"/>
              <a:buFont typeface="Barlow Semi Condensed"/>
              <a:buChar char="●"/>
            </a:pPr>
            <a:r>
              <a:rPr lang="en" sz="1600">
                <a:solidFill>
                  <a:srgbClr val="3C4442"/>
                </a:solidFill>
                <a:latin typeface="Barlow Semi Condensed"/>
                <a:ea typeface="Barlow Semi Condensed"/>
                <a:cs typeface="Barlow Semi Condensed"/>
                <a:sym typeface="Barlow Semi Condensed"/>
              </a:rPr>
              <a:t>In general, people liked the UI of this page, but actually it </a:t>
            </a:r>
            <a:r>
              <a:rPr b="1" lang="en" sz="1600">
                <a:solidFill>
                  <a:srgbClr val="3C4442"/>
                </a:solidFill>
                <a:latin typeface="Barlow Semi Condensed"/>
                <a:ea typeface="Barlow Semi Condensed"/>
                <a:cs typeface="Barlow Semi Condensed"/>
                <a:sym typeface="Barlow Semi Condensed"/>
              </a:rPr>
              <a:t>was not immediately obvious what the bittermelon</a:t>
            </a:r>
            <a:r>
              <a:rPr lang="en" sz="1600">
                <a:solidFill>
                  <a:srgbClr val="3C4442"/>
                </a:solidFill>
                <a:latin typeface="Barlow Semi Condensed"/>
                <a:ea typeface="Barlow Semi Condensed"/>
                <a:cs typeface="Barlow Semi Condensed"/>
                <a:sym typeface="Barlow Semi Condensed"/>
              </a:rPr>
              <a:t> is. So make a very clear “what is this item?” feature/ description at the top</a:t>
            </a:r>
            <a:endParaRPr sz="1600">
              <a:solidFill>
                <a:srgbClr val="3C4442"/>
              </a:solidFill>
              <a:latin typeface="Barlow Semi Condensed"/>
              <a:ea typeface="Barlow Semi Condensed"/>
              <a:cs typeface="Barlow Semi Condensed"/>
              <a:sym typeface="Barlow Semi Condensed"/>
            </a:endParaRPr>
          </a:p>
          <a:p>
            <a:pPr indent="-355600" lvl="0" marL="457200" rtl="0" algn="l">
              <a:spcBef>
                <a:spcPts val="0"/>
              </a:spcBef>
              <a:spcAft>
                <a:spcPts val="0"/>
              </a:spcAft>
              <a:buClr>
                <a:srgbClr val="3C4442"/>
              </a:buClr>
              <a:buSzPts val="2000"/>
              <a:buFont typeface="Barlow Semi Condensed"/>
              <a:buChar char="●"/>
            </a:pPr>
            <a:r>
              <a:rPr lang="en" sz="1600">
                <a:solidFill>
                  <a:srgbClr val="3C4442"/>
                </a:solidFill>
                <a:latin typeface="Barlow Semi Condensed"/>
                <a:ea typeface="Barlow Semi Condensed"/>
                <a:cs typeface="Barlow Semi Condensed"/>
                <a:sym typeface="Barlow Semi Condensed"/>
              </a:rPr>
              <a:t>The translation or look-up of foreign items turned out to be a key feature for some participants - we </a:t>
            </a:r>
            <a:r>
              <a:rPr b="1" lang="en" sz="1600">
                <a:solidFill>
                  <a:srgbClr val="3C4442"/>
                </a:solidFill>
                <a:latin typeface="Barlow Semi Condensed"/>
                <a:ea typeface="Barlow Semi Condensed"/>
                <a:cs typeface="Barlow Semi Condensed"/>
                <a:sym typeface="Barlow Semi Condensed"/>
              </a:rPr>
              <a:t>forgot to include a setting for automatic translation</a:t>
            </a:r>
            <a:r>
              <a:rPr lang="en" sz="1600">
                <a:solidFill>
                  <a:srgbClr val="3C4442"/>
                </a:solidFill>
                <a:latin typeface="Barlow Semi Condensed"/>
                <a:ea typeface="Barlow Semi Condensed"/>
                <a:cs typeface="Barlow Semi Condensed"/>
                <a:sym typeface="Barlow Semi Condensed"/>
              </a:rPr>
              <a:t> (of foreign </a:t>
            </a:r>
            <a:r>
              <a:rPr lang="en" sz="1600">
                <a:solidFill>
                  <a:srgbClr val="3C4442"/>
                </a:solidFill>
                <a:latin typeface="Barlow Semi Condensed"/>
                <a:ea typeface="Barlow Semi Condensed"/>
                <a:cs typeface="Barlow Semi Condensed"/>
                <a:sym typeface="Barlow Semi Condensed"/>
              </a:rPr>
              <a:t>packaging</a:t>
            </a:r>
            <a:r>
              <a:rPr lang="en" sz="1600">
                <a:solidFill>
                  <a:srgbClr val="3C4442"/>
                </a:solidFill>
                <a:latin typeface="Barlow Semi Condensed"/>
                <a:ea typeface="Barlow Semi Condensed"/>
                <a:cs typeface="Barlow Semi Condensed"/>
                <a:sym typeface="Barlow Semi Condensed"/>
              </a:rPr>
              <a:t> on text)</a:t>
            </a:r>
            <a:br>
              <a:rPr lang="en" sz="1600">
                <a:solidFill>
                  <a:srgbClr val="3C4442"/>
                </a:solidFill>
                <a:latin typeface="Barlow Semi Condensed"/>
                <a:ea typeface="Barlow Semi Condensed"/>
                <a:cs typeface="Barlow Semi Condensed"/>
                <a:sym typeface="Barlow Semi Condensed"/>
              </a:rPr>
            </a:br>
            <a:endParaRPr sz="16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pic>
        <p:nvPicPr>
          <p:cNvPr id="2073" name="Google Shape;2073;p158"/>
          <p:cNvPicPr preferRelativeResize="0"/>
          <p:nvPr/>
        </p:nvPicPr>
        <p:blipFill>
          <a:blip r:embed="rId3">
            <a:alphaModFix/>
          </a:blip>
          <a:stretch>
            <a:fillRect/>
          </a:stretch>
        </p:blipFill>
        <p:spPr>
          <a:xfrm>
            <a:off x="5627900" y="765850"/>
            <a:ext cx="2091275" cy="38333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77" name="Shape 2077"/>
        <p:cNvGrpSpPr/>
        <p:nvPr/>
      </p:nvGrpSpPr>
      <p:grpSpPr>
        <a:xfrm>
          <a:off x="0" y="0"/>
          <a:ext cx="0" cy="0"/>
          <a:chOff x="0" y="0"/>
          <a:chExt cx="0" cy="0"/>
        </a:xfrm>
      </p:grpSpPr>
      <p:sp>
        <p:nvSpPr>
          <p:cNvPr id="2078" name="Google Shape;2078;p159"/>
          <p:cNvSpPr txBox="1"/>
          <p:nvPr/>
        </p:nvSpPr>
        <p:spPr>
          <a:xfrm>
            <a:off x="641975" y="4017400"/>
            <a:ext cx="13650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2"/>
              </a:solidFill>
              <a:latin typeface="Barlow Semi Condensed Light"/>
              <a:ea typeface="Barlow Semi Condensed Light"/>
              <a:cs typeface="Barlow Semi Condensed Light"/>
              <a:sym typeface="Barlow Semi Condensed Light"/>
            </a:endParaRPr>
          </a:p>
        </p:txBody>
      </p:sp>
      <p:sp>
        <p:nvSpPr>
          <p:cNvPr id="2079" name="Google Shape;2079;p159"/>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Dishcovery</a:t>
            </a:r>
            <a:endParaRPr/>
          </a:p>
        </p:txBody>
      </p:sp>
      <p:sp>
        <p:nvSpPr>
          <p:cNvPr id="2080" name="Google Shape;2080;p159"/>
          <p:cNvSpPr txBox="1"/>
          <p:nvPr/>
        </p:nvSpPr>
        <p:spPr>
          <a:xfrm>
            <a:off x="721350" y="2000700"/>
            <a:ext cx="4884000" cy="1142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3000">
                <a:solidFill>
                  <a:srgbClr val="3C4442"/>
                </a:solidFill>
                <a:latin typeface="Candal"/>
                <a:ea typeface="Candal"/>
                <a:cs typeface="Candal"/>
                <a:sym typeface="Candal"/>
              </a:rPr>
              <a:t>Appendix</a:t>
            </a:r>
            <a:endParaRPr sz="30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4" name="Shape 2084"/>
        <p:cNvGrpSpPr/>
        <p:nvPr/>
      </p:nvGrpSpPr>
      <p:grpSpPr>
        <a:xfrm>
          <a:off x="0" y="0"/>
          <a:ext cx="0" cy="0"/>
          <a:chOff x="0" y="0"/>
          <a:chExt cx="0" cy="0"/>
        </a:xfrm>
      </p:grpSpPr>
      <p:sp>
        <p:nvSpPr>
          <p:cNvPr id="2085" name="Google Shape;2085;p160"/>
          <p:cNvSpPr txBox="1"/>
          <p:nvPr>
            <p:ph idx="2" type="title"/>
          </p:nvPr>
        </p:nvSpPr>
        <p:spPr>
          <a:xfrm>
            <a:off x="401850" y="634450"/>
            <a:ext cx="7992900" cy="50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Space Grotesk"/>
                <a:ea typeface="Space Grotesk"/>
                <a:cs typeface="Space Grotesk"/>
                <a:sym typeface="Space Grotesk"/>
              </a:rPr>
              <a:t>Appendix</a:t>
            </a:r>
            <a:endParaRPr b="1">
              <a:latin typeface="Space Grotesk"/>
              <a:ea typeface="Space Grotesk"/>
              <a:cs typeface="Space Grotesk"/>
              <a:sym typeface="Space Grotesk"/>
            </a:endParaRPr>
          </a:p>
        </p:txBody>
      </p:sp>
      <p:sp>
        <p:nvSpPr>
          <p:cNvPr id="2086" name="Google Shape;2086;p160"/>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2087" name="Google Shape;2087;p160"/>
          <p:cNvSpPr txBox="1"/>
          <p:nvPr/>
        </p:nvSpPr>
        <p:spPr>
          <a:xfrm>
            <a:off x="1003175" y="1963850"/>
            <a:ext cx="3915900" cy="1142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2000" u="sng">
                <a:solidFill>
                  <a:srgbClr val="3FB29C"/>
                </a:solidFill>
                <a:latin typeface="Candal"/>
                <a:ea typeface="Candal"/>
                <a:cs typeface="Candal"/>
                <a:sym typeface="Candal"/>
                <a:hlinkClick r:id="rId3">
                  <a:extLst>
                    <a:ext uri="{A12FA001-AC4F-418D-AE19-62706E023703}">
                      <ahyp:hlinkClr val="tx"/>
                    </a:ext>
                  </a:extLst>
                </a:hlinkClick>
              </a:rPr>
              <a:t>Link</a:t>
            </a:r>
            <a:r>
              <a:rPr lang="en" sz="2000">
                <a:solidFill>
                  <a:srgbClr val="3C4442"/>
                </a:solidFill>
                <a:latin typeface="Barlow Semi Condensed"/>
                <a:ea typeface="Barlow Semi Condensed"/>
                <a:cs typeface="Barlow Semi Condensed"/>
                <a:sym typeface="Barlow Semi Condensed"/>
              </a:rPr>
              <a:t> to lo-fi prototype on Marvel prototyping app</a:t>
            </a:r>
            <a:endParaRPr sz="20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pic>
        <p:nvPicPr>
          <p:cNvPr id="2088" name="Google Shape;2088;p160"/>
          <p:cNvPicPr preferRelativeResize="0"/>
          <p:nvPr/>
        </p:nvPicPr>
        <p:blipFill>
          <a:blip r:embed="rId4">
            <a:alphaModFix/>
          </a:blip>
          <a:stretch>
            <a:fillRect/>
          </a:stretch>
        </p:blipFill>
        <p:spPr>
          <a:xfrm>
            <a:off x="5398475" y="813750"/>
            <a:ext cx="2024875" cy="36990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2" name="Shape 2092"/>
        <p:cNvGrpSpPr/>
        <p:nvPr/>
      </p:nvGrpSpPr>
      <p:grpSpPr>
        <a:xfrm>
          <a:off x="0" y="0"/>
          <a:ext cx="0" cy="0"/>
          <a:chOff x="0" y="0"/>
          <a:chExt cx="0" cy="0"/>
        </a:xfrm>
      </p:grpSpPr>
      <p:sp>
        <p:nvSpPr>
          <p:cNvPr id="2093" name="Google Shape;2093;p161"/>
          <p:cNvSpPr txBox="1"/>
          <p:nvPr>
            <p:ph idx="1" type="subTitle"/>
          </p:nvPr>
        </p:nvSpPr>
        <p:spPr>
          <a:xfrm>
            <a:off x="49825" y="1056750"/>
            <a:ext cx="4800600" cy="3418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000000"/>
                </a:solidFill>
                <a:latin typeface="Arial"/>
                <a:ea typeface="Arial"/>
                <a:cs typeface="Arial"/>
                <a:sym typeface="Arial"/>
              </a:rPr>
              <a:t>Pros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You can work with what you have and makes shopping for ingredients less intimidating</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Ability to document what you’ve cooked in the past</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AI recommendation software can let the user know which recipes to try based on what they haven’t cooked before and what they’ve enjoyed in the past</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Setting goals like “Try 1 new authentic recipe a week!” can constantly incentivise the user to try new things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Know what you can cook with your existing ingredients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Makes it easier to shop/more incentive to buy cultural ingredients that go well with existing ingredients you already own</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You know what to buy and what to look out for</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Potential to integrate with image recognition: showing what the final product food could look like?</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Spinning dishes are aesthetic</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Helps people visualize final dish/ cooking while they are in the mode about to cook</a:t>
            </a:r>
            <a:endParaRPr/>
          </a:p>
        </p:txBody>
      </p:sp>
      <p:sp>
        <p:nvSpPr>
          <p:cNvPr id="2094" name="Google Shape;2094;p161"/>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latin typeface="Space Grotesk"/>
                <a:ea typeface="Space Grotesk"/>
                <a:cs typeface="Space Grotesk"/>
                <a:sym typeface="Space Grotesk"/>
              </a:rPr>
              <a:t>Augmented Reality: Full List of Pros/Cons</a:t>
            </a:r>
            <a:endParaRPr b="1" sz="2200">
              <a:latin typeface="Space Grotesk"/>
              <a:ea typeface="Space Grotesk"/>
              <a:cs typeface="Space Grotesk"/>
              <a:sym typeface="Space Grotesk"/>
            </a:endParaRPr>
          </a:p>
        </p:txBody>
      </p:sp>
      <p:sp>
        <p:nvSpPr>
          <p:cNvPr id="2095" name="Google Shape;2095;p161"/>
          <p:cNvSpPr txBox="1"/>
          <p:nvPr>
            <p:ph idx="2" type="subTitle"/>
          </p:nvPr>
        </p:nvSpPr>
        <p:spPr>
          <a:xfrm>
            <a:off x="4668000" y="1056750"/>
            <a:ext cx="4297200" cy="3418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000000"/>
                </a:solidFill>
                <a:latin typeface="Arial"/>
                <a:ea typeface="Arial"/>
                <a:cs typeface="Arial"/>
                <a:sym typeface="Arial"/>
              </a:rPr>
              <a:t>Cons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May be high-maintenance to talk to the app unless it’s through something like an Alexa integration</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People may be too lazy to input everything in their pantry, so each recipe may have to ask on a recipe-by-recipe basis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Does not really target the non-food motivated audience if it is too focused on pantry organization</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Who do we source recipes from? How do we decide which recipes to recommend?</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Requires additional, often expensive hardware for AR</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May not be accessible to visually impaired users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If they are already in the pantry, will they have a lot of incentive to go out and buy new ingredients? But maybe that’s the point that it suggests things missing from the pantry too…</a:t>
            </a:r>
            <a:endParaRPr/>
          </a:p>
        </p:txBody>
      </p:sp>
      <p:sp>
        <p:nvSpPr>
          <p:cNvPr id="2096" name="Google Shape;2096;p161"/>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0" name="Shape 2100"/>
        <p:cNvGrpSpPr/>
        <p:nvPr/>
      </p:nvGrpSpPr>
      <p:grpSpPr>
        <a:xfrm>
          <a:off x="0" y="0"/>
          <a:ext cx="0" cy="0"/>
          <a:chOff x="0" y="0"/>
          <a:chExt cx="0" cy="0"/>
        </a:xfrm>
      </p:grpSpPr>
      <p:sp>
        <p:nvSpPr>
          <p:cNvPr id="2101" name="Google Shape;2101;p162"/>
          <p:cNvSpPr txBox="1"/>
          <p:nvPr>
            <p:ph idx="1" type="subTitle"/>
          </p:nvPr>
        </p:nvSpPr>
        <p:spPr>
          <a:xfrm>
            <a:off x="714300" y="1056725"/>
            <a:ext cx="3761700" cy="3418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000000"/>
                </a:solidFill>
                <a:latin typeface="Arial"/>
                <a:ea typeface="Arial"/>
                <a:cs typeface="Arial"/>
                <a:sym typeface="Arial"/>
              </a:rPr>
              <a:t>Pros</a:t>
            </a:r>
            <a:endParaRPr b="1"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Real-time, fits into the cultural companion narrative as an app that is with you while you shop</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Visual learning to improve memory around food</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Variety of information is easily available to add as part of the visual experience of scanning an ingredient</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Users can already have experience with using image recognition/scanning through their camera for things like QR codes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Really clear connection to our original tasks (helping know what something is while grocery shopping)</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Quite flexible and can add lots of UI components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Requires no additional hardware, only a phone with an integrated camera</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Technically easier to implement</a:t>
            </a:r>
            <a:endParaRPr/>
          </a:p>
        </p:txBody>
      </p:sp>
      <p:sp>
        <p:nvSpPr>
          <p:cNvPr id="2102" name="Google Shape;2102;p162"/>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latin typeface="Space Grotesk"/>
                <a:ea typeface="Space Grotesk"/>
                <a:cs typeface="Space Grotesk"/>
                <a:sym typeface="Space Grotesk"/>
              </a:rPr>
              <a:t>Image Recognition</a:t>
            </a:r>
            <a:r>
              <a:rPr b="1" lang="en" sz="2200">
                <a:latin typeface="Space Grotesk"/>
                <a:ea typeface="Space Grotesk"/>
                <a:cs typeface="Space Grotesk"/>
                <a:sym typeface="Space Grotesk"/>
              </a:rPr>
              <a:t>: Full List of Pros/Cons</a:t>
            </a:r>
            <a:endParaRPr b="1" sz="2200">
              <a:latin typeface="Space Grotesk"/>
              <a:ea typeface="Space Grotesk"/>
              <a:cs typeface="Space Grotesk"/>
              <a:sym typeface="Space Grotesk"/>
            </a:endParaRPr>
          </a:p>
        </p:txBody>
      </p:sp>
      <p:sp>
        <p:nvSpPr>
          <p:cNvPr id="2103" name="Google Shape;2103;p162"/>
          <p:cNvSpPr txBox="1"/>
          <p:nvPr>
            <p:ph idx="2" type="subTitle"/>
          </p:nvPr>
        </p:nvSpPr>
        <p:spPr>
          <a:xfrm>
            <a:off x="4618300" y="1056725"/>
            <a:ext cx="4177800" cy="3418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000000"/>
                </a:solidFill>
                <a:latin typeface="Arial"/>
                <a:ea typeface="Arial"/>
                <a:cs typeface="Arial"/>
                <a:sym typeface="Arial"/>
              </a:rPr>
              <a:t>Cons</a:t>
            </a:r>
            <a:endParaRPr b="1"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Accuracy is imperative and might take lots of training data: risks of inaccuracy is greater with cultural stereotyping</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Navigating bias toward more common foods or cultures that are more represented</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Curating the information that populates about a certain ingredient may be difficult and require an understanding of accurate data sources to find this information </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Potentially inaccessible for those that cannot hold their phone up for a longer period of time to capture the photo</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Maybe a lot of people who are shopping for groceries in-person are in a rush and won’t want to explore too much / won’t want to pause and look up heaps of things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Visual focus might not be as accessible for visually impaired users</a:t>
            </a:r>
            <a:endParaRPr/>
          </a:p>
        </p:txBody>
      </p:sp>
      <p:sp>
        <p:nvSpPr>
          <p:cNvPr id="2104" name="Google Shape;2104;p162"/>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8" name="Shape 2108"/>
        <p:cNvGrpSpPr/>
        <p:nvPr/>
      </p:nvGrpSpPr>
      <p:grpSpPr>
        <a:xfrm>
          <a:off x="0" y="0"/>
          <a:ext cx="0" cy="0"/>
          <a:chOff x="0" y="0"/>
          <a:chExt cx="0" cy="0"/>
        </a:xfrm>
      </p:grpSpPr>
      <p:sp>
        <p:nvSpPr>
          <p:cNvPr id="2109" name="Google Shape;2109;p163"/>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2110" name="Google Shape;2110;p163"/>
          <p:cNvSpPr txBox="1"/>
          <p:nvPr/>
        </p:nvSpPr>
        <p:spPr>
          <a:xfrm>
            <a:off x="758675" y="552300"/>
            <a:ext cx="76749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Participant 1 &amp; 2 - Noema and Preethi </a:t>
            </a:r>
            <a:endParaRPr b="1" sz="3000">
              <a:solidFill>
                <a:srgbClr val="3C4442"/>
              </a:solidFill>
              <a:latin typeface="Space Grotesk"/>
              <a:ea typeface="Space Grotesk"/>
              <a:cs typeface="Space Grotesk"/>
              <a:sym typeface="Space Grotesk"/>
            </a:endParaRPr>
          </a:p>
        </p:txBody>
      </p:sp>
      <p:sp>
        <p:nvSpPr>
          <p:cNvPr id="2111" name="Google Shape;2111;p163"/>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2112" name="Google Shape;2112;p163"/>
          <p:cNvSpPr txBox="1"/>
          <p:nvPr/>
        </p:nvSpPr>
        <p:spPr>
          <a:xfrm>
            <a:off x="978850" y="1286000"/>
            <a:ext cx="7025400" cy="3168000"/>
          </a:xfrm>
          <a:prstGeom prst="rect">
            <a:avLst/>
          </a:prstGeom>
          <a:noFill/>
          <a:ln>
            <a:noFill/>
          </a:ln>
        </p:spPr>
        <p:txBody>
          <a:bodyPr anchorCtr="0" anchor="t" bIns="91425" lIns="91425" spcFirstLastPara="1" rIns="91425" wrap="square" tIns="91425">
            <a:noAutofit/>
          </a:bodyPr>
          <a:lstStyle/>
          <a:p>
            <a:pPr indent="-304800" lvl="0" marL="914400" rtl="0" algn="l">
              <a:lnSpc>
                <a:spcPct val="115000"/>
              </a:lnSpc>
              <a:spcBef>
                <a:spcPts val="0"/>
              </a:spcBef>
              <a:spcAft>
                <a:spcPts val="0"/>
              </a:spcAft>
              <a:buClr>
                <a:srgbClr val="3C4442"/>
              </a:buClr>
              <a:buSzPts val="1200"/>
              <a:buFont typeface="Barlow Semi Condensed"/>
              <a:buChar char="●"/>
            </a:pPr>
            <a:r>
              <a:rPr lang="en" sz="1100"/>
              <a:t>Allergen info</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Preferences —&gt; add in preferences page</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Suggested dishes that it goes well with</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Confusion about easy, medium, hard vs speed</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Liked the interactive scanner</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Keep it raw, cute vs formal</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Add in Drinks/beverages</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Would not look at alternate names/would look at names —&gt; common languages</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Can include calories/nutrition information for recipes </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Have the scan button highlighted because that’s the main part of the app</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Partner is Italian, helpful to translate names for ingredients between languages </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Scan me is particularly helpful —&gt; can navigate in a foreign grocery</a:t>
            </a:r>
            <a:endParaRPr sz="2000">
              <a:solidFill>
                <a:srgbClr val="3C4442"/>
              </a:solidFill>
              <a:latin typeface="Barlow Semi Condensed"/>
              <a:ea typeface="Barlow Semi Condensed"/>
              <a:cs typeface="Barlow Semi Condensed"/>
              <a:sym typeface="Barlow Semi Condensed"/>
            </a:endParaRPr>
          </a:p>
          <a:p>
            <a:pPr indent="0" lvl="0" marL="0" rtl="0" algn="l">
              <a:spcBef>
                <a:spcPts val="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6" name="Shape 2116"/>
        <p:cNvGrpSpPr/>
        <p:nvPr/>
      </p:nvGrpSpPr>
      <p:grpSpPr>
        <a:xfrm>
          <a:off x="0" y="0"/>
          <a:ext cx="0" cy="0"/>
          <a:chOff x="0" y="0"/>
          <a:chExt cx="0" cy="0"/>
        </a:xfrm>
      </p:grpSpPr>
      <p:sp>
        <p:nvSpPr>
          <p:cNvPr id="2117" name="Google Shape;2117;p164"/>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2118" name="Google Shape;2118;p164"/>
          <p:cNvSpPr txBox="1"/>
          <p:nvPr/>
        </p:nvSpPr>
        <p:spPr>
          <a:xfrm>
            <a:off x="758675" y="552300"/>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Participant 3 - Ahmed</a:t>
            </a:r>
            <a:endParaRPr b="1" sz="3000">
              <a:solidFill>
                <a:srgbClr val="3C4442"/>
              </a:solidFill>
              <a:latin typeface="Space Grotesk"/>
              <a:ea typeface="Space Grotesk"/>
              <a:cs typeface="Space Grotesk"/>
              <a:sym typeface="Space Grotesk"/>
            </a:endParaRPr>
          </a:p>
        </p:txBody>
      </p:sp>
      <p:sp>
        <p:nvSpPr>
          <p:cNvPr id="2119" name="Google Shape;2119;p164"/>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2120" name="Google Shape;2120;p164"/>
          <p:cNvSpPr txBox="1"/>
          <p:nvPr/>
        </p:nvSpPr>
        <p:spPr>
          <a:xfrm>
            <a:off x="978850" y="1286000"/>
            <a:ext cx="7025400" cy="3168000"/>
          </a:xfrm>
          <a:prstGeom prst="rect">
            <a:avLst/>
          </a:prstGeom>
          <a:noFill/>
          <a:ln>
            <a:noFill/>
          </a:ln>
        </p:spPr>
        <p:txBody>
          <a:bodyPr anchorCtr="0" anchor="t" bIns="91425" lIns="91425" spcFirstLastPara="1" rIns="91425" wrap="square" tIns="91425">
            <a:noAutofit/>
          </a:bodyPr>
          <a:lstStyle/>
          <a:p>
            <a:pPr indent="-304800" lvl="0" marL="914400" rtl="0" algn="l">
              <a:lnSpc>
                <a:spcPct val="115000"/>
              </a:lnSpc>
              <a:spcBef>
                <a:spcPts val="0"/>
              </a:spcBef>
              <a:spcAft>
                <a:spcPts val="0"/>
              </a:spcAft>
              <a:buClr>
                <a:srgbClr val="3C4442"/>
              </a:buClr>
              <a:buSzPts val="1200"/>
              <a:buFont typeface="Barlow Semi Condensed"/>
              <a:buChar char="●"/>
            </a:pPr>
            <a:r>
              <a:rPr lang="en" sz="1100"/>
              <a:t>health benefits first, then flavor, Origins less interesting</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Heading back to Home Screen from a single recipe instead of the recipes page</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Seems to overlap a lot —&gt; lists, saved, and recipes</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Minimize friction to get to actually cooking</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Take a photo not super clear that it’s of a dish</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Lot of clutter in top 3 options</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Vegetarian, vegan, gluten free, etc also important to include</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Filter by health benefits</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Can compile recipe from ingredients</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What is this? Setting could be good to add</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Favorite: image recognition and getting insights on data from stuff you know on the street —&gt; feels curated</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Some stuff felt more edutainment, others felt more about utility</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Background: research scientist at fb</a:t>
            </a:r>
            <a:endParaRPr sz="1100"/>
          </a:p>
          <a:p>
            <a:pPr indent="0" lvl="0" marL="0" rtl="0" algn="l">
              <a:spcBef>
                <a:spcPts val="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4" name="Shape 2124"/>
        <p:cNvGrpSpPr/>
        <p:nvPr/>
      </p:nvGrpSpPr>
      <p:grpSpPr>
        <a:xfrm>
          <a:off x="0" y="0"/>
          <a:ext cx="0" cy="0"/>
          <a:chOff x="0" y="0"/>
          <a:chExt cx="0" cy="0"/>
        </a:xfrm>
      </p:grpSpPr>
      <p:sp>
        <p:nvSpPr>
          <p:cNvPr id="2125" name="Google Shape;2125;p165"/>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2126" name="Google Shape;2126;p165"/>
          <p:cNvSpPr txBox="1"/>
          <p:nvPr/>
        </p:nvSpPr>
        <p:spPr>
          <a:xfrm>
            <a:off x="758675" y="552300"/>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Participant 4 - Casey</a:t>
            </a:r>
            <a:endParaRPr b="1" sz="3000">
              <a:solidFill>
                <a:srgbClr val="3C4442"/>
              </a:solidFill>
              <a:latin typeface="Space Grotesk"/>
              <a:ea typeface="Space Grotesk"/>
              <a:cs typeface="Space Grotesk"/>
              <a:sym typeface="Space Grotesk"/>
            </a:endParaRPr>
          </a:p>
        </p:txBody>
      </p:sp>
      <p:sp>
        <p:nvSpPr>
          <p:cNvPr id="2127" name="Google Shape;2127;p165"/>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2128" name="Google Shape;2128;p165"/>
          <p:cNvSpPr txBox="1"/>
          <p:nvPr/>
        </p:nvSpPr>
        <p:spPr>
          <a:xfrm>
            <a:off x="978850" y="1286000"/>
            <a:ext cx="7025400" cy="3168000"/>
          </a:xfrm>
          <a:prstGeom prst="rect">
            <a:avLst/>
          </a:prstGeom>
          <a:noFill/>
          <a:ln>
            <a:noFill/>
          </a:ln>
        </p:spPr>
        <p:txBody>
          <a:bodyPr anchorCtr="0" anchor="t" bIns="91425" lIns="91425" spcFirstLastPara="1" rIns="91425" wrap="square" tIns="91425">
            <a:noAutofit/>
          </a:bodyPr>
          <a:lstStyle/>
          <a:p>
            <a:pPr indent="-304800" lvl="0" marL="914400" rtl="0" algn="l">
              <a:lnSpc>
                <a:spcPct val="115000"/>
              </a:lnSpc>
              <a:spcBef>
                <a:spcPts val="0"/>
              </a:spcBef>
              <a:spcAft>
                <a:spcPts val="0"/>
              </a:spcAft>
              <a:buClr>
                <a:srgbClr val="3C4442"/>
              </a:buClr>
              <a:buSzPts val="1200"/>
              <a:buFont typeface="Barlow Semi Condensed"/>
              <a:buChar char="●"/>
            </a:pPr>
            <a:r>
              <a:rPr lang="en" sz="1100"/>
              <a:t>flavor first —&gt; want to filter by that</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Names is unclear, kind of auxiliary</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Liked the save recipes options</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Wants to save from a specific recipe</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Timeframe for recipes, number of ingredients</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More confusion about what “take a photo” meant</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Can tag a recipe to a photo </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Make the scan bigger</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Most important: scanning feature</a:t>
            </a:r>
            <a:endParaRPr sz="1100"/>
          </a:p>
          <a:p>
            <a:pPr indent="-304800" lvl="0" marL="914400" rtl="0" algn="l">
              <a:lnSpc>
                <a:spcPct val="115000"/>
              </a:lnSpc>
              <a:spcBef>
                <a:spcPts val="0"/>
              </a:spcBef>
              <a:spcAft>
                <a:spcPts val="0"/>
              </a:spcAft>
              <a:buClr>
                <a:srgbClr val="3C4442"/>
              </a:buClr>
              <a:buSzPts val="1200"/>
              <a:buFont typeface="Barlow Semi Condensed"/>
              <a:buChar char="●"/>
            </a:pPr>
            <a:r>
              <a:rPr lang="en" sz="1100"/>
              <a:t>Can take photo and scan be merged?</a:t>
            </a:r>
            <a:endParaRPr sz="1100"/>
          </a:p>
          <a:p>
            <a:pPr indent="0" lvl="0" marL="0" rtl="0" algn="l">
              <a:spcBef>
                <a:spcPts val="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2" name="Shape 2132"/>
        <p:cNvGrpSpPr/>
        <p:nvPr/>
      </p:nvGrpSpPr>
      <p:grpSpPr>
        <a:xfrm>
          <a:off x="0" y="0"/>
          <a:ext cx="0" cy="0"/>
          <a:chOff x="0" y="0"/>
          <a:chExt cx="0" cy="0"/>
        </a:xfrm>
      </p:grpSpPr>
      <p:sp>
        <p:nvSpPr>
          <p:cNvPr id="2133" name="Google Shape;2133;p166"/>
          <p:cNvSpPr txBox="1"/>
          <p:nvPr>
            <p:ph idx="4294967295" type="title"/>
          </p:nvPr>
        </p:nvSpPr>
        <p:spPr>
          <a:xfrm>
            <a:off x="388200" y="341600"/>
            <a:ext cx="7715400" cy="4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latin typeface="Space Grotesk"/>
                <a:ea typeface="Space Grotesk"/>
                <a:cs typeface="Space Grotesk"/>
                <a:sym typeface="Space Grotesk"/>
              </a:rPr>
              <a:t>Sketch inspirations</a:t>
            </a:r>
            <a:endParaRPr b="1" sz="2300">
              <a:latin typeface="Space Grotesk"/>
              <a:ea typeface="Space Grotesk"/>
              <a:cs typeface="Space Grotesk"/>
              <a:sym typeface="Space Grotesk"/>
            </a:endParaRPr>
          </a:p>
        </p:txBody>
      </p:sp>
      <p:pic>
        <p:nvPicPr>
          <p:cNvPr id="2134" name="Google Shape;2134;p166"/>
          <p:cNvPicPr preferRelativeResize="0"/>
          <p:nvPr/>
        </p:nvPicPr>
        <p:blipFill>
          <a:blip r:embed="rId3">
            <a:alphaModFix amt="14000"/>
          </a:blip>
          <a:stretch>
            <a:fillRect/>
          </a:stretch>
        </p:blipFill>
        <p:spPr>
          <a:xfrm>
            <a:off x="717200" y="842812"/>
            <a:ext cx="2337950" cy="1914675"/>
          </a:xfrm>
          <a:prstGeom prst="rect">
            <a:avLst/>
          </a:prstGeom>
          <a:noFill/>
          <a:ln>
            <a:noFill/>
          </a:ln>
        </p:spPr>
      </p:pic>
      <p:pic>
        <p:nvPicPr>
          <p:cNvPr id="2135" name="Google Shape;2135;p166"/>
          <p:cNvPicPr preferRelativeResize="0"/>
          <p:nvPr/>
        </p:nvPicPr>
        <p:blipFill>
          <a:blip r:embed="rId4">
            <a:alphaModFix amt="20000"/>
          </a:blip>
          <a:stretch>
            <a:fillRect/>
          </a:stretch>
        </p:blipFill>
        <p:spPr>
          <a:xfrm>
            <a:off x="3318099" y="886100"/>
            <a:ext cx="2189266" cy="1747824"/>
          </a:xfrm>
          <a:prstGeom prst="rect">
            <a:avLst/>
          </a:prstGeom>
          <a:noFill/>
          <a:ln>
            <a:noFill/>
          </a:ln>
        </p:spPr>
      </p:pic>
      <p:pic>
        <p:nvPicPr>
          <p:cNvPr id="2136" name="Google Shape;2136;p166"/>
          <p:cNvPicPr preferRelativeResize="0"/>
          <p:nvPr/>
        </p:nvPicPr>
        <p:blipFill>
          <a:blip r:embed="rId5">
            <a:alphaModFix amt="20000"/>
          </a:blip>
          <a:stretch>
            <a:fillRect/>
          </a:stretch>
        </p:blipFill>
        <p:spPr>
          <a:xfrm>
            <a:off x="5850524" y="809603"/>
            <a:ext cx="2454651" cy="2029224"/>
          </a:xfrm>
          <a:prstGeom prst="rect">
            <a:avLst/>
          </a:prstGeom>
          <a:noFill/>
          <a:ln>
            <a:noFill/>
          </a:ln>
        </p:spPr>
      </p:pic>
      <p:pic>
        <p:nvPicPr>
          <p:cNvPr id="2137" name="Google Shape;2137;p166"/>
          <p:cNvPicPr preferRelativeResize="0"/>
          <p:nvPr/>
        </p:nvPicPr>
        <p:blipFill>
          <a:blip r:embed="rId6">
            <a:alphaModFix amt="30000"/>
          </a:blip>
          <a:stretch>
            <a:fillRect/>
          </a:stretch>
        </p:blipFill>
        <p:spPr>
          <a:xfrm rot="-5400000">
            <a:off x="856387" y="2612587"/>
            <a:ext cx="1797651" cy="2335275"/>
          </a:xfrm>
          <a:prstGeom prst="rect">
            <a:avLst/>
          </a:prstGeom>
          <a:noFill/>
          <a:ln>
            <a:noFill/>
          </a:ln>
        </p:spPr>
      </p:pic>
      <p:pic>
        <p:nvPicPr>
          <p:cNvPr id="2138" name="Google Shape;2138;p166"/>
          <p:cNvPicPr preferRelativeResize="0"/>
          <p:nvPr/>
        </p:nvPicPr>
        <p:blipFill>
          <a:blip r:embed="rId7">
            <a:alphaModFix amt="20000"/>
          </a:blip>
          <a:stretch>
            <a:fillRect/>
          </a:stretch>
        </p:blipFill>
        <p:spPr>
          <a:xfrm rot="-5400000">
            <a:off x="3307737" y="2538132"/>
            <a:ext cx="2104376" cy="2609551"/>
          </a:xfrm>
          <a:prstGeom prst="rect">
            <a:avLst/>
          </a:prstGeom>
          <a:noFill/>
          <a:ln>
            <a:noFill/>
          </a:ln>
        </p:spPr>
      </p:pic>
      <p:pic>
        <p:nvPicPr>
          <p:cNvPr id="2139" name="Google Shape;2139;p166"/>
          <p:cNvPicPr preferRelativeResize="0"/>
          <p:nvPr/>
        </p:nvPicPr>
        <p:blipFill>
          <a:blip r:embed="rId8">
            <a:alphaModFix amt="30000"/>
          </a:blip>
          <a:stretch>
            <a:fillRect/>
          </a:stretch>
        </p:blipFill>
        <p:spPr>
          <a:xfrm>
            <a:off x="5885341" y="2885574"/>
            <a:ext cx="2302561" cy="1914674"/>
          </a:xfrm>
          <a:prstGeom prst="rect">
            <a:avLst/>
          </a:prstGeom>
          <a:noFill/>
          <a:ln>
            <a:noFill/>
          </a:ln>
        </p:spPr>
      </p:pic>
      <p:pic>
        <p:nvPicPr>
          <p:cNvPr id="2140" name="Google Shape;2140;p166"/>
          <p:cNvPicPr preferRelativeResize="0"/>
          <p:nvPr/>
        </p:nvPicPr>
        <p:blipFill rotWithShape="1">
          <a:blip r:embed="rId9">
            <a:alphaModFix/>
          </a:blip>
          <a:srcRect b="0" l="0" r="0" t="1632"/>
          <a:stretch/>
        </p:blipFill>
        <p:spPr>
          <a:xfrm>
            <a:off x="316850" y="1055650"/>
            <a:ext cx="1541925" cy="2484501"/>
          </a:xfrm>
          <a:prstGeom prst="rect">
            <a:avLst/>
          </a:prstGeom>
          <a:noFill/>
          <a:ln cap="flat" cmpd="sng" w="9525">
            <a:solidFill>
              <a:schemeClr val="dk2"/>
            </a:solidFill>
            <a:prstDash val="solid"/>
            <a:round/>
            <a:headEnd len="sm" w="sm" type="none"/>
            <a:tailEnd len="sm" w="sm" type="none"/>
          </a:ln>
        </p:spPr>
      </p:pic>
      <p:sp>
        <p:nvSpPr>
          <p:cNvPr id="2141" name="Google Shape;2141;p166"/>
          <p:cNvSpPr txBox="1"/>
          <p:nvPr/>
        </p:nvSpPr>
        <p:spPr>
          <a:xfrm>
            <a:off x="336000" y="3662013"/>
            <a:ext cx="1503600" cy="3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3FB29C"/>
                </a:solidFill>
                <a:latin typeface="Anaheim"/>
                <a:ea typeface="Anaheim"/>
                <a:cs typeface="Anaheim"/>
                <a:sym typeface="Anaheim"/>
              </a:rPr>
              <a:t>Image recognition with cultural context</a:t>
            </a:r>
            <a:endParaRPr b="1" sz="1200">
              <a:solidFill>
                <a:srgbClr val="3C4442"/>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200">
              <a:solidFill>
                <a:srgbClr val="3C4442"/>
              </a:solidFill>
              <a:latin typeface="Candal"/>
              <a:ea typeface="Candal"/>
              <a:cs typeface="Candal"/>
              <a:sym typeface="Candal"/>
            </a:endParaRPr>
          </a:p>
        </p:txBody>
      </p:sp>
      <p:pic>
        <p:nvPicPr>
          <p:cNvPr id="2142" name="Google Shape;2142;p166"/>
          <p:cNvPicPr preferRelativeResize="0"/>
          <p:nvPr/>
        </p:nvPicPr>
        <p:blipFill>
          <a:blip r:embed="rId10">
            <a:alphaModFix/>
          </a:blip>
          <a:stretch>
            <a:fillRect/>
          </a:stretch>
        </p:blipFill>
        <p:spPr>
          <a:xfrm>
            <a:off x="2671200" y="1316801"/>
            <a:ext cx="2838901" cy="2901700"/>
          </a:xfrm>
          <a:prstGeom prst="rect">
            <a:avLst/>
          </a:prstGeom>
          <a:noFill/>
          <a:ln>
            <a:noFill/>
          </a:ln>
        </p:spPr>
      </p:pic>
      <p:sp>
        <p:nvSpPr>
          <p:cNvPr id="2143" name="Google Shape;2143;p166"/>
          <p:cNvSpPr txBox="1"/>
          <p:nvPr/>
        </p:nvSpPr>
        <p:spPr>
          <a:xfrm>
            <a:off x="2671200" y="1055650"/>
            <a:ext cx="2669700" cy="3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3FB29C"/>
                </a:solidFill>
                <a:latin typeface="Anaheim"/>
                <a:ea typeface="Anaheim"/>
                <a:cs typeface="Anaheim"/>
                <a:sym typeface="Anaheim"/>
              </a:rPr>
              <a:t>Calorie Mama</a:t>
            </a:r>
            <a:endParaRPr b="1" sz="1200">
              <a:solidFill>
                <a:srgbClr val="3C4442"/>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200">
              <a:solidFill>
                <a:srgbClr val="3C4442"/>
              </a:solidFill>
              <a:latin typeface="Candal"/>
              <a:ea typeface="Candal"/>
              <a:cs typeface="Candal"/>
              <a:sym typeface="Candal"/>
            </a:endParaRPr>
          </a:p>
        </p:txBody>
      </p:sp>
      <p:pic>
        <p:nvPicPr>
          <p:cNvPr id="2144" name="Google Shape;2144;p166"/>
          <p:cNvPicPr preferRelativeResize="0"/>
          <p:nvPr/>
        </p:nvPicPr>
        <p:blipFill>
          <a:blip r:embed="rId11">
            <a:alphaModFix/>
          </a:blip>
          <a:stretch>
            <a:fillRect/>
          </a:stretch>
        </p:blipFill>
        <p:spPr>
          <a:xfrm>
            <a:off x="5885350" y="1316797"/>
            <a:ext cx="3037874" cy="3164877"/>
          </a:xfrm>
          <a:prstGeom prst="rect">
            <a:avLst/>
          </a:prstGeom>
          <a:noFill/>
          <a:ln>
            <a:noFill/>
          </a:ln>
        </p:spPr>
      </p:pic>
      <p:sp>
        <p:nvSpPr>
          <p:cNvPr id="2145" name="Google Shape;2145;p166"/>
          <p:cNvSpPr txBox="1"/>
          <p:nvPr/>
        </p:nvSpPr>
        <p:spPr>
          <a:xfrm>
            <a:off x="6069438" y="955000"/>
            <a:ext cx="2669700" cy="3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3FB29C"/>
                </a:solidFill>
                <a:latin typeface="Anaheim"/>
                <a:ea typeface="Anaheim"/>
                <a:cs typeface="Anaheim"/>
                <a:sym typeface="Anaheim"/>
              </a:rPr>
              <a:t>ShopWell</a:t>
            </a:r>
            <a:endParaRPr b="1" sz="1200">
              <a:solidFill>
                <a:srgbClr val="3C4442"/>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200">
              <a:solidFill>
                <a:srgbClr val="3C4442"/>
              </a:solidFill>
              <a:latin typeface="Candal"/>
              <a:ea typeface="Candal"/>
              <a:cs typeface="Candal"/>
              <a:sym typeface="Cand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2" name="Shape 1392"/>
        <p:cNvGrpSpPr/>
        <p:nvPr/>
      </p:nvGrpSpPr>
      <p:grpSpPr>
        <a:xfrm>
          <a:off x="0" y="0"/>
          <a:ext cx="0" cy="0"/>
          <a:chOff x="0" y="0"/>
          <a:chExt cx="0" cy="0"/>
        </a:xfrm>
      </p:grpSpPr>
      <p:sp>
        <p:nvSpPr>
          <p:cNvPr id="1393" name="Google Shape;1393;p122"/>
          <p:cNvSpPr/>
          <p:nvPr/>
        </p:nvSpPr>
        <p:spPr>
          <a:xfrm>
            <a:off x="714300" y="1063650"/>
            <a:ext cx="41223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22"/>
          <p:cNvSpPr txBox="1"/>
          <p:nvPr>
            <p:ph type="title"/>
          </p:nvPr>
        </p:nvSpPr>
        <p:spPr>
          <a:xfrm>
            <a:off x="828550" y="891838"/>
            <a:ext cx="4217400" cy="8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300">
                <a:latin typeface="Space Grotesk"/>
                <a:ea typeface="Space Grotesk"/>
                <a:cs typeface="Space Grotesk"/>
                <a:sym typeface="Space Grotesk"/>
              </a:rPr>
              <a:t>Task 2: Contextualization</a:t>
            </a:r>
            <a:endParaRPr b="1" sz="2300">
              <a:latin typeface="Space Grotesk"/>
              <a:ea typeface="Space Grotesk"/>
              <a:cs typeface="Space Grotesk"/>
              <a:sym typeface="Space Grotesk"/>
            </a:endParaRPr>
          </a:p>
        </p:txBody>
      </p:sp>
      <p:sp>
        <p:nvSpPr>
          <p:cNvPr id="1395" name="Google Shape;1395;p122"/>
          <p:cNvSpPr txBox="1"/>
          <p:nvPr>
            <p:ph idx="1" type="subTitle"/>
          </p:nvPr>
        </p:nvSpPr>
        <p:spPr>
          <a:xfrm>
            <a:off x="990175" y="1781050"/>
            <a:ext cx="3799800" cy="192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t>Description: </a:t>
            </a:r>
            <a:r>
              <a:rPr lang="en" sz="2100"/>
              <a:t>I want to learn more about the cultural context behind a food item and its uses in recipes</a:t>
            </a:r>
            <a:endParaRPr sz="2100"/>
          </a:p>
          <a:p>
            <a:pPr indent="0" lvl="0" marL="0" rtl="0" algn="l">
              <a:spcBef>
                <a:spcPts val="0"/>
              </a:spcBef>
              <a:spcAft>
                <a:spcPts val="0"/>
              </a:spcAft>
              <a:buNone/>
            </a:pPr>
            <a:r>
              <a:rPr b="1" lang="en" sz="2100"/>
              <a:t>Category: </a:t>
            </a:r>
            <a:r>
              <a:rPr lang="en" sz="2100"/>
              <a:t>Moderate</a:t>
            </a:r>
            <a:endParaRPr sz="2100"/>
          </a:p>
        </p:txBody>
      </p:sp>
      <p:sp>
        <p:nvSpPr>
          <p:cNvPr id="1396" name="Google Shape;1396;p122"/>
          <p:cNvSpPr/>
          <p:nvPr/>
        </p:nvSpPr>
        <p:spPr>
          <a:xfrm>
            <a:off x="5121854" y="432364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122"/>
          <p:cNvSpPr/>
          <p:nvPr/>
        </p:nvSpPr>
        <p:spPr>
          <a:xfrm>
            <a:off x="2439472" y="694081"/>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22"/>
          <p:cNvSpPr/>
          <p:nvPr/>
        </p:nvSpPr>
        <p:spPr>
          <a:xfrm>
            <a:off x="1594467" y="432363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22"/>
          <p:cNvSpPr/>
          <p:nvPr/>
        </p:nvSpPr>
        <p:spPr>
          <a:xfrm>
            <a:off x="6842779" y="7215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22"/>
          <p:cNvSpPr/>
          <p:nvPr/>
        </p:nvSpPr>
        <p:spPr>
          <a:xfrm>
            <a:off x="7687267" y="154528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122"/>
          <p:cNvSpPr/>
          <p:nvPr/>
        </p:nvSpPr>
        <p:spPr>
          <a:xfrm>
            <a:off x="6683622" y="435604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122"/>
          <p:cNvSpPr/>
          <p:nvPr/>
        </p:nvSpPr>
        <p:spPr>
          <a:xfrm>
            <a:off x="4885756" y="6940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122"/>
          <p:cNvSpPr/>
          <p:nvPr/>
        </p:nvSpPr>
        <p:spPr>
          <a:xfrm>
            <a:off x="8266807" y="860823"/>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122"/>
          <p:cNvSpPr/>
          <p:nvPr/>
        </p:nvSpPr>
        <p:spPr>
          <a:xfrm>
            <a:off x="3585156" y="42321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22"/>
          <p:cNvSpPr/>
          <p:nvPr/>
        </p:nvSpPr>
        <p:spPr>
          <a:xfrm>
            <a:off x="5121857" y="221324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22"/>
          <p:cNvSpPr/>
          <p:nvPr/>
        </p:nvSpPr>
        <p:spPr>
          <a:xfrm>
            <a:off x="7652327"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7" name="Google Shape;1407;p122"/>
          <p:cNvGrpSpPr/>
          <p:nvPr/>
        </p:nvGrpSpPr>
        <p:grpSpPr>
          <a:xfrm>
            <a:off x="7930060" y="1184316"/>
            <a:ext cx="387325" cy="392002"/>
            <a:chOff x="-1988450" y="2592438"/>
            <a:chExt cx="550725" cy="557375"/>
          </a:xfrm>
        </p:grpSpPr>
        <p:sp>
          <p:nvSpPr>
            <p:cNvPr id="1408" name="Google Shape;1408;p122"/>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122"/>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122"/>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122"/>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122"/>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122"/>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4" name="Google Shape;1414;p122"/>
          <p:cNvGrpSpPr/>
          <p:nvPr/>
        </p:nvGrpSpPr>
        <p:grpSpPr>
          <a:xfrm>
            <a:off x="5432906" y="3890840"/>
            <a:ext cx="528885" cy="545802"/>
            <a:chOff x="-1507225" y="3988588"/>
            <a:chExt cx="575250" cy="593650"/>
          </a:xfrm>
        </p:grpSpPr>
        <p:sp>
          <p:nvSpPr>
            <p:cNvPr id="1415" name="Google Shape;1415;p122"/>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22"/>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22"/>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8" name="Google Shape;1418;p122"/>
          <p:cNvSpPr/>
          <p:nvPr/>
        </p:nvSpPr>
        <p:spPr>
          <a:xfrm>
            <a:off x="5438927" y="6940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22"/>
          <p:cNvSpPr/>
          <p:nvPr/>
        </p:nvSpPr>
        <p:spPr>
          <a:xfrm>
            <a:off x="5086615"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22"/>
          <p:cNvSpPr/>
          <p:nvPr/>
        </p:nvSpPr>
        <p:spPr>
          <a:xfrm>
            <a:off x="6972127" y="4193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122"/>
          <p:cNvSpPr/>
          <p:nvPr/>
        </p:nvSpPr>
        <p:spPr>
          <a:xfrm>
            <a:off x="41951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122"/>
          <p:cNvSpPr/>
          <p:nvPr/>
        </p:nvSpPr>
        <p:spPr>
          <a:xfrm>
            <a:off x="3262977" y="5495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122"/>
          <p:cNvSpPr/>
          <p:nvPr/>
        </p:nvSpPr>
        <p:spPr>
          <a:xfrm>
            <a:off x="1506352" y="5924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122"/>
          <p:cNvSpPr/>
          <p:nvPr/>
        </p:nvSpPr>
        <p:spPr>
          <a:xfrm>
            <a:off x="2114652" y="43358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122"/>
          <p:cNvSpPr/>
          <p:nvPr/>
        </p:nvSpPr>
        <p:spPr>
          <a:xfrm>
            <a:off x="7892827" y="42355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12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grpSp>
        <p:nvGrpSpPr>
          <p:cNvPr id="1427" name="Google Shape;1427;p122"/>
          <p:cNvGrpSpPr/>
          <p:nvPr/>
        </p:nvGrpSpPr>
        <p:grpSpPr>
          <a:xfrm>
            <a:off x="4968175" y="1371443"/>
            <a:ext cx="3799766" cy="2498625"/>
            <a:chOff x="235800" y="830650"/>
            <a:chExt cx="6978450" cy="4588844"/>
          </a:xfrm>
        </p:grpSpPr>
        <p:sp>
          <p:nvSpPr>
            <p:cNvPr id="1428" name="Google Shape;1428;p122"/>
            <p:cNvSpPr/>
            <p:nvPr/>
          </p:nvSpPr>
          <p:spPr>
            <a:xfrm>
              <a:off x="235800" y="1224769"/>
              <a:ext cx="2592225" cy="4194725"/>
            </a:xfrm>
            <a:custGeom>
              <a:rect b="b" l="l" r="r" t="t"/>
              <a:pathLst>
                <a:path extrusionOk="0" h="167789" w="103689">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solidFill>
              <a:srgbClr val="A3E2D6"/>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22"/>
            <p:cNvSpPr/>
            <p:nvPr/>
          </p:nvSpPr>
          <p:spPr>
            <a:xfrm>
              <a:off x="2370225" y="830650"/>
              <a:ext cx="1016975" cy="1158500"/>
            </a:xfrm>
            <a:custGeom>
              <a:rect b="b" l="l" r="r" t="t"/>
              <a:pathLst>
                <a:path extrusionOk="0" h="46340" w="40679">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solidFill>
              <a:srgbClr val="A3E2D6"/>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22"/>
            <p:cNvSpPr/>
            <p:nvPr/>
          </p:nvSpPr>
          <p:spPr>
            <a:xfrm>
              <a:off x="3143325" y="1089650"/>
              <a:ext cx="4064350" cy="3503975"/>
            </a:xfrm>
            <a:custGeom>
              <a:rect b="b" l="l" r="r" t="t"/>
              <a:pathLst>
                <a:path extrusionOk="0" h="140159" w="162574">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solidFill>
              <a:srgbClr val="A3E2D6"/>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22"/>
            <p:cNvSpPr/>
            <p:nvPr/>
          </p:nvSpPr>
          <p:spPr>
            <a:xfrm>
              <a:off x="6146600" y="3671525"/>
              <a:ext cx="342925" cy="189500"/>
            </a:xfrm>
            <a:custGeom>
              <a:rect b="b" l="l" r="r" t="t"/>
              <a:pathLst>
                <a:path extrusionOk="0" h="7580" w="13717">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solidFill>
              <a:srgbClr val="A3E2D6"/>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122"/>
            <p:cNvSpPr/>
            <p:nvPr/>
          </p:nvSpPr>
          <p:spPr>
            <a:xfrm>
              <a:off x="5901600" y="3652500"/>
              <a:ext cx="558700" cy="402875"/>
            </a:xfrm>
            <a:custGeom>
              <a:rect b="b" l="l" r="r" t="t"/>
              <a:pathLst>
                <a:path extrusionOk="0" h="16115" w="22348">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solidFill>
              <a:srgbClr val="A3E2D6"/>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122"/>
            <p:cNvSpPr/>
            <p:nvPr/>
          </p:nvSpPr>
          <p:spPr>
            <a:xfrm>
              <a:off x="6249675" y="4061675"/>
              <a:ext cx="964575" cy="811125"/>
            </a:xfrm>
            <a:custGeom>
              <a:rect b="b" l="l" r="r" t="t"/>
              <a:pathLst>
                <a:path extrusionOk="0" h="32445" w="38583">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solidFill>
              <a:srgbClr val="A3E2D6"/>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9" name="Shape 2149"/>
        <p:cNvGrpSpPr/>
        <p:nvPr/>
      </p:nvGrpSpPr>
      <p:grpSpPr>
        <a:xfrm>
          <a:off x="0" y="0"/>
          <a:ext cx="0" cy="0"/>
          <a:chOff x="0" y="0"/>
          <a:chExt cx="0" cy="0"/>
        </a:xfrm>
      </p:grpSpPr>
      <p:sp>
        <p:nvSpPr>
          <p:cNvPr id="2150" name="Google Shape;2150;p167"/>
          <p:cNvSpPr txBox="1"/>
          <p:nvPr>
            <p:ph idx="4294967295" type="title"/>
          </p:nvPr>
        </p:nvSpPr>
        <p:spPr>
          <a:xfrm>
            <a:off x="388200" y="341600"/>
            <a:ext cx="7715400" cy="4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latin typeface="Space Grotesk"/>
                <a:ea typeface="Space Grotesk"/>
                <a:cs typeface="Space Grotesk"/>
                <a:sym typeface="Space Grotesk"/>
              </a:rPr>
              <a:t>Sketch inspirations</a:t>
            </a:r>
            <a:endParaRPr b="1" sz="2300">
              <a:latin typeface="Space Grotesk"/>
              <a:ea typeface="Space Grotesk"/>
              <a:cs typeface="Space Grotesk"/>
              <a:sym typeface="Space Grotesk"/>
            </a:endParaRPr>
          </a:p>
          <a:p>
            <a:pPr indent="0" lvl="0" marL="0" rtl="0" algn="l">
              <a:spcBef>
                <a:spcPts val="0"/>
              </a:spcBef>
              <a:spcAft>
                <a:spcPts val="0"/>
              </a:spcAft>
              <a:buNone/>
            </a:pPr>
            <a:r>
              <a:t/>
            </a:r>
            <a:endParaRPr b="1" sz="2300">
              <a:latin typeface="Space Grotesk"/>
              <a:ea typeface="Space Grotesk"/>
              <a:cs typeface="Space Grotesk"/>
              <a:sym typeface="Space Grotesk"/>
            </a:endParaRPr>
          </a:p>
        </p:txBody>
      </p:sp>
      <p:pic>
        <p:nvPicPr>
          <p:cNvPr id="2151" name="Google Shape;2151;p167"/>
          <p:cNvPicPr preferRelativeResize="0"/>
          <p:nvPr/>
        </p:nvPicPr>
        <p:blipFill>
          <a:blip r:embed="rId3">
            <a:alphaModFix amt="14000"/>
          </a:blip>
          <a:stretch>
            <a:fillRect/>
          </a:stretch>
        </p:blipFill>
        <p:spPr>
          <a:xfrm>
            <a:off x="717200" y="842812"/>
            <a:ext cx="2337950" cy="1914675"/>
          </a:xfrm>
          <a:prstGeom prst="rect">
            <a:avLst/>
          </a:prstGeom>
          <a:noFill/>
          <a:ln>
            <a:noFill/>
          </a:ln>
        </p:spPr>
      </p:pic>
      <p:pic>
        <p:nvPicPr>
          <p:cNvPr id="2152" name="Google Shape;2152;p167"/>
          <p:cNvPicPr preferRelativeResize="0"/>
          <p:nvPr/>
        </p:nvPicPr>
        <p:blipFill>
          <a:blip r:embed="rId4">
            <a:alphaModFix amt="20000"/>
          </a:blip>
          <a:stretch>
            <a:fillRect/>
          </a:stretch>
        </p:blipFill>
        <p:spPr>
          <a:xfrm>
            <a:off x="3318099" y="886100"/>
            <a:ext cx="2189266" cy="1747824"/>
          </a:xfrm>
          <a:prstGeom prst="rect">
            <a:avLst/>
          </a:prstGeom>
          <a:noFill/>
          <a:ln>
            <a:noFill/>
          </a:ln>
        </p:spPr>
      </p:pic>
      <p:pic>
        <p:nvPicPr>
          <p:cNvPr id="2153" name="Google Shape;2153;p167"/>
          <p:cNvPicPr preferRelativeResize="0"/>
          <p:nvPr/>
        </p:nvPicPr>
        <p:blipFill>
          <a:blip r:embed="rId5">
            <a:alphaModFix amt="20000"/>
          </a:blip>
          <a:stretch>
            <a:fillRect/>
          </a:stretch>
        </p:blipFill>
        <p:spPr>
          <a:xfrm>
            <a:off x="5850524" y="809603"/>
            <a:ext cx="2454651" cy="2029224"/>
          </a:xfrm>
          <a:prstGeom prst="rect">
            <a:avLst/>
          </a:prstGeom>
          <a:noFill/>
          <a:ln>
            <a:noFill/>
          </a:ln>
        </p:spPr>
      </p:pic>
      <p:pic>
        <p:nvPicPr>
          <p:cNvPr id="2154" name="Google Shape;2154;p167"/>
          <p:cNvPicPr preferRelativeResize="0"/>
          <p:nvPr/>
        </p:nvPicPr>
        <p:blipFill>
          <a:blip r:embed="rId6">
            <a:alphaModFix amt="30000"/>
          </a:blip>
          <a:stretch>
            <a:fillRect/>
          </a:stretch>
        </p:blipFill>
        <p:spPr>
          <a:xfrm rot="-5400000">
            <a:off x="856387" y="2612587"/>
            <a:ext cx="1797651" cy="2335275"/>
          </a:xfrm>
          <a:prstGeom prst="rect">
            <a:avLst/>
          </a:prstGeom>
          <a:noFill/>
          <a:ln>
            <a:noFill/>
          </a:ln>
        </p:spPr>
      </p:pic>
      <p:pic>
        <p:nvPicPr>
          <p:cNvPr id="2155" name="Google Shape;2155;p167"/>
          <p:cNvPicPr preferRelativeResize="0"/>
          <p:nvPr/>
        </p:nvPicPr>
        <p:blipFill>
          <a:blip r:embed="rId7">
            <a:alphaModFix amt="20000"/>
          </a:blip>
          <a:stretch>
            <a:fillRect/>
          </a:stretch>
        </p:blipFill>
        <p:spPr>
          <a:xfrm rot="-5400000">
            <a:off x="3307737" y="2538132"/>
            <a:ext cx="2104376" cy="2609551"/>
          </a:xfrm>
          <a:prstGeom prst="rect">
            <a:avLst/>
          </a:prstGeom>
          <a:noFill/>
          <a:ln>
            <a:noFill/>
          </a:ln>
        </p:spPr>
      </p:pic>
      <p:pic>
        <p:nvPicPr>
          <p:cNvPr id="2156" name="Google Shape;2156;p167"/>
          <p:cNvPicPr preferRelativeResize="0"/>
          <p:nvPr/>
        </p:nvPicPr>
        <p:blipFill>
          <a:blip r:embed="rId8">
            <a:alphaModFix amt="30000"/>
          </a:blip>
          <a:stretch>
            <a:fillRect/>
          </a:stretch>
        </p:blipFill>
        <p:spPr>
          <a:xfrm>
            <a:off x="5885341" y="2885574"/>
            <a:ext cx="2302561" cy="1914674"/>
          </a:xfrm>
          <a:prstGeom prst="rect">
            <a:avLst/>
          </a:prstGeom>
          <a:noFill/>
          <a:ln>
            <a:noFill/>
          </a:ln>
        </p:spPr>
      </p:pic>
      <p:pic>
        <p:nvPicPr>
          <p:cNvPr id="2157" name="Google Shape;2157;p167"/>
          <p:cNvPicPr preferRelativeResize="0"/>
          <p:nvPr/>
        </p:nvPicPr>
        <p:blipFill>
          <a:blip r:embed="rId9">
            <a:alphaModFix/>
          </a:blip>
          <a:stretch>
            <a:fillRect/>
          </a:stretch>
        </p:blipFill>
        <p:spPr>
          <a:xfrm>
            <a:off x="953800" y="1772298"/>
            <a:ext cx="1389237" cy="2326478"/>
          </a:xfrm>
          <a:prstGeom prst="rect">
            <a:avLst/>
          </a:prstGeom>
          <a:noFill/>
          <a:ln cap="flat" cmpd="sng" w="9525">
            <a:solidFill>
              <a:schemeClr val="dk2"/>
            </a:solidFill>
            <a:prstDash val="solid"/>
            <a:round/>
            <a:headEnd len="sm" w="sm" type="none"/>
            <a:tailEnd len="sm" w="sm" type="none"/>
          </a:ln>
        </p:spPr>
      </p:pic>
      <p:sp>
        <p:nvSpPr>
          <p:cNvPr id="2158" name="Google Shape;2158;p167"/>
          <p:cNvSpPr txBox="1"/>
          <p:nvPr/>
        </p:nvSpPr>
        <p:spPr>
          <a:xfrm>
            <a:off x="898363" y="1436825"/>
            <a:ext cx="1503600" cy="3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3FB29C"/>
                </a:solidFill>
                <a:latin typeface="Anaheim"/>
                <a:ea typeface="Anaheim"/>
                <a:cs typeface="Anaheim"/>
                <a:sym typeface="Anaheim"/>
              </a:rPr>
              <a:t>Scroll-View</a:t>
            </a:r>
            <a:endParaRPr b="1" sz="1200">
              <a:solidFill>
                <a:srgbClr val="3C4442"/>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200">
              <a:solidFill>
                <a:srgbClr val="3C4442"/>
              </a:solidFill>
              <a:latin typeface="Candal"/>
              <a:ea typeface="Candal"/>
              <a:cs typeface="Candal"/>
              <a:sym typeface="Candal"/>
            </a:endParaRPr>
          </a:p>
        </p:txBody>
      </p:sp>
      <p:pic>
        <p:nvPicPr>
          <p:cNvPr id="2159" name="Google Shape;2159;p167"/>
          <p:cNvPicPr preferRelativeResize="0"/>
          <p:nvPr/>
        </p:nvPicPr>
        <p:blipFill>
          <a:blip r:embed="rId10">
            <a:alphaModFix/>
          </a:blip>
          <a:stretch>
            <a:fillRect/>
          </a:stretch>
        </p:blipFill>
        <p:spPr>
          <a:xfrm>
            <a:off x="2774065" y="1722573"/>
            <a:ext cx="3139061" cy="2029224"/>
          </a:xfrm>
          <a:prstGeom prst="rect">
            <a:avLst/>
          </a:prstGeom>
          <a:noFill/>
          <a:ln>
            <a:noFill/>
          </a:ln>
        </p:spPr>
      </p:pic>
      <p:sp>
        <p:nvSpPr>
          <p:cNvPr id="2160" name="Google Shape;2160;p167"/>
          <p:cNvSpPr txBox="1"/>
          <p:nvPr/>
        </p:nvSpPr>
        <p:spPr>
          <a:xfrm>
            <a:off x="2467256" y="1298925"/>
            <a:ext cx="3752700" cy="3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3FB29C"/>
                </a:solidFill>
                <a:latin typeface="Anaheim"/>
                <a:ea typeface="Anaheim"/>
                <a:cs typeface="Anaheim"/>
                <a:sym typeface="Anaheim"/>
              </a:rPr>
              <a:t>Google arts and culture page on spanish cooking </a:t>
            </a:r>
            <a:r>
              <a:rPr b="1" lang="en" sz="1200" u="sng">
                <a:solidFill>
                  <a:schemeClr val="hlink"/>
                </a:solidFill>
                <a:latin typeface="Anaheim"/>
                <a:ea typeface="Anaheim"/>
                <a:cs typeface="Anaheim"/>
                <a:sym typeface="Anaheim"/>
                <a:hlinkClick r:id="rId11"/>
              </a:rPr>
              <a:t>LINK</a:t>
            </a:r>
            <a:endParaRPr b="1" sz="1200">
              <a:solidFill>
                <a:srgbClr val="3C4442"/>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200">
              <a:solidFill>
                <a:srgbClr val="3C4442"/>
              </a:solidFill>
              <a:latin typeface="Candal"/>
              <a:ea typeface="Candal"/>
              <a:cs typeface="Candal"/>
              <a:sym typeface="Candal"/>
            </a:endParaRPr>
          </a:p>
        </p:txBody>
      </p:sp>
      <p:sp>
        <p:nvSpPr>
          <p:cNvPr id="2161" name="Google Shape;2161;p167"/>
          <p:cNvSpPr txBox="1"/>
          <p:nvPr/>
        </p:nvSpPr>
        <p:spPr>
          <a:xfrm>
            <a:off x="6211676" y="1298925"/>
            <a:ext cx="2868900" cy="3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3FB29C"/>
                </a:solidFill>
                <a:latin typeface="Anaheim"/>
                <a:ea typeface="Anaheim"/>
                <a:cs typeface="Anaheim"/>
                <a:sym typeface="Anaheim"/>
              </a:rPr>
              <a:t>Picture This</a:t>
            </a:r>
            <a:r>
              <a:rPr b="1" lang="en" sz="1200">
                <a:solidFill>
                  <a:srgbClr val="3FB29C"/>
                </a:solidFill>
                <a:latin typeface="Barlow Semi Condensed"/>
                <a:ea typeface="Barlow Semi Condensed"/>
                <a:cs typeface="Barlow Semi Condensed"/>
                <a:sym typeface="Barlow Semi Condensed"/>
              </a:rPr>
              <a:t> (plant id app)</a:t>
            </a:r>
            <a:endParaRPr b="1" sz="1200">
              <a:solidFill>
                <a:srgbClr val="3FB29C"/>
              </a:solidFill>
              <a:latin typeface="Candal"/>
              <a:ea typeface="Candal"/>
              <a:cs typeface="Candal"/>
              <a:sym typeface="Candal"/>
            </a:endParaRPr>
          </a:p>
        </p:txBody>
      </p:sp>
      <p:pic>
        <p:nvPicPr>
          <p:cNvPr id="2162" name="Google Shape;2162;p167"/>
          <p:cNvPicPr preferRelativeResize="0"/>
          <p:nvPr/>
        </p:nvPicPr>
        <p:blipFill>
          <a:blip r:embed="rId12">
            <a:alphaModFix/>
          </a:blip>
          <a:stretch>
            <a:fillRect/>
          </a:stretch>
        </p:blipFill>
        <p:spPr>
          <a:xfrm>
            <a:off x="6299074" y="1660725"/>
            <a:ext cx="2525549" cy="2952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6" name="Shape 2166"/>
        <p:cNvGrpSpPr/>
        <p:nvPr/>
      </p:nvGrpSpPr>
      <p:grpSpPr>
        <a:xfrm>
          <a:off x="0" y="0"/>
          <a:ext cx="0" cy="0"/>
          <a:chOff x="0" y="0"/>
          <a:chExt cx="0" cy="0"/>
        </a:xfrm>
      </p:grpSpPr>
      <p:sp>
        <p:nvSpPr>
          <p:cNvPr id="2167" name="Google Shape;2167;p168"/>
          <p:cNvSpPr txBox="1"/>
          <p:nvPr>
            <p:ph idx="4294967295" type="title"/>
          </p:nvPr>
        </p:nvSpPr>
        <p:spPr>
          <a:xfrm>
            <a:off x="388200" y="341600"/>
            <a:ext cx="7715400" cy="4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latin typeface="Space Grotesk"/>
                <a:ea typeface="Space Grotesk"/>
                <a:cs typeface="Space Grotesk"/>
                <a:sym typeface="Space Grotesk"/>
              </a:rPr>
              <a:t>Sketch inspirations</a:t>
            </a:r>
            <a:endParaRPr b="1" sz="2300">
              <a:latin typeface="Space Grotesk"/>
              <a:ea typeface="Space Grotesk"/>
              <a:cs typeface="Space Grotesk"/>
              <a:sym typeface="Space Grotesk"/>
            </a:endParaRPr>
          </a:p>
          <a:p>
            <a:pPr indent="0" lvl="0" marL="0" rtl="0" algn="l">
              <a:spcBef>
                <a:spcPts val="0"/>
              </a:spcBef>
              <a:spcAft>
                <a:spcPts val="0"/>
              </a:spcAft>
              <a:buNone/>
            </a:pPr>
            <a:r>
              <a:t/>
            </a:r>
            <a:endParaRPr sz="2300">
              <a:latin typeface="Space Grotesk"/>
              <a:ea typeface="Space Grotesk"/>
              <a:cs typeface="Space Grotesk"/>
              <a:sym typeface="Space Grotesk"/>
            </a:endParaRPr>
          </a:p>
        </p:txBody>
      </p:sp>
      <p:pic>
        <p:nvPicPr>
          <p:cNvPr id="2168" name="Google Shape;2168;p168"/>
          <p:cNvPicPr preferRelativeResize="0"/>
          <p:nvPr/>
        </p:nvPicPr>
        <p:blipFill>
          <a:blip r:embed="rId3">
            <a:alphaModFix amt="14000"/>
          </a:blip>
          <a:stretch>
            <a:fillRect/>
          </a:stretch>
        </p:blipFill>
        <p:spPr>
          <a:xfrm>
            <a:off x="717200" y="842812"/>
            <a:ext cx="2337950" cy="1914675"/>
          </a:xfrm>
          <a:prstGeom prst="rect">
            <a:avLst/>
          </a:prstGeom>
          <a:noFill/>
          <a:ln>
            <a:noFill/>
          </a:ln>
        </p:spPr>
      </p:pic>
      <p:pic>
        <p:nvPicPr>
          <p:cNvPr id="2169" name="Google Shape;2169;p168"/>
          <p:cNvPicPr preferRelativeResize="0"/>
          <p:nvPr/>
        </p:nvPicPr>
        <p:blipFill>
          <a:blip r:embed="rId4">
            <a:alphaModFix amt="20000"/>
          </a:blip>
          <a:stretch>
            <a:fillRect/>
          </a:stretch>
        </p:blipFill>
        <p:spPr>
          <a:xfrm>
            <a:off x="3318099" y="886100"/>
            <a:ext cx="2189266" cy="1747824"/>
          </a:xfrm>
          <a:prstGeom prst="rect">
            <a:avLst/>
          </a:prstGeom>
          <a:noFill/>
          <a:ln>
            <a:noFill/>
          </a:ln>
        </p:spPr>
      </p:pic>
      <p:pic>
        <p:nvPicPr>
          <p:cNvPr id="2170" name="Google Shape;2170;p168"/>
          <p:cNvPicPr preferRelativeResize="0"/>
          <p:nvPr/>
        </p:nvPicPr>
        <p:blipFill>
          <a:blip r:embed="rId5">
            <a:alphaModFix amt="20000"/>
          </a:blip>
          <a:stretch>
            <a:fillRect/>
          </a:stretch>
        </p:blipFill>
        <p:spPr>
          <a:xfrm>
            <a:off x="5850524" y="809603"/>
            <a:ext cx="2454651" cy="2029224"/>
          </a:xfrm>
          <a:prstGeom prst="rect">
            <a:avLst/>
          </a:prstGeom>
          <a:noFill/>
          <a:ln>
            <a:noFill/>
          </a:ln>
        </p:spPr>
      </p:pic>
      <p:pic>
        <p:nvPicPr>
          <p:cNvPr id="2171" name="Google Shape;2171;p168"/>
          <p:cNvPicPr preferRelativeResize="0"/>
          <p:nvPr/>
        </p:nvPicPr>
        <p:blipFill>
          <a:blip r:embed="rId6">
            <a:alphaModFix amt="30000"/>
          </a:blip>
          <a:stretch>
            <a:fillRect/>
          </a:stretch>
        </p:blipFill>
        <p:spPr>
          <a:xfrm rot="-5400000">
            <a:off x="856387" y="2612587"/>
            <a:ext cx="1797651" cy="2335275"/>
          </a:xfrm>
          <a:prstGeom prst="rect">
            <a:avLst/>
          </a:prstGeom>
          <a:noFill/>
          <a:ln>
            <a:noFill/>
          </a:ln>
        </p:spPr>
      </p:pic>
      <p:pic>
        <p:nvPicPr>
          <p:cNvPr id="2172" name="Google Shape;2172;p168"/>
          <p:cNvPicPr preferRelativeResize="0"/>
          <p:nvPr/>
        </p:nvPicPr>
        <p:blipFill>
          <a:blip r:embed="rId7">
            <a:alphaModFix amt="20000"/>
          </a:blip>
          <a:stretch>
            <a:fillRect/>
          </a:stretch>
        </p:blipFill>
        <p:spPr>
          <a:xfrm rot="-5400000">
            <a:off x="3307737" y="2538132"/>
            <a:ext cx="2104376" cy="2609551"/>
          </a:xfrm>
          <a:prstGeom prst="rect">
            <a:avLst/>
          </a:prstGeom>
          <a:noFill/>
          <a:ln>
            <a:noFill/>
          </a:ln>
        </p:spPr>
      </p:pic>
      <p:pic>
        <p:nvPicPr>
          <p:cNvPr id="2173" name="Google Shape;2173;p168"/>
          <p:cNvPicPr preferRelativeResize="0"/>
          <p:nvPr/>
        </p:nvPicPr>
        <p:blipFill>
          <a:blip r:embed="rId8">
            <a:alphaModFix amt="30000"/>
          </a:blip>
          <a:stretch>
            <a:fillRect/>
          </a:stretch>
        </p:blipFill>
        <p:spPr>
          <a:xfrm>
            <a:off x="5885341" y="2885574"/>
            <a:ext cx="2302561" cy="1914674"/>
          </a:xfrm>
          <a:prstGeom prst="rect">
            <a:avLst/>
          </a:prstGeom>
          <a:noFill/>
          <a:ln>
            <a:noFill/>
          </a:ln>
        </p:spPr>
      </p:pic>
      <p:pic>
        <p:nvPicPr>
          <p:cNvPr id="2174" name="Google Shape;2174;p168"/>
          <p:cNvPicPr preferRelativeResize="0"/>
          <p:nvPr/>
        </p:nvPicPr>
        <p:blipFill>
          <a:blip r:embed="rId9">
            <a:alphaModFix/>
          </a:blip>
          <a:stretch>
            <a:fillRect/>
          </a:stretch>
        </p:blipFill>
        <p:spPr>
          <a:xfrm>
            <a:off x="986050" y="1161450"/>
            <a:ext cx="1800225" cy="2638425"/>
          </a:xfrm>
          <a:prstGeom prst="rect">
            <a:avLst/>
          </a:prstGeom>
          <a:noFill/>
          <a:ln cap="flat" cmpd="sng" w="9525">
            <a:solidFill>
              <a:srgbClr val="000000"/>
            </a:solidFill>
            <a:prstDash val="solid"/>
            <a:round/>
            <a:headEnd len="sm" w="sm" type="none"/>
            <a:tailEnd len="sm" w="sm" type="none"/>
          </a:ln>
        </p:spPr>
      </p:pic>
      <p:sp>
        <p:nvSpPr>
          <p:cNvPr id="2175" name="Google Shape;2175;p168"/>
          <p:cNvSpPr txBox="1"/>
          <p:nvPr/>
        </p:nvSpPr>
        <p:spPr>
          <a:xfrm>
            <a:off x="1134363" y="3954700"/>
            <a:ext cx="1503600" cy="3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3FB29C"/>
                </a:solidFill>
                <a:latin typeface="Anaheim"/>
                <a:ea typeface="Anaheim"/>
                <a:cs typeface="Anaheim"/>
                <a:sym typeface="Anaheim"/>
              </a:rPr>
              <a:t>Transport to cultural location via VR!</a:t>
            </a:r>
            <a:endParaRPr b="1" sz="1200">
              <a:solidFill>
                <a:srgbClr val="3C4442"/>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200">
              <a:solidFill>
                <a:srgbClr val="3C4442"/>
              </a:solidFill>
              <a:latin typeface="Candal"/>
              <a:ea typeface="Candal"/>
              <a:cs typeface="Candal"/>
              <a:sym typeface="Candal"/>
            </a:endParaRPr>
          </a:p>
        </p:txBody>
      </p:sp>
      <p:pic>
        <p:nvPicPr>
          <p:cNvPr id="2176" name="Google Shape;2176;p168"/>
          <p:cNvPicPr preferRelativeResize="0"/>
          <p:nvPr/>
        </p:nvPicPr>
        <p:blipFill>
          <a:blip r:embed="rId10">
            <a:alphaModFix/>
          </a:blip>
          <a:stretch>
            <a:fillRect/>
          </a:stretch>
        </p:blipFill>
        <p:spPr>
          <a:xfrm>
            <a:off x="3318091" y="1316275"/>
            <a:ext cx="4952935" cy="263842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0" name="Shape 2180"/>
        <p:cNvGrpSpPr/>
        <p:nvPr/>
      </p:nvGrpSpPr>
      <p:grpSpPr>
        <a:xfrm>
          <a:off x="0" y="0"/>
          <a:ext cx="0" cy="0"/>
          <a:chOff x="0" y="0"/>
          <a:chExt cx="0" cy="0"/>
        </a:xfrm>
      </p:grpSpPr>
      <p:sp>
        <p:nvSpPr>
          <p:cNvPr id="2181" name="Google Shape;2181;p169"/>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2182" name="Google Shape;2182;p169"/>
          <p:cNvSpPr txBox="1"/>
          <p:nvPr/>
        </p:nvSpPr>
        <p:spPr>
          <a:xfrm>
            <a:off x="758675" y="552300"/>
            <a:ext cx="63942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3C4442"/>
                </a:solidFill>
                <a:latin typeface="Space Grotesk"/>
                <a:ea typeface="Space Grotesk"/>
                <a:cs typeface="Space Grotesk"/>
                <a:sym typeface="Space Grotesk"/>
              </a:rPr>
              <a:t>Testing Procedure</a:t>
            </a:r>
            <a:endParaRPr b="1" sz="3000">
              <a:solidFill>
                <a:srgbClr val="3C4442"/>
              </a:solidFill>
              <a:latin typeface="Space Grotesk"/>
              <a:ea typeface="Space Grotesk"/>
              <a:cs typeface="Space Grotesk"/>
              <a:sym typeface="Space Grotesk"/>
            </a:endParaRPr>
          </a:p>
        </p:txBody>
      </p:sp>
      <p:sp>
        <p:nvSpPr>
          <p:cNvPr id="2183" name="Google Shape;2183;p169"/>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2184" name="Google Shape;2184;p169"/>
          <p:cNvSpPr txBox="1"/>
          <p:nvPr/>
        </p:nvSpPr>
        <p:spPr>
          <a:xfrm>
            <a:off x="978850" y="1057400"/>
            <a:ext cx="7025400" cy="3168000"/>
          </a:xfrm>
          <a:prstGeom prst="rect">
            <a:avLst/>
          </a:prstGeom>
          <a:noFill/>
          <a:ln>
            <a:noFill/>
          </a:ln>
        </p:spPr>
        <p:txBody>
          <a:bodyPr anchorCtr="0" anchor="t" bIns="91425" lIns="91425" spcFirstLastPara="1" rIns="91425" wrap="square" tIns="91425">
            <a:noAutofit/>
          </a:bodyPr>
          <a:lstStyle/>
          <a:p>
            <a:pPr indent="-304800" lvl="0" marL="914400" rtl="0" algn="l">
              <a:lnSpc>
                <a:spcPct val="115000"/>
              </a:lnSpc>
              <a:spcBef>
                <a:spcPts val="0"/>
              </a:spcBef>
              <a:spcAft>
                <a:spcPts val="0"/>
              </a:spcAft>
              <a:buClr>
                <a:srgbClr val="3C4442"/>
              </a:buClr>
              <a:buSzPts val="1200"/>
              <a:buFont typeface="Barlow Semi Condensed"/>
              <a:buChar char="●"/>
            </a:pPr>
            <a:r>
              <a:rPr lang="en" sz="1100"/>
              <a:t>Process</a:t>
            </a:r>
            <a:endParaRPr sz="1100"/>
          </a:p>
          <a:p>
            <a:pPr indent="-298450" lvl="0" marL="914400" rtl="0" algn="l">
              <a:lnSpc>
                <a:spcPct val="115000"/>
              </a:lnSpc>
              <a:spcBef>
                <a:spcPts val="0"/>
              </a:spcBef>
              <a:spcAft>
                <a:spcPts val="0"/>
              </a:spcAft>
              <a:buSzPts val="1100"/>
              <a:buChar char="●"/>
            </a:pPr>
            <a:r>
              <a:rPr lang="en" sz="1100"/>
              <a:t>Script Notes</a:t>
            </a:r>
            <a:endParaRPr sz="1100"/>
          </a:p>
          <a:p>
            <a:pPr indent="-298450" lvl="1" marL="1371600" rtl="0" algn="l">
              <a:lnSpc>
                <a:spcPct val="115000"/>
              </a:lnSpc>
              <a:spcBef>
                <a:spcPts val="0"/>
              </a:spcBef>
              <a:spcAft>
                <a:spcPts val="0"/>
              </a:spcAft>
              <a:buSzPts val="1100"/>
              <a:buChar char="○"/>
            </a:pPr>
            <a:r>
              <a:rPr lang="en" sz="1100"/>
              <a:t>First, provide an overview of the app’s purpose and function</a:t>
            </a:r>
            <a:endParaRPr sz="1100"/>
          </a:p>
          <a:p>
            <a:pPr indent="-298450" lvl="2" marL="1828800" rtl="0" algn="l">
              <a:lnSpc>
                <a:spcPct val="115000"/>
              </a:lnSpc>
              <a:spcBef>
                <a:spcPts val="0"/>
              </a:spcBef>
              <a:spcAft>
                <a:spcPts val="0"/>
              </a:spcAft>
              <a:buSzPts val="1100"/>
              <a:buChar char="■"/>
            </a:pPr>
            <a:r>
              <a:rPr lang="en" sz="1100"/>
              <a:t>App Name: Dishcovery</a:t>
            </a:r>
            <a:endParaRPr sz="1100"/>
          </a:p>
          <a:p>
            <a:pPr indent="-298450" lvl="2" marL="1828800" rtl="0" algn="l">
              <a:lnSpc>
                <a:spcPct val="115000"/>
              </a:lnSpc>
              <a:spcBef>
                <a:spcPts val="0"/>
              </a:spcBef>
              <a:spcAft>
                <a:spcPts val="0"/>
              </a:spcAft>
              <a:buSzPts val="1100"/>
              <a:buChar char="■"/>
            </a:pPr>
            <a:r>
              <a:rPr lang="en" sz="1100"/>
              <a:t>Value proposition</a:t>
            </a:r>
            <a:endParaRPr sz="1100"/>
          </a:p>
          <a:p>
            <a:pPr indent="-298450" lvl="2" marL="1828800" rtl="0" algn="l">
              <a:lnSpc>
                <a:spcPct val="115000"/>
              </a:lnSpc>
              <a:spcBef>
                <a:spcPts val="0"/>
              </a:spcBef>
              <a:spcAft>
                <a:spcPts val="0"/>
              </a:spcAft>
              <a:buSzPts val="1100"/>
              <a:buChar char="■"/>
            </a:pPr>
            <a:r>
              <a:rPr lang="en" sz="1100"/>
              <a:t>Where you would use the app → grocery store, </a:t>
            </a:r>
            <a:r>
              <a:rPr lang="en" sz="1100"/>
              <a:t>kitchen, etc</a:t>
            </a:r>
            <a:endParaRPr sz="1100"/>
          </a:p>
          <a:p>
            <a:pPr indent="-298450" lvl="1" marL="1371600" rtl="0" algn="l">
              <a:lnSpc>
                <a:spcPct val="115000"/>
              </a:lnSpc>
              <a:spcBef>
                <a:spcPts val="0"/>
              </a:spcBef>
              <a:spcAft>
                <a:spcPts val="0"/>
              </a:spcAft>
              <a:buSzPts val="1100"/>
              <a:buChar char="○"/>
            </a:pPr>
            <a:r>
              <a:rPr lang="en" sz="1100"/>
              <a:t>Explain what the low-fi prototype is</a:t>
            </a:r>
            <a:endParaRPr sz="1100"/>
          </a:p>
          <a:p>
            <a:pPr indent="-298450" lvl="1" marL="1371600" rtl="0" algn="l">
              <a:lnSpc>
                <a:spcPct val="115000"/>
              </a:lnSpc>
              <a:spcBef>
                <a:spcPts val="0"/>
              </a:spcBef>
              <a:spcAft>
                <a:spcPts val="0"/>
              </a:spcAft>
              <a:buSzPts val="1100"/>
              <a:buChar char="○"/>
            </a:pPr>
            <a:r>
              <a:rPr lang="en" sz="1100"/>
              <a:t>Note that we’ve used color to denote features that are clickable for users to try</a:t>
            </a:r>
            <a:endParaRPr sz="1100"/>
          </a:p>
          <a:p>
            <a:pPr indent="-298450" lvl="0" marL="914400" rtl="0" algn="l">
              <a:lnSpc>
                <a:spcPct val="115000"/>
              </a:lnSpc>
              <a:spcBef>
                <a:spcPts val="0"/>
              </a:spcBef>
              <a:spcAft>
                <a:spcPts val="0"/>
              </a:spcAft>
              <a:buSzPts val="1100"/>
              <a:buChar char="●"/>
            </a:pPr>
            <a:r>
              <a:rPr lang="en" sz="1100"/>
              <a:t>Roles</a:t>
            </a:r>
            <a:endParaRPr sz="1100"/>
          </a:p>
          <a:p>
            <a:pPr indent="-298450" lvl="1" marL="1371600" rtl="0" algn="l">
              <a:lnSpc>
                <a:spcPct val="115000"/>
              </a:lnSpc>
              <a:spcBef>
                <a:spcPts val="0"/>
              </a:spcBef>
              <a:spcAft>
                <a:spcPts val="0"/>
              </a:spcAft>
              <a:buSzPts val="1100"/>
              <a:buChar char="○"/>
            </a:pPr>
            <a:r>
              <a:rPr lang="en" sz="1100"/>
              <a:t>Greeter talks through the script notes</a:t>
            </a:r>
            <a:endParaRPr sz="1100"/>
          </a:p>
          <a:p>
            <a:pPr indent="-298450" lvl="1" marL="1371600" rtl="0" algn="l">
              <a:lnSpc>
                <a:spcPct val="115000"/>
              </a:lnSpc>
              <a:spcBef>
                <a:spcPts val="0"/>
              </a:spcBef>
              <a:spcAft>
                <a:spcPts val="0"/>
              </a:spcAft>
              <a:buSzPts val="1100"/>
              <a:buChar char="○"/>
            </a:pPr>
            <a:r>
              <a:rPr lang="en" sz="1100"/>
              <a:t>Computer holds the phone to present the prototype to the user</a:t>
            </a:r>
            <a:endParaRPr sz="1100"/>
          </a:p>
          <a:p>
            <a:pPr indent="-298450" lvl="1" marL="1371600" rtl="0" algn="l">
              <a:lnSpc>
                <a:spcPct val="115000"/>
              </a:lnSpc>
              <a:spcBef>
                <a:spcPts val="0"/>
              </a:spcBef>
              <a:spcAft>
                <a:spcPts val="0"/>
              </a:spcAft>
              <a:buSzPts val="1100"/>
              <a:buChar char="○"/>
            </a:pPr>
            <a:r>
              <a:rPr lang="en" sz="1100"/>
              <a:t>Facilitator prompted the user to explain their choices of what they’d clicked on in a certain order</a:t>
            </a:r>
            <a:endParaRPr sz="1100"/>
          </a:p>
          <a:p>
            <a:pPr indent="-298450" lvl="2" marL="1828800" rtl="0" algn="l">
              <a:lnSpc>
                <a:spcPct val="115000"/>
              </a:lnSpc>
              <a:spcBef>
                <a:spcPts val="0"/>
              </a:spcBef>
              <a:spcAft>
                <a:spcPts val="0"/>
              </a:spcAft>
              <a:buSzPts val="1100"/>
              <a:buChar char="■"/>
            </a:pPr>
            <a:r>
              <a:rPr lang="en" sz="1100"/>
              <a:t>Ex: “Why did you click on Health Facts first?”</a:t>
            </a:r>
            <a:endParaRPr sz="1100"/>
          </a:p>
          <a:p>
            <a:pPr indent="-298450" lvl="2" marL="1828800" rtl="0" algn="l">
              <a:lnSpc>
                <a:spcPct val="115000"/>
              </a:lnSpc>
              <a:spcBef>
                <a:spcPts val="0"/>
              </a:spcBef>
              <a:spcAft>
                <a:spcPts val="0"/>
              </a:spcAft>
              <a:buSzPts val="1100"/>
              <a:buChar char="■"/>
            </a:pPr>
            <a:r>
              <a:rPr lang="en" sz="1100"/>
              <a:t>Ex: “What made you interested in doing this kind of filtering on your recipe?”</a:t>
            </a:r>
            <a:endParaRPr sz="1100"/>
          </a:p>
          <a:p>
            <a:pPr indent="-298450" lvl="1" marL="1371600" rtl="0" algn="l">
              <a:lnSpc>
                <a:spcPct val="115000"/>
              </a:lnSpc>
              <a:spcBef>
                <a:spcPts val="0"/>
              </a:spcBef>
              <a:spcAft>
                <a:spcPts val="0"/>
              </a:spcAft>
              <a:buSzPts val="1100"/>
              <a:buChar char="○"/>
            </a:pPr>
            <a:r>
              <a:rPr lang="en" sz="1100"/>
              <a:t>Notetaker took verbal notes and maintained a voice recording of the experience</a:t>
            </a:r>
            <a:endParaRPr sz="1100"/>
          </a:p>
          <a:p>
            <a:pPr indent="-298450" lvl="2" marL="1828800" rtl="0" algn="l">
              <a:lnSpc>
                <a:spcPct val="115000"/>
              </a:lnSpc>
              <a:spcBef>
                <a:spcPts val="0"/>
              </a:spcBef>
              <a:spcAft>
                <a:spcPts val="0"/>
              </a:spcAft>
              <a:buSzPts val="1100"/>
              <a:buChar char="■"/>
            </a:pPr>
            <a:r>
              <a:rPr lang="en" sz="1100"/>
              <a:t>Prompted facilitator to ask questions about motivation for certain interactions</a:t>
            </a:r>
            <a:endParaRPr sz="1100"/>
          </a:p>
          <a:p>
            <a:pPr indent="0" lvl="0" marL="0" rtl="0" algn="l">
              <a:spcBef>
                <a:spcPts val="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88" name="Shape 2188"/>
        <p:cNvGrpSpPr/>
        <p:nvPr/>
      </p:nvGrpSpPr>
      <p:grpSpPr>
        <a:xfrm>
          <a:off x="0" y="0"/>
          <a:ext cx="0" cy="0"/>
          <a:chOff x="0" y="0"/>
          <a:chExt cx="0" cy="0"/>
        </a:xfrm>
      </p:grpSpPr>
      <p:pic>
        <p:nvPicPr>
          <p:cNvPr id="2189" name="Google Shape;2189;p170"/>
          <p:cNvPicPr preferRelativeResize="0"/>
          <p:nvPr/>
        </p:nvPicPr>
        <p:blipFill>
          <a:blip r:embed="rId3">
            <a:alphaModFix/>
          </a:blip>
          <a:stretch>
            <a:fillRect/>
          </a:stretch>
        </p:blipFill>
        <p:spPr>
          <a:xfrm>
            <a:off x="3185500" y="700225"/>
            <a:ext cx="2773000" cy="2357625"/>
          </a:xfrm>
          <a:prstGeom prst="rect">
            <a:avLst/>
          </a:prstGeom>
          <a:noFill/>
          <a:ln>
            <a:noFill/>
          </a:ln>
        </p:spPr>
      </p:pic>
      <p:sp>
        <p:nvSpPr>
          <p:cNvPr id="2190" name="Google Shape;2190;p170"/>
          <p:cNvSpPr txBox="1"/>
          <p:nvPr>
            <p:ph idx="4294967295" type="title"/>
          </p:nvPr>
        </p:nvSpPr>
        <p:spPr>
          <a:xfrm>
            <a:off x="1245800" y="3710050"/>
            <a:ext cx="6898800" cy="36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3FB29C"/>
                </a:solidFill>
                <a:latin typeface="Barlow Semi Condensed"/>
                <a:ea typeface="Barlow Semi Condensed"/>
                <a:cs typeface="Barlow Semi Condensed"/>
                <a:sym typeface="Barlow Semi Condensed"/>
              </a:rPr>
              <a:t>Your cultural culinary companion</a:t>
            </a:r>
            <a:endParaRPr sz="2200">
              <a:solidFill>
                <a:srgbClr val="3FB29C"/>
              </a:solidFill>
              <a:latin typeface="Barlow Semi Condensed"/>
              <a:ea typeface="Barlow Semi Condensed"/>
              <a:cs typeface="Barlow Semi Condensed"/>
              <a:sym typeface="Barlow Semi Condensed"/>
            </a:endParaRPr>
          </a:p>
        </p:txBody>
      </p:sp>
      <p:sp>
        <p:nvSpPr>
          <p:cNvPr id="2191" name="Google Shape;2191;p170"/>
          <p:cNvSpPr txBox="1"/>
          <p:nvPr>
            <p:ph type="title"/>
          </p:nvPr>
        </p:nvSpPr>
        <p:spPr>
          <a:xfrm>
            <a:off x="2712150" y="3012175"/>
            <a:ext cx="3719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900">
                <a:latin typeface="Lobster"/>
                <a:ea typeface="Lobster"/>
                <a:cs typeface="Lobster"/>
                <a:sym typeface="Lobster"/>
              </a:rPr>
              <a:t>Dishcovery </a:t>
            </a:r>
            <a:endParaRPr sz="3900">
              <a:latin typeface="Lobster"/>
              <a:ea typeface="Lobster"/>
              <a:cs typeface="Lobster"/>
              <a:sym typeface="Lobst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7" name="Shape 1437"/>
        <p:cNvGrpSpPr/>
        <p:nvPr/>
      </p:nvGrpSpPr>
      <p:grpSpPr>
        <a:xfrm>
          <a:off x="0" y="0"/>
          <a:ext cx="0" cy="0"/>
          <a:chOff x="0" y="0"/>
          <a:chExt cx="0" cy="0"/>
        </a:xfrm>
      </p:grpSpPr>
      <p:sp>
        <p:nvSpPr>
          <p:cNvPr id="1438" name="Google Shape;1438;p123"/>
          <p:cNvSpPr/>
          <p:nvPr/>
        </p:nvSpPr>
        <p:spPr>
          <a:xfrm>
            <a:off x="714300" y="1063650"/>
            <a:ext cx="41223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123"/>
          <p:cNvSpPr txBox="1"/>
          <p:nvPr>
            <p:ph type="title"/>
          </p:nvPr>
        </p:nvSpPr>
        <p:spPr>
          <a:xfrm>
            <a:off x="831450" y="1063650"/>
            <a:ext cx="3888000" cy="8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300">
                <a:latin typeface="Space Grotesk"/>
                <a:ea typeface="Space Grotesk"/>
                <a:cs typeface="Space Grotesk"/>
                <a:sym typeface="Space Grotesk"/>
              </a:rPr>
              <a:t>Task 3: Authentic Cooking</a:t>
            </a:r>
            <a:endParaRPr b="1" sz="2300">
              <a:latin typeface="Space Grotesk"/>
              <a:ea typeface="Space Grotesk"/>
              <a:cs typeface="Space Grotesk"/>
              <a:sym typeface="Space Grotesk"/>
            </a:endParaRPr>
          </a:p>
        </p:txBody>
      </p:sp>
      <p:sp>
        <p:nvSpPr>
          <p:cNvPr id="1440" name="Google Shape;1440;p123"/>
          <p:cNvSpPr txBox="1"/>
          <p:nvPr>
            <p:ph idx="1" type="subTitle"/>
          </p:nvPr>
        </p:nvSpPr>
        <p:spPr>
          <a:xfrm>
            <a:off x="983850" y="1857650"/>
            <a:ext cx="3735600" cy="20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Description: </a:t>
            </a:r>
            <a:r>
              <a:rPr lang="en" sz="2000"/>
              <a:t>I want to cook a cultural authentic dish with a new ingredient</a:t>
            </a:r>
            <a:endParaRPr sz="2000"/>
          </a:p>
          <a:p>
            <a:pPr indent="0" lvl="0" marL="0" rtl="0" algn="l">
              <a:spcBef>
                <a:spcPts val="0"/>
              </a:spcBef>
              <a:spcAft>
                <a:spcPts val="0"/>
              </a:spcAft>
              <a:buNone/>
            </a:pPr>
            <a:r>
              <a:rPr b="1" lang="en" sz="2100"/>
              <a:t>Category: </a:t>
            </a:r>
            <a:r>
              <a:rPr lang="en" sz="2100"/>
              <a:t>Moderate/ Hard</a:t>
            </a:r>
            <a:endParaRPr sz="2000"/>
          </a:p>
        </p:txBody>
      </p:sp>
      <p:pic>
        <p:nvPicPr>
          <p:cNvPr id="1441" name="Google Shape;1441;p123"/>
          <p:cNvPicPr preferRelativeResize="0"/>
          <p:nvPr/>
        </p:nvPicPr>
        <p:blipFill>
          <a:blip r:embed="rId3">
            <a:alphaModFix/>
          </a:blip>
          <a:stretch>
            <a:fillRect/>
          </a:stretch>
        </p:blipFill>
        <p:spPr>
          <a:xfrm>
            <a:off x="5172424" y="911378"/>
            <a:ext cx="3320776" cy="3320750"/>
          </a:xfrm>
          <a:prstGeom prst="rect">
            <a:avLst/>
          </a:prstGeom>
          <a:noFill/>
          <a:ln>
            <a:noFill/>
          </a:ln>
        </p:spPr>
      </p:pic>
      <p:sp>
        <p:nvSpPr>
          <p:cNvPr id="1442" name="Google Shape;1442;p123"/>
          <p:cNvSpPr/>
          <p:nvPr/>
        </p:nvSpPr>
        <p:spPr>
          <a:xfrm>
            <a:off x="5121854" y="432364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123"/>
          <p:cNvSpPr/>
          <p:nvPr/>
        </p:nvSpPr>
        <p:spPr>
          <a:xfrm>
            <a:off x="2439472" y="694081"/>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123"/>
          <p:cNvSpPr/>
          <p:nvPr/>
        </p:nvSpPr>
        <p:spPr>
          <a:xfrm>
            <a:off x="1594467" y="432363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123"/>
          <p:cNvSpPr/>
          <p:nvPr/>
        </p:nvSpPr>
        <p:spPr>
          <a:xfrm>
            <a:off x="6842779" y="7215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123"/>
          <p:cNvSpPr/>
          <p:nvPr/>
        </p:nvSpPr>
        <p:spPr>
          <a:xfrm>
            <a:off x="7687267" y="154528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123"/>
          <p:cNvSpPr/>
          <p:nvPr/>
        </p:nvSpPr>
        <p:spPr>
          <a:xfrm>
            <a:off x="6683622" y="435604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123"/>
          <p:cNvSpPr/>
          <p:nvPr/>
        </p:nvSpPr>
        <p:spPr>
          <a:xfrm>
            <a:off x="4885756" y="6940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123"/>
          <p:cNvSpPr/>
          <p:nvPr/>
        </p:nvSpPr>
        <p:spPr>
          <a:xfrm>
            <a:off x="8266807" y="860823"/>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23"/>
          <p:cNvSpPr/>
          <p:nvPr/>
        </p:nvSpPr>
        <p:spPr>
          <a:xfrm>
            <a:off x="3585156" y="42321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123"/>
          <p:cNvSpPr/>
          <p:nvPr/>
        </p:nvSpPr>
        <p:spPr>
          <a:xfrm>
            <a:off x="5121857" y="221324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23"/>
          <p:cNvSpPr/>
          <p:nvPr/>
        </p:nvSpPr>
        <p:spPr>
          <a:xfrm>
            <a:off x="7652327"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3" name="Google Shape;1453;p123"/>
          <p:cNvGrpSpPr/>
          <p:nvPr/>
        </p:nvGrpSpPr>
        <p:grpSpPr>
          <a:xfrm>
            <a:off x="7930060" y="1184316"/>
            <a:ext cx="387325" cy="392002"/>
            <a:chOff x="-1988450" y="2592438"/>
            <a:chExt cx="550725" cy="557375"/>
          </a:xfrm>
        </p:grpSpPr>
        <p:sp>
          <p:nvSpPr>
            <p:cNvPr id="1454" name="Google Shape;1454;p123"/>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123"/>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123"/>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123"/>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23"/>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23"/>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0" name="Google Shape;1460;p123"/>
          <p:cNvGrpSpPr/>
          <p:nvPr/>
        </p:nvGrpSpPr>
        <p:grpSpPr>
          <a:xfrm>
            <a:off x="5432906" y="3890840"/>
            <a:ext cx="528885" cy="545802"/>
            <a:chOff x="-1507225" y="3988588"/>
            <a:chExt cx="575250" cy="593650"/>
          </a:xfrm>
        </p:grpSpPr>
        <p:sp>
          <p:nvSpPr>
            <p:cNvPr id="1461" name="Google Shape;1461;p123"/>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123"/>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123"/>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4" name="Google Shape;1464;p123"/>
          <p:cNvSpPr/>
          <p:nvPr/>
        </p:nvSpPr>
        <p:spPr>
          <a:xfrm>
            <a:off x="5438927" y="6940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123"/>
          <p:cNvSpPr/>
          <p:nvPr/>
        </p:nvSpPr>
        <p:spPr>
          <a:xfrm>
            <a:off x="5086615"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123"/>
          <p:cNvSpPr/>
          <p:nvPr/>
        </p:nvSpPr>
        <p:spPr>
          <a:xfrm>
            <a:off x="6972127" y="4193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123"/>
          <p:cNvSpPr/>
          <p:nvPr/>
        </p:nvSpPr>
        <p:spPr>
          <a:xfrm>
            <a:off x="41951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23"/>
          <p:cNvSpPr/>
          <p:nvPr/>
        </p:nvSpPr>
        <p:spPr>
          <a:xfrm>
            <a:off x="3262977" y="5495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123"/>
          <p:cNvSpPr/>
          <p:nvPr/>
        </p:nvSpPr>
        <p:spPr>
          <a:xfrm>
            <a:off x="1506352" y="5924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123"/>
          <p:cNvSpPr/>
          <p:nvPr/>
        </p:nvSpPr>
        <p:spPr>
          <a:xfrm>
            <a:off x="2114652" y="43358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23"/>
          <p:cNvSpPr/>
          <p:nvPr/>
        </p:nvSpPr>
        <p:spPr>
          <a:xfrm>
            <a:off x="7892827" y="42355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123"/>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pic>
        <p:nvPicPr>
          <p:cNvPr id="1477" name="Google Shape;1477;p124"/>
          <p:cNvPicPr preferRelativeResize="0"/>
          <p:nvPr/>
        </p:nvPicPr>
        <p:blipFill rotWithShape="1">
          <a:blip r:embed="rId3">
            <a:alphaModFix/>
          </a:blip>
          <a:srcRect b="0" l="0" r="0" t="0"/>
          <a:stretch/>
        </p:blipFill>
        <p:spPr>
          <a:xfrm>
            <a:off x="5207700" y="1089327"/>
            <a:ext cx="2835000" cy="2834976"/>
          </a:xfrm>
          <a:prstGeom prst="rect">
            <a:avLst/>
          </a:prstGeom>
          <a:noFill/>
          <a:ln>
            <a:noFill/>
          </a:ln>
        </p:spPr>
      </p:pic>
      <p:sp>
        <p:nvSpPr>
          <p:cNvPr id="1478" name="Google Shape;1478;p124"/>
          <p:cNvSpPr/>
          <p:nvPr/>
        </p:nvSpPr>
        <p:spPr>
          <a:xfrm>
            <a:off x="714300" y="1063650"/>
            <a:ext cx="41223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124"/>
          <p:cNvSpPr txBox="1"/>
          <p:nvPr>
            <p:ph type="title"/>
          </p:nvPr>
        </p:nvSpPr>
        <p:spPr>
          <a:xfrm>
            <a:off x="837775" y="916188"/>
            <a:ext cx="4713300" cy="8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800">
                <a:latin typeface="Space Grotesk"/>
                <a:ea typeface="Space Grotesk"/>
                <a:cs typeface="Space Grotesk"/>
                <a:sym typeface="Space Grotesk"/>
              </a:rPr>
              <a:t>Bonus tasks</a:t>
            </a:r>
            <a:endParaRPr b="1" sz="2800">
              <a:latin typeface="Space Grotesk"/>
              <a:ea typeface="Space Grotesk"/>
              <a:cs typeface="Space Grotesk"/>
              <a:sym typeface="Space Grotesk"/>
            </a:endParaRPr>
          </a:p>
        </p:txBody>
      </p:sp>
      <p:sp>
        <p:nvSpPr>
          <p:cNvPr id="1480" name="Google Shape;1480;p124"/>
          <p:cNvSpPr txBox="1"/>
          <p:nvPr>
            <p:ph idx="1" type="subTitle"/>
          </p:nvPr>
        </p:nvSpPr>
        <p:spPr>
          <a:xfrm>
            <a:off x="916650" y="1901725"/>
            <a:ext cx="3717600" cy="21780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b="1" lang="en" sz="1700"/>
              <a:t>Sharing with friends </a:t>
            </a:r>
            <a:r>
              <a:rPr lang="en" sz="1700"/>
              <a:t>- cooking or eating together or sharing recipes </a:t>
            </a:r>
            <a:r>
              <a:rPr lang="en" sz="1700"/>
              <a:t>with</a:t>
            </a:r>
            <a:r>
              <a:rPr lang="en" sz="1700"/>
              <a:t> friends</a:t>
            </a:r>
            <a:br>
              <a:rPr b="1" lang="en" sz="1700"/>
            </a:br>
            <a:endParaRPr b="1" sz="1700"/>
          </a:p>
          <a:p>
            <a:pPr indent="-323850" lvl="0" marL="457200" rtl="0" algn="l">
              <a:spcBef>
                <a:spcPts val="0"/>
              </a:spcBef>
              <a:spcAft>
                <a:spcPts val="0"/>
              </a:spcAft>
              <a:buSzPts val="1500"/>
              <a:buChar char="●"/>
            </a:pPr>
            <a:r>
              <a:rPr b="1" lang="en" sz="1700"/>
              <a:t>Habit planning </a:t>
            </a:r>
            <a:r>
              <a:rPr lang="en" sz="1700"/>
              <a:t>- making exploring cultural dishes into a long term habit rather than a one-off thing</a:t>
            </a:r>
            <a:endParaRPr sz="1700"/>
          </a:p>
        </p:txBody>
      </p:sp>
      <p:sp>
        <p:nvSpPr>
          <p:cNvPr id="1481" name="Google Shape;1481;p124"/>
          <p:cNvSpPr/>
          <p:nvPr/>
        </p:nvSpPr>
        <p:spPr>
          <a:xfrm>
            <a:off x="5121854" y="432364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124"/>
          <p:cNvSpPr/>
          <p:nvPr/>
        </p:nvSpPr>
        <p:spPr>
          <a:xfrm>
            <a:off x="2439472" y="694081"/>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124"/>
          <p:cNvSpPr/>
          <p:nvPr/>
        </p:nvSpPr>
        <p:spPr>
          <a:xfrm>
            <a:off x="1594467" y="432363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124"/>
          <p:cNvSpPr/>
          <p:nvPr/>
        </p:nvSpPr>
        <p:spPr>
          <a:xfrm>
            <a:off x="6842779" y="7215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124"/>
          <p:cNvSpPr/>
          <p:nvPr/>
        </p:nvSpPr>
        <p:spPr>
          <a:xfrm>
            <a:off x="7687267" y="154528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124"/>
          <p:cNvSpPr/>
          <p:nvPr/>
        </p:nvSpPr>
        <p:spPr>
          <a:xfrm>
            <a:off x="6683622" y="435604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124"/>
          <p:cNvSpPr/>
          <p:nvPr/>
        </p:nvSpPr>
        <p:spPr>
          <a:xfrm>
            <a:off x="4885756" y="6940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124"/>
          <p:cNvSpPr/>
          <p:nvPr/>
        </p:nvSpPr>
        <p:spPr>
          <a:xfrm>
            <a:off x="8266807" y="860823"/>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24"/>
          <p:cNvSpPr/>
          <p:nvPr/>
        </p:nvSpPr>
        <p:spPr>
          <a:xfrm>
            <a:off x="3585156" y="42321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24"/>
          <p:cNvSpPr/>
          <p:nvPr/>
        </p:nvSpPr>
        <p:spPr>
          <a:xfrm>
            <a:off x="5121857" y="221324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24"/>
          <p:cNvSpPr/>
          <p:nvPr/>
        </p:nvSpPr>
        <p:spPr>
          <a:xfrm>
            <a:off x="7652327"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92" name="Google Shape;1492;p124"/>
          <p:cNvGrpSpPr/>
          <p:nvPr/>
        </p:nvGrpSpPr>
        <p:grpSpPr>
          <a:xfrm>
            <a:off x="7930060" y="1184316"/>
            <a:ext cx="387325" cy="392002"/>
            <a:chOff x="-1988450" y="2592438"/>
            <a:chExt cx="550725" cy="557375"/>
          </a:xfrm>
        </p:grpSpPr>
        <p:sp>
          <p:nvSpPr>
            <p:cNvPr id="1493" name="Google Shape;1493;p124"/>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124"/>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124"/>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124"/>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124"/>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124"/>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9" name="Google Shape;1499;p124"/>
          <p:cNvGrpSpPr/>
          <p:nvPr/>
        </p:nvGrpSpPr>
        <p:grpSpPr>
          <a:xfrm>
            <a:off x="5432906" y="3890840"/>
            <a:ext cx="528885" cy="545802"/>
            <a:chOff x="-1507225" y="3988588"/>
            <a:chExt cx="575250" cy="593650"/>
          </a:xfrm>
        </p:grpSpPr>
        <p:sp>
          <p:nvSpPr>
            <p:cNvPr id="1500" name="Google Shape;1500;p124"/>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24"/>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24"/>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3" name="Google Shape;1503;p124"/>
          <p:cNvSpPr/>
          <p:nvPr/>
        </p:nvSpPr>
        <p:spPr>
          <a:xfrm>
            <a:off x="5438927" y="6940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124"/>
          <p:cNvSpPr/>
          <p:nvPr/>
        </p:nvSpPr>
        <p:spPr>
          <a:xfrm>
            <a:off x="5086615"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124"/>
          <p:cNvSpPr/>
          <p:nvPr/>
        </p:nvSpPr>
        <p:spPr>
          <a:xfrm>
            <a:off x="6972127" y="4193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124"/>
          <p:cNvSpPr/>
          <p:nvPr/>
        </p:nvSpPr>
        <p:spPr>
          <a:xfrm>
            <a:off x="41951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124"/>
          <p:cNvSpPr/>
          <p:nvPr/>
        </p:nvSpPr>
        <p:spPr>
          <a:xfrm>
            <a:off x="3262977" y="5495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124"/>
          <p:cNvSpPr/>
          <p:nvPr/>
        </p:nvSpPr>
        <p:spPr>
          <a:xfrm>
            <a:off x="1506352" y="5924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124"/>
          <p:cNvSpPr/>
          <p:nvPr/>
        </p:nvSpPr>
        <p:spPr>
          <a:xfrm>
            <a:off x="2114652" y="43358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124"/>
          <p:cNvSpPr/>
          <p:nvPr/>
        </p:nvSpPr>
        <p:spPr>
          <a:xfrm>
            <a:off x="7892827" y="42355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12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p125"/>
          <p:cNvSpPr/>
          <p:nvPr/>
        </p:nvSpPr>
        <p:spPr>
          <a:xfrm>
            <a:off x="1630800" y="1063650"/>
            <a:ext cx="58824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125"/>
          <p:cNvSpPr txBox="1"/>
          <p:nvPr>
            <p:ph type="title"/>
          </p:nvPr>
        </p:nvSpPr>
        <p:spPr>
          <a:xfrm>
            <a:off x="1676388" y="859900"/>
            <a:ext cx="5882400" cy="286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200">
                <a:latin typeface="Space Grotesk"/>
                <a:ea typeface="Space Grotesk"/>
                <a:cs typeface="Space Grotesk"/>
                <a:sym typeface="Space Grotesk"/>
              </a:rPr>
              <a:t>Our Solution</a:t>
            </a:r>
            <a:r>
              <a:rPr lang="en" sz="6800">
                <a:solidFill>
                  <a:srgbClr val="3FB29C"/>
                </a:solidFill>
                <a:latin typeface="Space Grotesk"/>
                <a:ea typeface="Space Grotesk"/>
                <a:cs typeface="Space Grotesk"/>
                <a:sym typeface="Space Grotesk"/>
              </a:rPr>
              <a:t> </a:t>
            </a:r>
            <a:endParaRPr sz="6800">
              <a:solidFill>
                <a:srgbClr val="3FB29C"/>
              </a:solidFill>
              <a:latin typeface="Space Grotesk"/>
              <a:ea typeface="Space Grotesk"/>
              <a:cs typeface="Space Grotesk"/>
              <a:sym typeface="Space Grotesk"/>
            </a:endParaRPr>
          </a:p>
          <a:p>
            <a:pPr indent="0" lvl="0" marL="0" rtl="0" algn="l">
              <a:spcBef>
                <a:spcPts val="0"/>
              </a:spcBef>
              <a:spcAft>
                <a:spcPts val="0"/>
              </a:spcAft>
              <a:buNone/>
            </a:pPr>
            <a:r>
              <a:rPr lang="en" sz="1900"/>
              <a:t>Dishcovery </a:t>
            </a:r>
            <a:r>
              <a:rPr lang="en" sz="1900">
                <a:latin typeface="Anaheim"/>
                <a:ea typeface="Anaheim"/>
                <a:cs typeface="Anaheim"/>
                <a:sym typeface="Anaheim"/>
              </a:rPr>
              <a:t>helps you recognize, learn about, and cook with foods from around the world. We use image recognition to identify new ingredients and enable you to delve into their cultural context and authentic recipes using them, providing a </a:t>
            </a:r>
            <a:r>
              <a:rPr lang="en" sz="1900"/>
              <a:t>cultural culinary companion</a:t>
            </a:r>
            <a:r>
              <a:rPr lang="en" sz="1900">
                <a:latin typeface="Anaheim"/>
                <a:ea typeface="Anaheim"/>
                <a:cs typeface="Anaheim"/>
                <a:sym typeface="Anaheim"/>
              </a:rPr>
              <a:t> from the grocery store to your kitchen. </a:t>
            </a:r>
            <a:endParaRPr sz="1900">
              <a:latin typeface="Anaheim"/>
              <a:ea typeface="Anaheim"/>
              <a:cs typeface="Anaheim"/>
              <a:sym typeface="Anaheim"/>
            </a:endParaRPr>
          </a:p>
        </p:txBody>
      </p:sp>
      <p:sp>
        <p:nvSpPr>
          <p:cNvPr id="1518" name="Google Shape;1518;p125"/>
          <p:cNvSpPr/>
          <p:nvPr/>
        </p:nvSpPr>
        <p:spPr>
          <a:xfrm>
            <a:off x="7907852" y="183598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9" name="Google Shape;1519;p125"/>
          <p:cNvGrpSpPr/>
          <p:nvPr/>
        </p:nvGrpSpPr>
        <p:grpSpPr>
          <a:xfrm>
            <a:off x="7770381" y="3213240"/>
            <a:ext cx="528885" cy="545802"/>
            <a:chOff x="-1507225" y="3988588"/>
            <a:chExt cx="575250" cy="593650"/>
          </a:xfrm>
        </p:grpSpPr>
        <p:sp>
          <p:nvSpPr>
            <p:cNvPr id="1520" name="Google Shape;1520;p125"/>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125"/>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125"/>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3" name="Google Shape;1523;p125"/>
          <p:cNvGrpSpPr/>
          <p:nvPr/>
        </p:nvGrpSpPr>
        <p:grpSpPr>
          <a:xfrm>
            <a:off x="723667" y="859892"/>
            <a:ext cx="528916" cy="535303"/>
            <a:chOff x="-1988450" y="2592438"/>
            <a:chExt cx="550725" cy="557375"/>
          </a:xfrm>
        </p:grpSpPr>
        <p:sp>
          <p:nvSpPr>
            <p:cNvPr id="1524" name="Google Shape;1524;p125"/>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125"/>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125"/>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125"/>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125"/>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125"/>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0" name="Google Shape;1530;p125"/>
          <p:cNvGrpSpPr/>
          <p:nvPr/>
        </p:nvGrpSpPr>
        <p:grpSpPr>
          <a:xfrm>
            <a:off x="6334347" y="527541"/>
            <a:ext cx="387325" cy="392002"/>
            <a:chOff x="-1988450" y="2592438"/>
            <a:chExt cx="550725" cy="557375"/>
          </a:xfrm>
        </p:grpSpPr>
        <p:sp>
          <p:nvSpPr>
            <p:cNvPr id="1531" name="Google Shape;1531;p125"/>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125"/>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125"/>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125"/>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125"/>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125"/>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7" name="Google Shape;1537;p125"/>
          <p:cNvGrpSpPr/>
          <p:nvPr/>
        </p:nvGrpSpPr>
        <p:grpSpPr>
          <a:xfrm>
            <a:off x="1300307" y="4197941"/>
            <a:ext cx="387296" cy="396831"/>
            <a:chOff x="874000" y="1401213"/>
            <a:chExt cx="581875" cy="596200"/>
          </a:xfrm>
        </p:grpSpPr>
        <p:sp>
          <p:nvSpPr>
            <p:cNvPr id="1538" name="Google Shape;1538;p125"/>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125"/>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125"/>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125"/>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125"/>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125"/>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125"/>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125"/>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125"/>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125"/>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125"/>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125"/>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125"/>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125"/>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125"/>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125"/>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125"/>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125"/>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125"/>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125"/>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125"/>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125"/>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125"/>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1" name="Google Shape;1561;p125"/>
          <p:cNvSpPr/>
          <p:nvPr/>
        </p:nvSpPr>
        <p:spPr>
          <a:xfrm>
            <a:off x="4793177" y="7247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125"/>
          <p:cNvSpPr/>
          <p:nvPr/>
        </p:nvSpPr>
        <p:spPr>
          <a:xfrm>
            <a:off x="73218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125"/>
          <p:cNvSpPr/>
          <p:nvPr/>
        </p:nvSpPr>
        <p:spPr>
          <a:xfrm>
            <a:off x="8189377" y="10670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125"/>
          <p:cNvSpPr/>
          <p:nvPr/>
        </p:nvSpPr>
        <p:spPr>
          <a:xfrm>
            <a:off x="7907854" y="8096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125"/>
          <p:cNvSpPr/>
          <p:nvPr/>
        </p:nvSpPr>
        <p:spPr>
          <a:xfrm>
            <a:off x="8189377" y="27637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125"/>
          <p:cNvSpPr/>
          <p:nvPr/>
        </p:nvSpPr>
        <p:spPr>
          <a:xfrm>
            <a:off x="7844454" y="24861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125"/>
          <p:cNvSpPr/>
          <p:nvPr/>
        </p:nvSpPr>
        <p:spPr>
          <a:xfrm>
            <a:off x="1291981" y="28028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125"/>
          <p:cNvSpPr/>
          <p:nvPr/>
        </p:nvSpPr>
        <p:spPr>
          <a:xfrm>
            <a:off x="8228781" y="42826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125"/>
          <p:cNvSpPr/>
          <p:nvPr/>
        </p:nvSpPr>
        <p:spPr>
          <a:xfrm>
            <a:off x="5652181" y="54960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125"/>
          <p:cNvSpPr/>
          <p:nvPr/>
        </p:nvSpPr>
        <p:spPr>
          <a:xfrm>
            <a:off x="5425104" y="8672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125"/>
          <p:cNvSpPr/>
          <p:nvPr/>
        </p:nvSpPr>
        <p:spPr>
          <a:xfrm>
            <a:off x="4155418" y="54960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125"/>
          <p:cNvSpPr/>
          <p:nvPr/>
        </p:nvSpPr>
        <p:spPr>
          <a:xfrm>
            <a:off x="3062904" y="718355"/>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125"/>
          <p:cNvSpPr/>
          <p:nvPr/>
        </p:nvSpPr>
        <p:spPr>
          <a:xfrm>
            <a:off x="2005352" y="59247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125"/>
          <p:cNvSpPr/>
          <p:nvPr/>
        </p:nvSpPr>
        <p:spPr>
          <a:xfrm>
            <a:off x="1025604" y="22098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125"/>
          <p:cNvSpPr/>
          <p:nvPr/>
        </p:nvSpPr>
        <p:spPr>
          <a:xfrm>
            <a:off x="1348481" y="16354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125"/>
          <p:cNvSpPr/>
          <p:nvPr/>
        </p:nvSpPr>
        <p:spPr>
          <a:xfrm>
            <a:off x="1252577" y="3494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125"/>
          <p:cNvSpPr/>
          <p:nvPr/>
        </p:nvSpPr>
        <p:spPr>
          <a:xfrm>
            <a:off x="959004" y="3971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125"/>
          <p:cNvSpPr/>
          <p:nvPr/>
        </p:nvSpPr>
        <p:spPr>
          <a:xfrm>
            <a:off x="2044756" y="443000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125"/>
          <p:cNvSpPr/>
          <p:nvPr/>
        </p:nvSpPr>
        <p:spPr>
          <a:xfrm>
            <a:off x="2643227" y="41979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125"/>
          <p:cNvSpPr/>
          <p:nvPr/>
        </p:nvSpPr>
        <p:spPr>
          <a:xfrm>
            <a:off x="6483406" y="44720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125"/>
          <p:cNvSpPr/>
          <p:nvPr/>
        </p:nvSpPr>
        <p:spPr>
          <a:xfrm>
            <a:off x="6844329" y="422966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125"/>
          <p:cNvSpPr/>
          <p:nvPr/>
        </p:nvSpPr>
        <p:spPr>
          <a:xfrm>
            <a:off x="5652177" y="4310214"/>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125"/>
          <p:cNvSpPr/>
          <p:nvPr/>
        </p:nvSpPr>
        <p:spPr>
          <a:xfrm>
            <a:off x="3321204" y="44720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125"/>
          <p:cNvSpPr/>
          <p:nvPr/>
        </p:nvSpPr>
        <p:spPr>
          <a:xfrm>
            <a:off x="5206029" y="44226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125"/>
          <p:cNvSpPr/>
          <p:nvPr/>
        </p:nvSpPr>
        <p:spPr>
          <a:xfrm>
            <a:off x="4483618" y="427812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125"/>
          <p:cNvSpPr/>
          <p:nvPr/>
        </p:nvSpPr>
        <p:spPr>
          <a:xfrm>
            <a:off x="3834102" y="4337727"/>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125"/>
          <p:cNvSpPr/>
          <p:nvPr/>
        </p:nvSpPr>
        <p:spPr>
          <a:xfrm>
            <a:off x="3834104" y="8672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88" name="Google Shape;1588;p125"/>
          <p:cNvGrpSpPr/>
          <p:nvPr/>
        </p:nvGrpSpPr>
        <p:grpSpPr>
          <a:xfrm>
            <a:off x="723676" y="2919819"/>
            <a:ext cx="387316" cy="399705"/>
            <a:chOff x="-1507225" y="3988588"/>
            <a:chExt cx="575250" cy="593650"/>
          </a:xfrm>
        </p:grpSpPr>
        <p:sp>
          <p:nvSpPr>
            <p:cNvPr id="1589" name="Google Shape;1589;p125"/>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125"/>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125"/>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2" name="Google Shape;1592;p125"/>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6" name="Shape 1596"/>
        <p:cNvGrpSpPr/>
        <p:nvPr/>
      </p:nvGrpSpPr>
      <p:grpSpPr>
        <a:xfrm>
          <a:off x="0" y="0"/>
          <a:ext cx="0" cy="0"/>
          <a:chOff x="0" y="0"/>
          <a:chExt cx="0" cy="0"/>
        </a:xfrm>
      </p:grpSpPr>
      <p:sp>
        <p:nvSpPr>
          <p:cNvPr id="1597" name="Google Shape;1597;p126"/>
          <p:cNvSpPr txBox="1"/>
          <p:nvPr>
            <p:ph idx="5"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598" name="Google Shape;1598;p126"/>
          <p:cNvSpPr/>
          <p:nvPr/>
        </p:nvSpPr>
        <p:spPr>
          <a:xfrm>
            <a:off x="4368200" y="634025"/>
            <a:ext cx="4122300" cy="39324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126"/>
          <p:cNvSpPr/>
          <p:nvPr/>
        </p:nvSpPr>
        <p:spPr>
          <a:xfrm>
            <a:off x="7376688" y="1720403"/>
            <a:ext cx="799200" cy="7992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126"/>
          <p:cNvSpPr/>
          <p:nvPr/>
        </p:nvSpPr>
        <p:spPr>
          <a:xfrm>
            <a:off x="7376699" y="801228"/>
            <a:ext cx="799200" cy="7992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126"/>
          <p:cNvSpPr txBox="1"/>
          <p:nvPr>
            <p:ph idx="4" type="title"/>
          </p:nvPr>
        </p:nvSpPr>
        <p:spPr>
          <a:xfrm>
            <a:off x="714300" y="537275"/>
            <a:ext cx="4494300" cy="9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Space Grotesk"/>
                <a:ea typeface="Space Grotesk"/>
                <a:cs typeface="Space Grotesk"/>
                <a:sym typeface="Space Grotesk"/>
              </a:rPr>
              <a:t>Table of </a:t>
            </a:r>
            <a:r>
              <a:rPr b="1" lang="en">
                <a:solidFill>
                  <a:schemeClr val="dk1"/>
                </a:solidFill>
                <a:latin typeface="Space Grotesk"/>
                <a:ea typeface="Space Grotesk"/>
                <a:cs typeface="Space Grotesk"/>
                <a:sym typeface="Space Grotesk"/>
              </a:rPr>
              <a:t>Contents </a:t>
            </a:r>
            <a:endParaRPr b="1">
              <a:solidFill>
                <a:schemeClr val="dk1"/>
              </a:solidFill>
              <a:latin typeface="Space Grotesk"/>
              <a:ea typeface="Space Grotesk"/>
              <a:cs typeface="Space Grotesk"/>
              <a:sym typeface="Space Grotesk"/>
            </a:endParaRPr>
          </a:p>
        </p:txBody>
      </p:sp>
      <p:sp>
        <p:nvSpPr>
          <p:cNvPr id="1602" name="Google Shape;1602;p126"/>
          <p:cNvSpPr txBox="1"/>
          <p:nvPr>
            <p:ph idx="1" type="subTitle"/>
          </p:nvPr>
        </p:nvSpPr>
        <p:spPr>
          <a:xfrm>
            <a:off x="4891138" y="2719650"/>
            <a:ext cx="2307300" cy="799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Task flows we ideated and the transition from drawings to lo-fi testing environment</a:t>
            </a:r>
            <a:endParaRPr/>
          </a:p>
        </p:txBody>
      </p:sp>
      <p:grpSp>
        <p:nvGrpSpPr>
          <p:cNvPr id="1603" name="Google Shape;1603;p126"/>
          <p:cNvGrpSpPr/>
          <p:nvPr/>
        </p:nvGrpSpPr>
        <p:grpSpPr>
          <a:xfrm>
            <a:off x="7527347" y="1943158"/>
            <a:ext cx="497855" cy="353681"/>
            <a:chOff x="4684863" y="2606775"/>
            <a:chExt cx="459700" cy="326575"/>
          </a:xfrm>
        </p:grpSpPr>
        <p:sp>
          <p:nvSpPr>
            <p:cNvPr id="1604" name="Google Shape;1604;p126"/>
            <p:cNvSpPr/>
            <p:nvPr/>
          </p:nvSpPr>
          <p:spPr>
            <a:xfrm>
              <a:off x="4723638" y="2753675"/>
              <a:ext cx="99125" cy="99125"/>
            </a:xfrm>
            <a:custGeom>
              <a:rect b="b" l="l" r="r" t="t"/>
              <a:pathLst>
                <a:path extrusionOk="0" h="3965" w="3965">
                  <a:moveTo>
                    <a:pt x="1328" y="535"/>
                  </a:moveTo>
                  <a:cubicBezTo>
                    <a:pt x="1328" y="673"/>
                    <a:pt x="1345" y="811"/>
                    <a:pt x="1362" y="931"/>
                  </a:cubicBezTo>
                  <a:lnTo>
                    <a:pt x="535" y="1758"/>
                  </a:lnTo>
                  <a:lnTo>
                    <a:pt x="535" y="1259"/>
                  </a:lnTo>
                  <a:cubicBezTo>
                    <a:pt x="535" y="862"/>
                    <a:pt x="862" y="535"/>
                    <a:pt x="1259" y="535"/>
                  </a:cubicBezTo>
                  <a:close/>
                  <a:moveTo>
                    <a:pt x="2706" y="535"/>
                  </a:moveTo>
                  <a:cubicBezTo>
                    <a:pt x="3102" y="535"/>
                    <a:pt x="3430" y="862"/>
                    <a:pt x="3430" y="1259"/>
                  </a:cubicBezTo>
                  <a:lnTo>
                    <a:pt x="3430" y="1913"/>
                  </a:lnTo>
                  <a:cubicBezTo>
                    <a:pt x="3378" y="1913"/>
                    <a:pt x="3327" y="1931"/>
                    <a:pt x="3292" y="1931"/>
                  </a:cubicBezTo>
                  <a:cubicBezTo>
                    <a:pt x="2517" y="1931"/>
                    <a:pt x="1879" y="1310"/>
                    <a:pt x="1862" y="535"/>
                  </a:cubicBezTo>
                  <a:close/>
                  <a:moveTo>
                    <a:pt x="1586" y="1483"/>
                  </a:moveTo>
                  <a:cubicBezTo>
                    <a:pt x="1689" y="1655"/>
                    <a:pt x="1810" y="1827"/>
                    <a:pt x="1965" y="1965"/>
                  </a:cubicBezTo>
                  <a:lnTo>
                    <a:pt x="724" y="3206"/>
                  </a:lnTo>
                  <a:cubicBezTo>
                    <a:pt x="604" y="3068"/>
                    <a:pt x="535" y="2896"/>
                    <a:pt x="535" y="2706"/>
                  </a:cubicBezTo>
                  <a:lnTo>
                    <a:pt x="535" y="2517"/>
                  </a:lnTo>
                  <a:lnTo>
                    <a:pt x="1586" y="1483"/>
                  </a:lnTo>
                  <a:close/>
                  <a:moveTo>
                    <a:pt x="2430" y="2258"/>
                  </a:moveTo>
                  <a:cubicBezTo>
                    <a:pt x="2689" y="2396"/>
                    <a:pt x="2982" y="2465"/>
                    <a:pt x="3292" y="2465"/>
                  </a:cubicBezTo>
                  <a:lnTo>
                    <a:pt x="3430" y="2465"/>
                  </a:lnTo>
                  <a:lnTo>
                    <a:pt x="3430" y="2706"/>
                  </a:lnTo>
                  <a:cubicBezTo>
                    <a:pt x="3430" y="3102"/>
                    <a:pt x="3102" y="3430"/>
                    <a:pt x="2706" y="3430"/>
                  </a:cubicBezTo>
                  <a:lnTo>
                    <a:pt x="1259" y="3430"/>
                  </a:lnTo>
                  <a:lnTo>
                    <a:pt x="2430" y="2258"/>
                  </a:lnTo>
                  <a:close/>
                  <a:moveTo>
                    <a:pt x="1259" y="1"/>
                  </a:moveTo>
                  <a:cubicBezTo>
                    <a:pt x="569" y="1"/>
                    <a:pt x="1" y="569"/>
                    <a:pt x="1" y="1259"/>
                  </a:cubicBezTo>
                  <a:lnTo>
                    <a:pt x="1" y="2706"/>
                  </a:lnTo>
                  <a:cubicBezTo>
                    <a:pt x="1" y="3413"/>
                    <a:pt x="569" y="3964"/>
                    <a:pt x="1259" y="3964"/>
                  </a:cubicBezTo>
                  <a:lnTo>
                    <a:pt x="2706" y="3964"/>
                  </a:lnTo>
                  <a:cubicBezTo>
                    <a:pt x="3413" y="3964"/>
                    <a:pt x="3964" y="3413"/>
                    <a:pt x="3964" y="2706"/>
                  </a:cubicBezTo>
                  <a:lnTo>
                    <a:pt x="3964" y="1259"/>
                  </a:lnTo>
                  <a:cubicBezTo>
                    <a:pt x="3964" y="569"/>
                    <a:pt x="3413" y="1"/>
                    <a:pt x="27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126"/>
            <p:cNvSpPr/>
            <p:nvPr/>
          </p:nvSpPr>
          <p:spPr>
            <a:xfrm>
              <a:off x="5010988" y="2763575"/>
              <a:ext cx="96525" cy="87925"/>
            </a:xfrm>
            <a:custGeom>
              <a:rect b="b" l="l" r="r" t="t"/>
              <a:pathLst>
                <a:path extrusionOk="0" h="3517" w="3861">
                  <a:moveTo>
                    <a:pt x="1931" y="535"/>
                  </a:moveTo>
                  <a:cubicBezTo>
                    <a:pt x="2258" y="535"/>
                    <a:pt x="2551" y="656"/>
                    <a:pt x="2792" y="897"/>
                  </a:cubicBezTo>
                  <a:cubicBezTo>
                    <a:pt x="2879" y="983"/>
                    <a:pt x="2965" y="1087"/>
                    <a:pt x="3016" y="1207"/>
                  </a:cubicBezTo>
                  <a:cubicBezTo>
                    <a:pt x="2879" y="1242"/>
                    <a:pt x="2758" y="1293"/>
                    <a:pt x="2637" y="1345"/>
                  </a:cubicBezTo>
                  <a:lnTo>
                    <a:pt x="1827" y="535"/>
                  </a:lnTo>
                  <a:close/>
                  <a:moveTo>
                    <a:pt x="1259" y="725"/>
                  </a:moveTo>
                  <a:lnTo>
                    <a:pt x="2172" y="1638"/>
                  </a:lnTo>
                  <a:cubicBezTo>
                    <a:pt x="2086" y="1707"/>
                    <a:pt x="2017" y="1759"/>
                    <a:pt x="1948" y="1845"/>
                  </a:cubicBezTo>
                  <a:cubicBezTo>
                    <a:pt x="1896" y="1879"/>
                    <a:pt x="1845" y="1931"/>
                    <a:pt x="1810" y="1983"/>
                  </a:cubicBezTo>
                  <a:lnTo>
                    <a:pt x="897" y="1087"/>
                  </a:lnTo>
                  <a:cubicBezTo>
                    <a:pt x="949" y="1018"/>
                    <a:pt x="1000" y="949"/>
                    <a:pt x="1069" y="897"/>
                  </a:cubicBezTo>
                  <a:cubicBezTo>
                    <a:pt x="1121" y="828"/>
                    <a:pt x="1190" y="776"/>
                    <a:pt x="1259" y="725"/>
                  </a:cubicBezTo>
                  <a:close/>
                  <a:moveTo>
                    <a:pt x="707" y="1655"/>
                  </a:moveTo>
                  <a:lnTo>
                    <a:pt x="1500" y="2448"/>
                  </a:lnTo>
                  <a:cubicBezTo>
                    <a:pt x="1431" y="2569"/>
                    <a:pt x="1379" y="2689"/>
                    <a:pt x="1345" y="2827"/>
                  </a:cubicBezTo>
                  <a:cubicBezTo>
                    <a:pt x="1241" y="2775"/>
                    <a:pt x="1138" y="2706"/>
                    <a:pt x="1069" y="2620"/>
                  </a:cubicBezTo>
                  <a:cubicBezTo>
                    <a:pt x="793" y="2345"/>
                    <a:pt x="690" y="2000"/>
                    <a:pt x="707" y="1655"/>
                  </a:cubicBezTo>
                  <a:close/>
                  <a:moveTo>
                    <a:pt x="3137" y="1724"/>
                  </a:moveTo>
                  <a:lnTo>
                    <a:pt x="3137" y="1724"/>
                  </a:lnTo>
                  <a:cubicBezTo>
                    <a:pt x="3154" y="2052"/>
                    <a:pt x="3034" y="2379"/>
                    <a:pt x="2792" y="2620"/>
                  </a:cubicBezTo>
                  <a:cubicBezTo>
                    <a:pt x="2552" y="2860"/>
                    <a:pt x="2238" y="2967"/>
                    <a:pt x="1932" y="2967"/>
                  </a:cubicBezTo>
                  <a:cubicBezTo>
                    <a:pt x="1908" y="2967"/>
                    <a:pt x="1885" y="2966"/>
                    <a:pt x="1862" y="2965"/>
                  </a:cubicBezTo>
                  <a:cubicBezTo>
                    <a:pt x="1948" y="2689"/>
                    <a:pt x="2103" y="2431"/>
                    <a:pt x="2327" y="2224"/>
                  </a:cubicBezTo>
                  <a:cubicBezTo>
                    <a:pt x="2551" y="1983"/>
                    <a:pt x="2827" y="1828"/>
                    <a:pt x="3137" y="1724"/>
                  </a:cubicBezTo>
                  <a:close/>
                  <a:moveTo>
                    <a:pt x="1931" y="1"/>
                  </a:moveTo>
                  <a:cubicBezTo>
                    <a:pt x="1448" y="1"/>
                    <a:pt x="1017" y="173"/>
                    <a:pt x="690" y="501"/>
                  </a:cubicBezTo>
                  <a:cubicBezTo>
                    <a:pt x="1" y="1190"/>
                    <a:pt x="1" y="2310"/>
                    <a:pt x="690" y="2999"/>
                  </a:cubicBezTo>
                  <a:cubicBezTo>
                    <a:pt x="1017" y="3344"/>
                    <a:pt x="1483" y="3516"/>
                    <a:pt x="1931" y="3516"/>
                  </a:cubicBezTo>
                  <a:cubicBezTo>
                    <a:pt x="2379" y="3516"/>
                    <a:pt x="2827" y="3344"/>
                    <a:pt x="3172" y="2999"/>
                  </a:cubicBezTo>
                  <a:cubicBezTo>
                    <a:pt x="3861" y="2310"/>
                    <a:pt x="3861" y="1190"/>
                    <a:pt x="3172" y="501"/>
                  </a:cubicBezTo>
                  <a:cubicBezTo>
                    <a:pt x="2844" y="173"/>
                    <a:pt x="2396" y="1"/>
                    <a:pt x="19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126"/>
            <p:cNvSpPr/>
            <p:nvPr/>
          </p:nvSpPr>
          <p:spPr>
            <a:xfrm>
              <a:off x="4684863" y="2716625"/>
              <a:ext cx="459700" cy="216725"/>
            </a:xfrm>
            <a:custGeom>
              <a:rect b="b" l="l" r="r" t="t"/>
              <a:pathLst>
                <a:path extrusionOk="0" h="8669" w="18388">
                  <a:moveTo>
                    <a:pt x="8824" y="535"/>
                  </a:moveTo>
                  <a:cubicBezTo>
                    <a:pt x="8893" y="535"/>
                    <a:pt x="8944" y="569"/>
                    <a:pt x="9013" y="604"/>
                  </a:cubicBezTo>
                  <a:cubicBezTo>
                    <a:pt x="8979" y="690"/>
                    <a:pt x="8962" y="793"/>
                    <a:pt x="8962" y="897"/>
                  </a:cubicBezTo>
                  <a:cubicBezTo>
                    <a:pt x="8962" y="914"/>
                    <a:pt x="8962" y="931"/>
                    <a:pt x="8962" y="948"/>
                  </a:cubicBezTo>
                  <a:cubicBezTo>
                    <a:pt x="8910" y="983"/>
                    <a:pt x="8858" y="1000"/>
                    <a:pt x="8807" y="1035"/>
                  </a:cubicBezTo>
                  <a:cubicBezTo>
                    <a:pt x="8703" y="966"/>
                    <a:pt x="8583" y="914"/>
                    <a:pt x="8462" y="879"/>
                  </a:cubicBezTo>
                  <a:cubicBezTo>
                    <a:pt x="8462" y="690"/>
                    <a:pt x="8617" y="535"/>
                    <a:pt x="8824" y="535"/>
                  </a:cubicBezTo>
                  <a:close/>
                  <a:moveTo>
                    <a:pt x="9858" y="535"/>
                  </a:moveTo>
                  <a:cubicBezTo>
                    <a:pt x="10047" y="535"/>
                    <a:pt x="10202" y="690"/>
                    <a:pt x="10202" y="879"/>
                  </a:cubicBezTo>
                  <a:cubicBezTo>
                    <a:pt x="10082" y="914"/>
                    <a:pt x="9961" y="966"/>
                    <a:pt x="9858" y="1035"/>
                  </a:cubicBezTo>
                  <a:cubicBezTo>
                    <a:pt x="9754" y="966"/>
                    <a:pt x="9634" y="914"/>
                    <a:pt x="9496" y="879"/>
                  </a:cubicBezTo>
                  <a:cubicBezTo>
                    <a:pt x="9513" y="690"/>
                    <a:pt x="9668" y="535"/>
                    <a:pt x="9858" y="535"/>
                  </a:cubicBezTo>
                  <a:close/>
                  <a:moveTo>
                    <a:pt x="8290" y="1414"/>
                  </a:moveTo>
                  <a:cubicBezTo>
                    <a:pt x="8376" y="1414"/>
                    <a:pt x="8427" y="1431"/>
                    <a:pt x="8496" y="1465"/>
                  </a:cubicBezTo>
                  <a:cubicBezTo>
                    <a:pt x="8462" y="1552"/>
                    <a:pt x="8445" y="1655"/>
                    <a:pt x="8445" y="1758"/>
                  </a:cubicBezTo>
                  <a:lnTo>
                    <a:pt x="7945" y="1758"/>
                  </a:lnTo>
                  <a:cubicBezTo>
                    <a:pt x="7945" y="1569"/>
                    <a:pt x="8100" y="1414"/>
                    <a:pt x="8290" y="1414"/>
                  </a:cubicBezTo>
                  <a:close/>
                  <a:moveTo>
                    <a:pt x="9341" y="1414"/>
                  </a:moveTo>
                  <a:cubicBezTo>
                    <a:pt x="9530" y="1414"/>
                    <a:pt x="9685" y="1569"/>
                    <a:pt x="9685" y="1758"/>
                  </a:cubicBezTo>
                  <a:lnTo>
                    <a:pt x="8979" y="1758"/>
                  </a:lnTo>
                  <a:cubicBezTo>
                    <a:pt x="8979" y="1569"/>
                    <a:pt x="9134" y="1414"/>
                    <a:pt x="9341" y="1414"/>
                  </a:cubicBezTo>
                  <a:close/>
                  <a:moveTo>
                    <a:pt x="10375" y="1414"/>
                  </a:moveTo>
                  <a:cubicBezTo>
                    <a:pt x="10564" y="1414"/>
                    <a:pt x="10737" y="1569"/>
                    <a:pt x="10737" y="1758"/>
                  </a:cubicBezTo>
                  <a:lnTo>
                    <a:pt x="10237" y="1758"/>
                  </a:lnTo>
                  <a:cubicBezTo>
                    <a:pt x="10237" y="1655"/>
                    <a:pt x="10220" y="1552"/>
                    <a:pt x="10185" y="1465"/>
                  </a:cubicBezTo>
                  <a:cubicBezTo>
                    <a:pt x="10237" y="1431"/>
                    <a:pt x="10306" y="1414"/>
                    <a:pt x="10375" y="1414"/>
                  </a:cubicBezTo>
                  <a:close/>
                  <a:moveTo>
                    <a:pt x="4257" y="1086"/>
                  </a:moveTo>
                  <a:cubicBezTo>
                    <a:pt x="5170" y="1086"/>
                    <a:pt x="5929" y="1827"/>
                    <a:pt x="5929" y="2741"/>
                  </a:cubicBezTo>
                  <a:lnTo>
                    <a:pt x="5929" y="4188"/>
                  </a:lnTo>
                  <a:cubicBezTo>
                    <a:pt x="5929" y="4946"/>
                    <a:pt x="5429" y="5567"/>
                    <a:pt x="4757" y="5791"/>
                  </a:cubicBezTo>
                  <a:lnTo>
                    <a:pt x="2327" y="5791"/>
                  </a:lnTo>
                  <a:cubicBezTo>
                    <a:pt x="1638" y="5567"/>
                    <a:pt x="1155" y="4946"/>
                    <a:pt x="1155" y="4188"/>
                  </a:cubicBezTo>
                  <a:lnTo>
                    <a:pt x="1155" y="2741"/>
                  </a:lnTo>
                  <a:cubicBezTo>
                    <a:pt x="1155" y="1827"/>
                    <a:pt x="1896" y="1086"/>
                    <a:pt x="2810" y="1086"/>
                  </a:cubicBezTo>
                  <a:close/>
                  <a:moveTo>
                    <a:pt x="14976" y="1362"/>
                  </a:moveTo>
                  <a:cubicBezTo>
                    <a:pt x="15544" y="1362"/>
                    <a:pt x="16130" y="1586"/>
                    <a:pt x="16578" y="2034"/>
                  </a:cubicBezTo>
                  <a:cubicBezTo>
                    <a:pt x="17457" y="2913"/>
                    <a:pt x="17457" y="4343"/>
                    <a:pt x="16578" y="5222"/>
                  </a:cubicBezTo>
                  <a:cubicBezTo>
                    <a:pt x="16303" y="5498"/>
                    <a:pt x="15992" y="5670"/>
                    <a:pt x="15665" y="5791"/>
                  </a:cubicBezTo>
                  <a:lnTo>
                    <a:pt x="14286" y="5791"/>
                  </a:lnTo>
                  <a:cubicBezTo>
                    <a:pt x="13942" y="5670"/>
                    <a:pt x="13632" y="5498"/>
                    <a:pt x="13373" y="5222"/>
                  </a:cubicBezTo>
                  <a:cubicBezTo>
                    <a:pt x="12494" y="4343"/>
                    <a:pt x="12494" y="2913"/>
                    <a:pt x="13373" y="2034"/>
                  </a:cubicBezTo>
                  <a:cubicBezTo>
                    <a:pt x="13804" y="1586"/>
                    <a:pt x="14390" y="1362"/>
                    <a:pt x="14976" y="1362"/>
                  </a:cubicBezTo>
                  <a:close/>
                  <a:moveTo>
                    <a:pt x="17750" y="6325"/>
                  </a:moveTo>
                  <a:cubicBezTo>
                    <a:pt x="17802" y="6325"/>
                    <a:pt x="17836" y="6359"/>
                    <a:pt x="17836" y="6411"/>
                  </a:cubicBezTo>
                  <a:lnTo>
                    <a:pt x="17836" y="6721"/>
                  </a:lnTo>
                  <a:cubicBezTo>
                    <a:pt x="17836" y="6773"/>
                    <a:pt x="17802" y="6807"/>
                    <a:pt x="17750" y="6807"/>
                  </a:cubicBezTo>
                  <a:lnTo>
                    <a:pt x="621" y="6807"/>
                  </a:lnTo>
                  <a:cubicBezTo>
                    <a:pt x="569" y="6807"/>
                    <a:pt x="535" y="6773"/>
                    <a:pt x="535" y="6721"/>
                  </a:cubicBezTo>
                  <a:lnTo>
                    <a:pt x="535" y="6411"/>
                  </a:lnTo>
                  <a:cubicBezTo>
                    <a:pt x="535" y="6359"/>
                    <a:pt x="569" y="6325"/>
                    <a:pt x="621" y="6325"/>
                  </a:cubicBezTo>
                  <a:close/>
                  <a:moveTo>
                    <a:pt x="16682" y="7342"/>
                  </a:moveTo>
                  <a:lnTo>
                    <a:pt x="16682" y="8117"/>
                  </a:lnTo>
                  <a:lnTo>
                    <a:pt x="13666" y="8117"/>
                  </a:lnTo>
                  <a:lnTo>
                    <a:pt x="13666" y="7342"/>
                  </a:lnTo>
                  <a:close/>
                  <a:moveTo>
                    <a:pt x="8824" y="1"/>
                  </a:moveTo>
                  <a:cubicBezTo>
                    <a:pt x="8324" y="1"/>
                    <a:pt x="7910" y="414"/>
                    <a:pt x="7910" y="897"/>
                  </a:cubicBezTo>
                  <a:cubicBezTo>
                    <a:pt x="7910" y="914"/>
                    <a:pt x="7928" y="931"/>
                    <a:pt x="7928" y="948"/>
                  </a:cubicBezTo>
                  <a:cubicBezTo>
                    <a:pt x="7617" y="1086"/>
                    <a:pt x="7393" y="1396"/>
                    <a:pt x="7393" y="1758"/>
                  </a:cubicBezTo>
                  <a:lnTo>
                    <a:pt x="7256" y="1758"/>
                  </a:lnTo>
                  <a:cubicBezTo>
                    <a:pt x="6997" y="1758"/>
                    <a:pt x="6808" y="1965"/>
                    <a:pt x="6808" y="2206"/>
                  </a:cubicBezTo>
                  <a:lnTo>
                    <a:pt x="6808" y="5791"/>
                  </a:lnTo>
                  <a:lnTo>
                    <a:pt x="5791" y="5791"/>
                  </a:lnTo>
                  <a:cubicBezTo>
                    <a:pt x="6204" y="5377"/>
                    <a:pt x="6463" y="4826"/>
                    <a:pt x="6463" y="4188"/>
                  </a:cubicBezTo>
                  <a:lnTo>
                    <a:pt x="6463" y="2741"/>
                  </a:lnTo>
                  <a:cubicBezTo>
                    <a:pt x="6463" y="1534"/>
                    <a:pt x="5481" y="535"/>
                    <a:pt x="4257" y="535"/>
                  </a:cubicBezTo>
                  <a:lnTo>
                    <a:pt x="2810" y="535"/>
                  </a:lnTo>
                  <a:cubicBezTo>
                    <a:pt x="1603" y="535"/>
                    <a:pt x="604" y="1534"/>
                    <a:pt x="604" y="2741"/>
                  </a:cubicBezTo>
                  <a:lnTo>
                    <a:pt x="604" y="4188"/>
                  </a:lnTo>
                  <a:cubicBezTo>
                    <a:pt x="604" y="4826"/>
                    <a:pt x="862" y="5377"/>
                    <a:pt x="1293" y="5791"/>
                  </a:cubicBezTo>
                  <a:lnTo>
                    <a:pt x="621" y="5791"/>
                  </a:lnTo>
                  <a:cubicBezTo>
                    <a:pt x="276" y="5791"/>
                    <a:pt x="1" y="6066"/>
                    <a:pt x="1" y="6411"/>
                  </a:cubicBezTo>
                  <a:lnTo>
                    <a:pt x="1" y="6721"/>
                  </a:lnTo>
                  <a:cubicBezTo>
                    <a:pt x="1" y="7066"/>
                    <a:pt x="276" y="7342"/>
                    <a:pt x="621" y="7342"/>
                  </a:cubicBezTo>
                  <a:lnTo>
                    <a:pt x="1173" y="7342"/>
                  </a:lnTo>
                  <a:lnTo>
                    <a:pt x="1173" y="8220"/>
                  </a:lnTo>
                  <a:cubicBezTo>
                    <a:pt x="1173" y="8462"/>
                    <a:pt x="1362" y="8669"/>
                    <a:pt x="1621" y="8669"/>
                  </a:cubicBezTo>
                  <a:lnTo>
                    <a:pt x="3016" y="8669"/>
                  </a:lnTo>
                  <a:cubicBezTo>
                    <a:pt x="3171" y="8669"/>
                    <a:pt x="3292" y="8548"/>
                    <a:pt x="3292" y="8393"/>
                  </a:cubicBezTo>
                  <a:cubicBezTo>
                    <a:pt x="3292" y="8238"/>
                    <a:pt x="3171" y="8117"/>
                    <a:pt x="3016" y="8117"/>
                  </a:cubicBezTo>
                  <a:lnTo>
                    <a:pt x="1707" y="8117"/>
                  </a:lnTo>
                  <a:lnTo>
                    <a:pt x="1707" y="7342"/>
                  </a:lnTo>
                  <a:lnTo>
                    <a:pt x="4722" y="7342"/>
                  </a:lnTo>
                  <a:lnTo>
                    <a:pt x="4722" y="8117"/>
                  </a:lnTo>
                  <a:lnTo>
                    <a:pt x="4309" y="8117"/>
                  </a:lnTo>
                  <a:cubicBezTo>
                    <a:pt x="4154" y="8117"/>
                    <a:pt x="4033" y="8238"/>
                    <a:pt x="4033" y="8393"/>
                  </a:cubicBezTo>
                  <a:cubicBezTo>
                    <a:pt x="4033" y="8548"/>
                    <a:pt x="4154" y="8669"/>
                    <a:pt x="4309" y="8669"/>
                  </a:cubicBezTo>
                  <a:lnTo>
                    <a:pt x="4809" y="8669"/>
                  </a:lnTo>
                  <a:cubicBezTo>
                    <a:pt x="5050" y="8669"/>
                    <a:pt x="5257" y="8462"/>
                    <a:pt x="5257" y="8220"/>
                  </a:cubicBezTo>
                  <a:lnTo>
                    <a:pt x="5257" y="7342"/>
                  </a:lnTo>
                  <a:lnTo>
                    <a:pt x="13115" y="7342"/>
                  </a:lnTo>
                  <a:lnTo>
                    <a:pt x="13115" y="8220"/>
                  </a:lnTo>
                  <a:cubicBezTo>
                    <a:pt x="13115" y="8462"/>
                    <a:pt x="13321" y="8669"/>
                    <a:pt x="13563" y="8669"/>
                  </a:cubicBezTo>
                  <a:lnTo>
                    <a:pt x="16768" y="8669"/>
                  </a:lnTo>
                  <a:cubicBezTo>
                    <a:pt x="17009" y="8669"/>
                    <a:pt x="17216" y="8462"/>
                    <a:pt x="17216" y="8220"/>
                  </a:cubicBezTo>
                  <a:lnTo>
                    <a:pt x="17216" y="7342"/>
                  </a:lnTo>
                  <a:lnTo>
                    <a:pt x="17750" y="7342"/>
                  </a:lnTo>
                  <a:cubicBezTo>
                    <a:pt x="18095" y="7342"/>
                    <a:pt x="18388" y="7066"/>
                    <a:pt x="18388" y="6721"/>
                  </a:cubicBezTo>
                  <a:lnTo>
                    <a:pt x="18388" y="6411"/>
                  </a:lnTo>
                  <a:cubicBezTo>
                    <a:pt x="18388" y="6066"/>
                    <a:pt x="18095" y="5791"/>
                    <a:pt x="17750" y="5791"/>
                  </a:cubicBezTo>
                  <a:lnTo>
                    <a:pt x="16768" y="5791"/>
                  </a:lnTo>
                  <a:cubicBezTo>
                    <a:pt x="16820" y="5722"/>
                    <a:pt x="16889" y="5670"/>
                    <a:pt x="16958" y="5618"/>
                  </a:cubicBezTo>
                  <a:cubicBezTo>
                    <a:pt x="18043" y="4516"/>
                    <a:pt x="18043" y="2741"/>
                    <a:pt x="16958" y="1655"/>
                  </a:cubicBezTo>
                  <a:cubicBezTo>
                    <a:pt x="16406" y="1103"/>
                    <a:pt x="15687" y="828"/>
                    <a:pt x="14969" y="828"/>
                  </a:cubicBezTo>
                  <a:cubicBezTo>
                    <a:pt x="14252" y="828"/>
                    <a:pt x="13537" y="1103"/>
                    <a:pt x="12994" y="1655"/>
                  </a:cubicBezTo>
                  <a:cubicBezTo>
                    <a:pt x="11891" y="2741"/>
                    <a:pt x="11891" y="4516"/>
                    <a:pt x="12994" y="5618"/>
                  </a:cubicBezTo>
                  <a:cubicBezTo>
                    <a:pt x="13046" y="5670"/>
                    <a:pt x="13115" y="5722"/>
                    <a:pt x="13184" y="5791"/>
                  </a:cubicBezTo>
                  <a:lnTo>
                    <a:pt x="11857" y="5791"/>
                  </a:lnTo>
                  <a:lnTo>
                    <a:pt x="11857" y="4429"/>
                  </a:lnTo>
                  <a:cubicBezTo>
                    <a:pt x="11857" y="4274"/>
                    <a:pt x="11736" y="4154"/>
                    <a:pt x="11598" y="4154"/>
                  </a:cubicBezTo>
                  <a:cubicBezTo>
                    <a:pt x="11443" y="4154"/>
                    <a:pt x="11322" y="4274"/>
                    <a:pt x="11322" y="4429"/>
                  </a:cubicBezTo>
                  <a:lnTo>
                    <a:pt x="11322" y="5791"/>
                  </a:lnTo>
                  <a:lnTo>
                    <a:pt x="7342" y="5791"/>
                  </a:lnTo>
                  <a:lnTo>
                    <a:pt x="7342" y="2310"/>
                  </a:lnTo>
                  <a:lnTo>
                    <a:pt x="11322" y="2310"/>
                  </a:lnTo>
                  <a:lnTo>
                    <a:pt x="11322" y="3137"/>
                  </a:lnTo>
                  <a:cubicBezTo>
                    <a:pt x="11322" y="3292"/>
                    <a:pt x="11443" y="3413"/>
                    <a:pt x="11598" y="3413"/>
                  </a:cubicBezTo>
                  <a:cubicBezTo>
                    <a:pt x="11736" y="3413"/>
                    <a:pt x="11857" y="3292"/>
                    <a:pt x="11857" y="3137"/>
                  </a:cubicBezTo>
                  <a:lnTo>
                    <a:pt x="11857" y="2206"/>
                  </a:lnTo>
                  <a:cubicBezTo>
                    <a:pt x="11857" y="1965"/>
                    <a:pt x="11667" y="1758"/>
                    <a:pt x="11409" y="1758"/>
                  </a:cubicBezTo>
                  <a:lnTo>
                    <a:pt x="11271" y="1758"/>
                  </a:lnTo>
                  <a:cubicBezTo>
                    <a:pt x="11271" y="1396"/>
                    <a:pt x="11047" y="1086"/>
                    <a:pt x="10754" y="948"/>
                  </a:cubicBezTo>
                  <a:cubicBezTo>
                    <a:pt x="10754" y="931"/>
                    <a:pt x="10754" y="914"/>
                    <a:pt x="10754" y="897"/>
                  </a:cubicBezTo>
                  <a:cubicBezTo>
                    <a:pt x="10754" y="414"/>
                    <a:pt x="10340" y="1"/>
                    <a:pt x="9858" y="1"/>
                  </a:cubicBezTo>
                  <a:cubicBezTo>
                    <a:pt x="9651" y="1"/>
                    <a:pt x="9479" y="70"/>
                    <a:pt x="9341" y="173"/>
                  </a:cubicBezTo>
                  <a:cubicBezTo>
                    <a:pt x="9186" y="70"/>
                    <a:pt x="9013" y="1"/>
                    <a:pt x="88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126"/>
            <p:cNvSpPr/>
            <p:nvPr/>
          </p:nvSpPr>
          <p:spPr>
            <a:xfrm>
              <a:off x="4714163" y="2606775"/>
              <a:ext cx="415325" cy="67650"/>
            </a:xfrm>
            <a:custGeom>
              <a:rect b="b" l="l" r="r" t="t"/>
              <a:pathLst>
                <a:path extrusionOk="0" h="2706" w="16613">
                  <a:moveTo>
                    <a:pt x="16078" y="535"/>
                  </a:moveTo>
                  <a:lnTo>
                    <a:pt x="16078" y="1086"/>
                  </a:lnTo>
                  <a:lnTo>
                    <a:pt x="14338" y="1086"/>
                  </a:lnTo>
                  <a:cubicBezTo>
                    <a:pt x="14183" y="1086"/>
                    <a:pt x="14062" y="1207"/>
                    <a:pt x="14062" y="1344"/>
                  </a:cubicBezTo>
                  <a:cubicBezTo>
                    <a:pt x="14062" y="1500"/>
                    <a:pt x="14183" y="1620"/>
                    <a:pt x="14338" y="1620"/>
                  </a:cubicBezTo>
                  <a:lnTo>
                    <a:pt x="16078" y="1620"/>
                  </a:lnTo>
                  <a:lnTo>
                    <a:pt x="16078" y="2172"/>
                  </a:lnTo>
                  <a:lnTo>
                    <a:pt x="535" y="2172"/>
                  </a:lnTo>
                  <a:lnTo>
                    <a:pt x="535" y="1620"/>
                  </a:lnTo>
                  <a:lnTo>
                    <a:pt x="13046" y="1620"/>
                  </a:lnTo>
                  <a:cubicBezTo>
                    <a:pt x="13201" y="1620"/>
                    <a:pt x="13321" y="1500"/>
                    <a:pt x="13321" y="1344"/>
                  </a:cubicBezTo>
                  <a:cubicBezTo>
                    <a:pt x="13321" y="1207"/>
                    <a:pt x="13201" y="1086"/>
                    <a:pt x="13046" y="1086"/>
                  </a:cubicBezTo>
                  <a:lnTo>
                    <a:pt x="535" y="1086"/>
                  </a:lnTo>
                  <a:lnTo>
                    <a:pt x="535" y="535"/>
                  </a:lnTo>
                  <a:close/>
                  <a:moveTo>
                    <a:pt x="449" y="0"/>
                  </a:moveTo>
                  <a:cubicBezTo>
                    <a:pt x="190" y="0"/>
                    <a:pt x="1" y="190"/>
                    <a:pt x="1" y="448"/>
                  </a:cubicBezTo>
                  <a:lnTo>
                    <a:pt x="1" y="1344"/>
                  </a:lnTo>
                  <a:lnTo>
                    <a:pt x="1" y="2258"/>
                  </a:lnTo>
                  <a:cubicBezTo>
                    <a:pt x="1" y="2516"/>
                    <a:pt x="190" y="2706"/>
                    <a:pt x="449" y="2706"/>
                  </a:cubicBezTo>
                  <a:lnTo>
                    <a:pt x="16165" y="2706"/>
                  </a:lnTo>
                  <a:cubicBezTo>
                    <a:pt x="16423" y="2706"/>
                    <a:pt x="16613" y="2516"/>
                    <a:pt x="16613" y="2258"/>
                  </a:cubicBezTo>
                  <a:lnTo>
                    <a:pt x="16613" y="1344"/>
                  </a:lnTo>
                  <a:lnTo>
                    <a:pt x="16613" y="448"/>
                  </a:lnTo>
                  <a:cubicBezTo>
                    <a:pt x="16613" y="190"/>
                    <a:pt x="16423" y="0"/>
                    <a:pt x="161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08" name="Google Shape;1608;p126"/>
          <p:cNvPicPr preferRelativeResize="0"/>
          <p:nvPr/>
        </p:nvPicPr>
        <p:blipFill rotWithShape="1">
          <a:blip r:embed="rId3">
            <a:alphaModFix/>
          </a:blip>
          <a:srcRect b="16694" l="0" r="0" t="15467"/>
          <a:stretch/>
        </p:blipFill>
        <p:spPr>
          <a:xfrm>
            <a:off x="723675" y="1906363"/>
            <a:ext cx="3254984" cy="2207974"/>
          </a:xfrm>
          <a:prstGeom prst="rect">
            <a:avLst/>
          </a:prstGeom>
          <a:noFill/>
          <a:ln>
            <a:noFill/>
          </a:ln>
        </p:spPr>
      </p:pic>
      <p:sp>
        <p:nvSpPr>
          <p:cNvPr id="1609" name="Google Shape;1609;p126"/>
          <p:cNvSpPr txBox="1"/>
          <p:nvPr>
            <p:ph idx="3" type="subTitle"/>
          </p:nvPr>
        </p:nvSpPr>
        <p:spPr>
          <a:xfrm>
            <a:off x="5032836" y="949530"/>
            <a:ext cx="2308500" cy="799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Concept sketches and our reasoning in narrowing in on one realization </a:t>
            </a:r>
            <a:endParaRPr/>
          </a:p>
        </p:txBody>
      </p:sp>
      <p:grpSp>
        <p:nvGrpSpPr>
          <p:cNvPr id="1610" name="Google Shape;1610;p126"/>
          <p:cNvGrpSpPr/>
          <p:nvPr/>
        </p:nvGrpSpPr>
        <p:grpSpPr>
          <a:xfrm>
            <a:off x="714306" y="3914965"/>
            <a:ext cx="528885" cy="545802"/>
            <a:chOff x="-1507225" y="3988588"/>
            <a:chExt cx="575250" cy="593650"/>
          </a:xfrm>
        </p:grpSpPr>
        <p:sp>
          <p:nvSpPr>
            <p:cNvPr id="1611" name="Google Shape;1611;p126"/>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126"/>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126"/>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4" name="Google Shape;1614;p126"/>
          <p:cNvGrpSpPr/>
          <p:nvPr/>
        </p:nvGrpSpPr>
        <p:grpSpPr>
          <a:xfrm>
            <a:off x="3493635" y="1349691"/>
            <a:ext cx="387325" cy="392002"/>
            <a:chOff x="-1988450" y="2592438"/>
            <a:chExt cx="550725" cy="557375"/>
          </a:xfrm>
        </p:grpSpPr>
        <p:sp>
          <p:nvSpPr>
            <p:cNvPr id="1615" name="Google Shape;1615;p126"/>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126"/>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126"/>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126"/>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126"/>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126"/>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1" name="Google Shape;1621;p126"/>
          <p:cNvSpPr/>
          <p:nvPr/>
        </p:nvSpPr>
        <p:spPr>
          <a:xfrm>
            <a:off x="3909077" y="2171677"/>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126"/>
          <p:cNvSpPr/>
          <p:nvPr/>
        </p:nvSpPr>
        <p:spPr>
          <a:xfrm>
            <a:off x="6404054" y="4232179"/>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126"/>
          <p:cNvSpPr/>
          <p:nvPr/>
        </p:nvSpPr>
        <p:spPr>
          <a:xfrm>
            <a:off x="858527" y="18823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126"/>
          <p:cNvSpPr/>
          <p:nvPr/>
        </p:nvSpPr>
        <p:spPr>
          <a:xfrm>
            <a:off x="3711015" y="40798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126"/>
          <p:cNvSpPr/>
          <p:nvPr/>
        </p:nvSpPr>
        <p:spPr>
          <a:xfrm>
            <a:off x="3493619" y="226009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126"/>
          <p:cNvSpPr/>
          <p:nvPr/>
        </p:nvSpPr>
        <p:spPr>
          <a:xfrm>
            <a:off x="6161804" y="66399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126"/>
          <p:cNvSpPr/>
          <p:nvPr/>
        </p:nvSpPr>
        <p:spPr>
          <a:xfrm>
            <a:off x="7844454" y="6639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28" name="Google Shape;1628;p126"/>
          <p:cNvGrpSpPr/>
          <p:nvPr/>
        </p:nvGrpSpPr>
        <p:grpSpPr>
          <a:xfrm>
            <a:off x="7526425" y="986838"/>
            <a:ext cx="499723" cy="427975"/>
            <a:chOff x="5368563" y="2572200"/>
            <a:chExt cx="461425" cy="395175"/>
          </a:xfrm>
        </p:grpSpPr>
        <p:sp>
          <p:nvSpPr>
            <p:cNvPr id="1629" name="Google Shape;1629;p126"/>
            <p:cNvSpPr/>
            <p:nvPr/>
          </p:nvSpPr>
          <p:spPr>
            <a:xfrm>
              <a:off x="5457313" y="2572200"/>
              <a:ext cx="85325" cy="63450"/>
            </a:xfrm>
            <a:custGeom>
              <a:rect b="b" l="l" r="r" t="t"/>
              <a:pathLst>
                <a:path extrusionOk="0" h="2538" w="3413">
                  <a:moveTo>
                    <a:pt x="2517" y="556"/>
                  </a:moveTo>
                  <a:lnTo>
                    <a:pt x="2792" y="1228"/>
                  </a:lnTo>
                  <a:lnTo>
                    <a:pt x="880" y="1986"/>
                  </a:lnTo>
                  <a:lnTo>
                    <a:pt x="621" y="1314"/>
                  </a:lnTo>
                  <a:lnTo>
                    <a:pt x="2517" y="556"/>
                  </a:lnTo>
                  <a:close/>
                  <a:moveTo>
                    <a:pt x="2570" y="0"/>
                  </a:moveTo>
                  <a:cubicBezTo>
                    <a:pt x="2508" y="0"/>
                    <a:pt x="2448" y="13"/>
                    <a:pt x="2396" y="39"/>
                  </a:cubicBezTo>
                  <a:lnTo>
                    <a:pt x="363" y="832"/>
                  </a:lnTo>
                  <a:cubicBezTo>
                    <a:pt x="121" y="935"/>
                    <a:pt x="1" y="1211"/>
                    <a:pt x="87" y="1452"/>
                  </a:cubicBezTo>
                  <a:lnTo>
                    <a:pt x="414" y="2245"/>
                  </a:lnTo>
                  <a:cubicBezTo>
                    <a:pt x="483" y="2417"/>
                    <a:pt x="655" y="2538"/>
                    <a:pt x="845" y="2538"/>
                  </a:cubicBezTo>
                  <a:cubicBezTo>
                    <a:pt x="897" y="2538"/>
                    <a:pt x="966" y="2521"/>
                    <a:pt x="1017" y="2503"/>
                  </a:cubicBezTo>
                  <a:lnTo>
                    <a:pt x="3051" y="1694"/>
                  </a:lnTo>
                  <a:cubicBezTo>
                    <a:pt x="3292" y="1607"/>
                    <a:pt x="3413" y="1332"/>
                    <a:pt x="3309" y="1090"/>
                  </a:cubicBezTo>
                  <a:lnTo>
                    <a:pt x="2999" y="298"/>
                  </a:lnTo>
                  <a:cubicBezTo>
                    <a:pt x="2947" y="177"/>
                    <a:pt x="2861" y="91"/>
                    <a:pt x="2758" y="39"/>
                  </a:cubicBezTo>
                  <a:cubicBezTo>
                    <a:pt x="2698" y="13"/>
                    <a:pt x="2633" y="0"/>
                    <a:pt x="25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126"/>
            <p:cNvSpPr/>
            <p:nvPr/>
          </p:nvSpPr>
          <p:spPr>
            <a:xfrm>
              <a:off x="5647738" y="2584275"/>
              <a:ext cx="120225" cy="113425"/>
            </a:xfrm>
            <a:custGeom>
              <a:rect b="b" l="l" r="r" t="t"/>
              <a:pathLst>
                <a:path extrusionOk="0" h="4537" w="4809">
                  <a:moveTo>
                    <a:pt x="1241" y="590"/>
                  </a:moveTo>
                  <a:lnTo>
                    <a:pt x="4222" y="3554"/>
                  </a:lnTo>
                  <a:cubicBezTo>
                    <a:pt x="3836" y="3854"/>
                    <a:pt x="3374" y="4002"/>
                    <a:pt x="2916" y="4002"/>
                  </a:cubicBezTo>
                  <a:cubicBezTo>
                    <a:pt x="2372" y="4002"/>
                    <a:pt x="1833" y="3793"/>
                    <a:pt x="1431" y="3382"/>
                  </a:cubicBezTo>
                  <a:cubicBezTo>
                    <a:pt x="673" y="2624"/>
                    <a:pt x="604" y="1417"/>
                    <a:pt x="1241" y="590"/>
                  </a:cubicBezTo>
                  <a:close/>
                  <a:moveTo>
                    <a:pt x="1271" y="1"/>
                  </a:moveTo>
                  <a:cubicBezTo>
                    <a:pt x="1255" y="1"/>
                    <a:pt x="1240" y="2"/>
                    <a:pt x="1224" y="4"/>
                  </a:cubicBezTo>
                  <a:cubicBezTo>
                    <a:pt x="1103" y="4"/>
                    <a:pt x="1000" y="56"/>
                    <a:pt x="914" y="142"/>
                  </a:cubicBezTo>
                  <a:cubicBezTo>
                    <a:pt x="0" y="1193"/>
                    <a:pt x="69" y="2779"/>
                    <a:pt x="1052" y="3761"/>
                  </a:cubicBezTo>
                  <a:cubicBezTo>
                    <a:pt x="1551" y="4278"/>
                    <a:pt x="2241" y="4536"/>
                    <a:pt x="2930" y="4536"/>
                  </a:cubicBezTo>
                  <a:cubicBezTo>
                    <a:pt x="3550" y="4536"/>
                    <a:pt x="4171" y="4330"/>
                    <a:pt x="4653" y="3899"/>
                  </a:cubicBezTo>
                  <a:cubicBezTo>
                    <a:pt x="4757" y="3813"/>
                    <a:pt x="4808" y="3709"/>
                    <a:pt x="4808" y="3589"/>
                  </a:cubicBezTo>
                  <a:cubicBezTo>
                    <a:pt x="4808" y="3468"/>
                    <a:pt x="4774" y="3347"/>
                    <a:pt x="4688" y="3261"/>
                  </a:cubicBezTo>
                  <a:lnTo>
                    <a:pt x="1551" y="125"/>
                  </a:lnTo>
                  <a:cubicBezTo>
                    <a:pt x="1476" y="50"/>
                    <a:pt x="1375" y="1"/>
                    <a:pt x="12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126"/>
            <p:cNvSpPr/>
            <p:nvPr/>
          </p:nvSpPr>
          <p:spPr>
            <a:xfrm>
              <a:off x="5686938" y="2644150"/>
              <a:ext cx="20700" cy="19500"/>
            </a:xfrm>
            <a:custGeom>
              <a:rect b="b" l="l" r="r" t="t"/>
              <a:pathLst>
                <a:path extrusionOk="0" h="780" w="828">
                  <a:moveTo>
                    <a:pt x="526" y="0"/>
                  </a:moveTo>
                  <a:cubicBezTo>
                    <a:pt x="457" y="0"/>
                    <a:pt x="388" y="30"/>
                    <a:pt x="328" y="91"/>
                  </a:cubicBezTo>
                  <a:lnTo>
                    <a:pt x="104" y="315"/>
                  </a:lnTo>
                  <a:cubicBezTo>
                    <a:pt x="1" y="418"/>
                    <a:pt x="1" y="590"/>
                    <a:pt x="104" y="694"/>
                  </a:cubicBezTo>
                  <a:cubicBezTo>
                    <a:pt x="156" y="746"/>
                    <a:pt x="225" y="780"/>
                    <a:pt x="294" y="780"/>
                  </a:cubicBezTo>
                  <a:cubicBezTo>
                    <a:pt x="362" y="780"/>
                    <a:pt x="431" y="746"/>
                    <a:pt x="483" y="694"/>
                  </a:cubicBezTo>
                  <a:lnTo>
                    <a:pt x="724" y="470"/>
                  </a:lnTo>
                  <a:cubicBezTo>
                    <a:pt x="828" y="366"/>
                    <a:pt x="828" y="194"/>
                    <a:pt x="724" y="91"/>
                  </a:cubicBezTo>
                  <a:cubicBezTo>
                    <a:pt x="664" y="30"/>
                    <a:pt x="595" y="0"/>
                    <a:pt x="5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126"/>
            <p:cNvSpPr/>
            <p:nvPr/>
          </p:nvSpPr>
          <p:spPr>
            <a:xfrm>
              <a:off x="5677463" y="2624425"/>
              <a:ext cx="22000" cy="13400"/>
            </a:xfrm>
            <a:custGeom>
              <a:rect b="b" l="l" r="r" t="t"/>
              <a:pathLst>
                <a:path extrusionOk="0" h="536" w="880">
                  <a:moveTo>
                    <a:pt x="276" y="1"/>
                  </a:moveTo>
                  <a:cubicBezTo>
                    <a:pt x="121" y="1"/>
                    <a:pt x="0" y="121"/>
                    <a:pt x="0" y="277"/>
                  </a:cubicBezTo>
                  <a:cubicBezTo>
                    <a:pt x="0" y="414"/>
                    <a:pt x="121" y="535"/>
                    <a:pt x="276" y="535"/>
                  </a:cubicBezTo>
                  <a:lnTo>
                    <a:pt x="604" y="535"/>
                  </a:lnTo>
                  <a:cubicBezTo>
                    <a:pt x="759" y="535"/>
                    <a:pt x="879" y="414"/>
                    <a:pt x="879" y="277"/>
                  </a:cubicBezTo>
                  <a:cubicBezTo>
                    <a:pt x="879" y="121"/>
                    <a:pt x="759" y="1"/>
                    <a:pt x="6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126"/>
            <p:cNvSpPr/>
            <p:nvPr/>
          </p:nvSpPr>
          <p:spPr>
            <a:xfrm>
              <a:off x="5712788" y="2652875"/>
              <a:ext cx="13375" cy="21550"/>
            </a:xfrm>
            <a:custGeom>
              <a:rect b="b" l="l" r="r" t="t"/>
              <a:pathLst>
                <a:path extrusionOk="0" h="862" w="535">
                  <a:moveTo>
                    <a:pt x="259" y="0"/>
                  </a:moveTo>
                  <a:cubicBezTo>
                    <a:pt x="121" y="0"/>
                    <a:pt x="1" y="121"/>
                    <a:pt x="1" y="276"/>
                  </a:cubicBezTo>
                  <a:lnTo>
                    <a:pt x="1" y="603"/>
                  </a:lnTo>
                  <a:cubicBezTo>
                    <a:pt x="1" y="741"/>
                    <a:pt x="121" y="862"/>
                    <a:pt x="259" y="862"/>
                  </a:cubicBezTo>
                  <a:cubicBezTo>
                    <a:pt x="414" y="862"/>
                    <a:pt x="535" y="741"/>
                    <a:pt x="535" y="603"/>
                  </a:cubicBezTo>
                  <a:lnTo>
                    <a:pt x="535" y="276"/>
                  </a:lnTo>
                  <a:cubicBezTo>
                    <a:pt x="535" y="121"/>
                    <a:pt x="414" y="0"/>
                    <a:pt x="2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126"/>
            <p:cNvSpPr/>
            <p:nvPr/>
          </p:nvSpPr>
          <p:spPr>
            <a:xfrm>
              <a:off x="5368563" y="2698975"/>
              <a:ext cx="461425" cy="268400"/>
            </a:xfrm>
            <a:custGeom>
              <a:rect b="b" l="l" r="r" t="t"/>
              <a:pathLst>
                <a:path extrusionOk="0" h="10736" w="18457">
                  <a:moveTo>
                    <a:pt x="10616" y="1568"/>
                  </a:moveTo>
                  <a:cubicBezTo>
                    <a:pt x="10978" y="1568"/>
                    <a:pt x="11305" y="1723"/>
                    <a:pt x="11529" y="1965"/>
                  </a:cubicBezTo>
                  <a:cubicBezTo>
                    <a:pt x="11426" y="1999"/>
                    <a:pt x="11340" y="2068"/>
                    <a:pt x="11254" y="2120"/>
                  </a:cubicBezTo>
                  <a:cubicBezTo>
                    <a:pt x="10943" y="2361"/>
                    <a:pt x="10719" y="2706"/>
                    <a:pt x="10650" y="3102"/>
                  </a:cubicBezTo>
                  <a:cubicBezTo>
                    <a:pt x="10461" y="3050"/>
                    <a:pt x="10289" y="3016"/>
                    <a:pt x="10099" y="2981"/>
                  </a:cubicBezTo>
                  <a:cubicBezTo>
                    <a:pt x="10030" y="2654"/>
                    <a:pt x="9858" y="2361"/>
                    <a:pt x="9599" y="2154"/>
                  </a:cubicBezTo>
                  <a:cubicBezTo>
                    <a:pt x="9599" y="2154"/>
                    <a:pt x="9582" y="2137"/>
                    <a:pt x="9565" y="2120"/>
                  </a:cubicBezTo>
                  <a:cubicBezTo>
                    <a:pt x="9789" y="1792"/>
                    <a:pt x="10185" y="1568"/>
                    <a:pt x="10616" y="1568"/>
                  </a:cubicBezTo>
                  <a:close/>
                  <a:moveTo>
                    <a:pt x="12229" y="2335"/>
                  </a:moveTo>
                  <a:cubicBezTo>
                    <a:pt x="12277" y="2335"/>
                    <a:pt x="12325" y="2338"/>
                    <a:pt x="12374" y="2344"/>
                  </a:cubicBezTo>
                  <a:cubicBezTo>
                    <a:pt x="12598" y="2378"/>
                    <a:pt x="12805" y="2482"/>
                    <a:pt x="12960" y="2637"/>
                  </a:cubicBezTo>
                  <a:cubicBezTo>
                    <a:pt x="13011" y="2680"/>
                    <a:pt x="13080" y="2701"/>
                    <a:pt x="13149" y="2701"/>
                  </a:cubicBezTo>
                  <a:cubicBezTo>
                    <a:pt x="13218" y="2701"/>
                    <a:pt x="13287" y="2680"/>
                    <a:pt x="13339" y="2637"/>
                  </a:cubicBezTo>
                  <a:cubicBezTo>
                    <a:pt x="13535" y="2441"/>
                    <a:pt x="13809" y="2337"/>
                    <a:pt x="14083" y="2337"/>
                  </a:cubicBezTo>
                  <a:cubicBezTo>
                    <a:pt x="14122" y="2337"/>
                    <a:pt x="14161" y="2339"/>
                    <a:pt x="14200" y="2344"/>
                  </a:cubicBezTo>
                  <a:cubicBezTo>
                    <a:pt x="14683" y="2413"/>
                    <a:pt x="15028" y="2774"/>
                    <a:pt x="15114" y="3223"/>
                  </a:cubicBezTo>
                  <a:cubicBezTo>
                    <a:pt x="14821" y="3223"/>
                    <a:pt x="14528" y="3309"/>
                    <a:pt x="14287" y="3464"/>
                  </a:cubicBezTo>
                  <a:cubicBezTo>
                    <a:pt x="13976" y="3223"/>
                    <a:pt x="13614" y="3085"/>
                    <a:pt x="13218" y="3085"/>
                  </a:cubicBezTo>
                  <a:cubicBezTo>
                    <a:pt x="12770" y="3085"/>
                    <a:pt x="12356" y="3274"/>
                    <a:pt x="12046" y="3584"/>
                  </a:cubicBezTo>
                  <a:cubicBezTo>
                    <a:pt x="11771" y="3447"/>
                    <a:pt x="11478" y="3343"/>
                    <a:pt x="11167" y="3240"/>
                  </a:cubicBezTo>
                  <a:cubicBezTo>
                    <a:pt x="11219" y="2964"/>
                    <a:pt x="11357" y="2723"/>
                    <a:pt x="11581" y="2550"/>
                  </a:cubicBezTo>
                  <a:cubicBezTo>
                    <a:pt x="11768" y="2407"/>
                    <a:pt x="11990" y="2335"/>
                    <a:pt x="12229" y="2335"/>
                  </a:cubicBezTo>
                  <a:close/>
                  <a:moveTo>
                    <a:pt x="7032" y="1844"/>
                  </a:moveTo>
                  <a:cubicBezTo>
                    <a:pt x="7238" y="1844"/>
                    <a:pt x="7428" y="1913"/>
                    <a:pt x="7583" y="2033"/>
                  </a:cubicBezTo>
                  <a:cubicBezTo>
                    <a:pt x="7686" y="2137"/>
                    <a:pt x="7790" y="2258"/>
                    <a:pt x="7842" y="2413"/>
                  </a:cubicBezTo>
                  <a:cubicBezTo>
                    <a:pt x="7859" y="2482"/>
                    <a:pt x="7928" y="2550"/>
                    <a:pt x="8014" y="2568"/>
                  </a:cubicBezTo>
                  <a:cubicBezTo>
                    <a:pt x="8038" y="2580"/>
                    <a:pt x="8065" y="2586"/>
                    <a:pt x="8092" y="2586"/>
                  </a:cubicBezTo>
                  <a:cubicBezTo>
                    <a:pt x="8142" y="2586"/>
                    <a:pt x="8193" y="2567"/>
                    <a:pt x="8238" y="2533"/>
                  </a:cubicBezTo>
                  <a:cubicBezTo>
                    <a:pt x="8384" y="2436"/>
                    <a:pt x="8556" y="2388"/>
                    <a:pt x="8728" y="2388"/>
                  </a:cubicBezTo>
                  <a:cubicBezTo>
                    <a:pt x="8923" y="2388"/>
                    <a:pt x="9117" y="2449"/>
                    <a:pt x="9272" y="2568"/>
                  </a:cubicBezTo>
                  <a:cubicBezTo>
                    <a:pt x="9375" y="2671"/>
                    <a:pt x="9461" y="2792"/>
                    <a:pt x="9513" y="2912"/>
                  </a:cubicBezTo>
                  <a:cubicBezTo>
                    <a:pt x="9306" y="2895"/>
                    <a:pt x="9082" y="2895"/>
                    <a:pt x="8876" y="2895"/>
                  </a:cubicBezTo>
                  <a:cubicBezTo>
                    <a:pt x="7549" y="2895"/>
                    <a:pt x="6256" y="3240"/>
                    <a:pt x="5136" y="3877"/>
                  </a:cubicBezTo>
                  <a:cubicBezTo>
                    <a:pt x="5119" y="3653"/>
                    <a:pt x="5188" y="3447"/>
                    <a:pt x="5326" y="3291"/>
                  </a:cubicBezTo>
                  <a:cubicBezTo>
                    <a:pt x="5481" y="3102"/>
                    <a:pt x="5705" y="2981"/>
                    <a:pt x="5929" y="2981"/>
                  </a:cubicBezTo>
                  <a:cubicBezTo>
                    <a:pt x="6084" y="2964"/>
                    <a:pt x="6187" y="2843"/>
                    <a:pt x="6187" y="2706"/>
                  </a:cubicBezTo>
                  <a:cubicBezTo>
                    <a:pt x="6187" y="2499"/>
                    <a:pt x="6256" y="2309"/>
                    <a:pt x="6377" y="2154"/>
                  </a:cubicBezTo>
                  <a:cubicBezTo>
                    <a:pt x="6532" y="1982"/>
                    <a:pt x="6721" y="1861"/>
                    <a:pt x="6945" y="1844"/>
                  </a:cubicBezTo>
                  <a:close/>
                  <a:moveTo>
                    <a:pt x="4498" y="3343"/>
                  </a:moveTo>
                  <a:cubicBezTo>
                    <a:pt x="4550" y="3343"/>
                    <a:pt x="4619" y="3360"/>
                    <a:pt x="4671" y="3360"/>
                  </a:cubicBezTo>
                  <a:cubicBezTo>
                    <a:pt x="4602" y="3550"/>
                    <a:pt x="4585" y="3757"/>
                    <a:pt x="4602" y="3964"/>
                  </a:cubicBezTo>
                  <a:cubicBezTo>
                    <a:pt x="4602" y="4032"/>
                    <a:pt x="4619" y="4101"/>
                    <a:pt x="4636" y="4170"/>
                  </a:cubicBezTo>
                  <a:cubicBezTo>
                    <a:pt x="4309" y="4394"/>
                    <a:pt x="3999" y="4636"/>
                    <a:pt x="3706" y="4911"/>
                  </a:cubicBezTo>
                  <a:cubicBezTo>
                    <a:pt x="3602" y="5015"/>
                    <a:pt x="3499" y="5118"/>
                    <a:pt x="3396" y="5239"/>
                  </a:cubicBezTo>
                  <a:cubicBezTo>
                    <a:pt x="3292" y="5049"/>
                    <a:pt x="3223" y="4842"/>
                    <a:pt x="3223" y="4618"/>
                  </a:cubicBezTo>
                  <a:cubicBezTo>
                    <a:pt x="3223" y="3912"/>
                    <a:pt x="3792" y="3343"/>
                    <a:pt x="4498" y="3343"/>
                  </a:cubicBezTo>
                  <a:close/>
                  <a:moveTo>
                    <a:pt x="4498" y="2309"/>
                  </a:moveTo>
                  <a:cubicBezTo>
                    <a:pt x="4843" y="2309"/>
                    <a:pt x="5188" y="2395"/>
                    <a:pt x="5481" y="2533"/>
                  </a:cubicBezTo>
                  <a:cubicBezTo>
                    <a:pt x="5291" y="2602"/>
                    <a:pt x="5119" y="2723"/>
                    <a:pt x="4964" y="2878"/>
                  </a:cubicBezTo>
                  <a:cubicBezTo>
                    <a:pt x="4826" y="2826"/>
                    <a:pt x="4671" y="2809"/>
                    <a:pt x="4498" y="2809"/>
                  </a:cubicBezTo>
                  <a:cubicBezTo>
                    <a:pt x="3499" y="2809"/>
                    <a:pt x="2689" y="3619"/>
                    <a:pt x="2689" y="4618"/>
                  </a:cubicBezTo>
                  <a:cubicBezTo>
                    <a:pt x="2689" y="4997"/>
                    <a:pt x="2810" y="5359"/>
                    <a:pt x="3016" y="5652"/>
                  </a:cubicBezTo>
                  <a:cubicBezTo>
                    <a:pt x="2965" y="5721"/>
                    <a:pt x="2913" y="5773"/>
                    <a:pt x="2861" y="5842"/>
                  </a:cubicBezTo>
                  <a:lnTo>
                    <a:pt x="2775" y="5618"/>
                  </a:lnTo>
                  <a:cubicBezTo>
                    <a:pt x="2711" y="5440"/>
                    <a:pt x="2525" y="5323"/>
                    <a:pt x="2346" y="5323"/>
                  </a:cubicBezTo>
                  <a:cubicBezTo>
                    <a:pt x="2334" y="5323"/>
                    <a:pt x="2322" y="5324"/>
                    <a:pt x="2310" y="5325"/>
                  </a:cubicBezTo>
                  <a:cubicBezTo>
                    <a:pt x="2224" y="5101"/>
                    <a:pt x="2189" y="4860"/>
                    <a:pt x="2189" y="4618"/>
                  </a:cubicBezTo>
                  <a:cubicBezTo>
                    <a:pt x="2189" y="3343"/>
                    <a:pt x="3223" y="2309"/>
                    <a:pt x="4498" y="2309"/>
                  </a:cubicBezTo>
                  <a:close/>
                  <a:moveTo>
                    <a:pt x="2310" y="5894"/>
                  </a:moveTo>
                  <a:lnTo>
                    <a:pt x="2499" y="6359"/>
                  </a:lnTo>
                  <a:cubicBezTo>
                    <a:pt x="2362" y="6566"/>
                    <a:pt x="2258" y="6755"/>
                    <a:pt x="2155" y="6962"/>
                  </a:cubicBezTo>
                  <a:lnTo>
                    <a:pt x="1931" y="6859"/>
                  </a:lnTo>
                  <a:lnTo>
                    <a:pt x="1638" y="6152"/>
                  </a:lnTo>
                  <a:lnTo>
                    <a:pt x="2310" y="5894"/>
                  </a:lnTo>
                  <a:close/>
                  <a:moveTo>
                    <a:pt x="1104" y="7100"/>
                  </a:moveTo>
                  <a:lnTo>
                    <a:pt x="1914" y="7444"/>
                  </a:lnTo>
                  <a:cubicBezTo>
                    <a:pt x="1827" y="7669"/>
                    <a:pt x="1741" y="7893"/>
                    <a:pt x="1655" y="8117"/>
                  </a:cubicBezTo>
                  <a:lnTo>
                    <a:pt x="811" y="7755"/>
                  </a:lnTo>
                  <a:lnTo>
                    <a:pt x="1104" y="7100"/>
                  </a:lnTo>
                  <a:close/>
                  <a:moveTo>
                    <a:pt x="15872" y="7531"/>
                  </a:moveTo>
                  <a:cubicBezTo>
                    <a:pt x="16217" y="7582"/>
                    <a:pt x="16492" y="7893"/>
                    <a:pt x="16492" y="8272"/>
                  </a:cubicBezTo>
                  <a:cubicBezTo>
                    <a:pt x="16492" y="8375"/>
                    <a:pt x="16475" y="8461"/>
                    <a:pt x="16441" y="8547"/>
                  </a:cubicBezTo>
                  <a:lnTo>
                    <a:pt x="16217" y="8547"/>
                  </a:lnTo>
                  <a:cubicBezTo>
                    <a:pt x="16130" y="8203"/>
                    <a:pt x="16010" y="7858"/>
                    <a:pt x="15872" y="7531"/>
                  </a:cubicBezTo>
                  <a:close/>
                  <a:moveTo>
                    <a:pt x="1483" y="8737"/>
                  </a:moveTo>
                  <a:lnTo>
                    <a:pt x="1483" y="8737"/>
                  </a:lnTo>
                  <a:cubicBezTo>
                    <a:pt x="1431" y="9013"/>
                    <a:pt x="1379" y="9288"/>
                    <a:pt x="1345" y="9564"/>
                  </a:cubicBezTo>
                  <a:lnTo>
                    <a:pt x="880" y="9736"/>
                  </a:lnTo>
                  <a:lnTo>
                    <a:pt x="621" y="9082"/>
                  </a:lnTo>
                  <a:lnTo>
                    <a:pt x="1483" y="8737"/>
                  </a:lnTo>
                  <a:close/>
                  <a:moveTo>
                    <a:pt x="16337" y="9082"/>
                  </a:moveTo>
                  <a:lnTo>
                    <a:pt x="16337" y="9082"/>
                  </a:lnTo>
                  <a:cubicBezTo>
                    <a:pt x="16734" y="9116"/>
                    <a:pt x="17061" y="9443"/>
                    <a:pt x="17061" y="9840"/>
                  </a:cubicBezTo>
                  <a:cubicBezTo>
                    <a:pt x="17061" y="9978"/>
                    <a:pt x="17026" y="10098"/>
                    <a:pt x="16958" y="10202"/>
                  </a:cubicBezTo>
                  <a:lnTo>
                    <a:pt x="16458" y="10202"/>
                  </a:lnTo>
                  <a:cubicBezTo>
                    <a:pt x="16441" y="9823"/>
                    <a:pt x="16406" y="9461"/>
                    <a:pt x="16337" y="9082"/>
                  </a:cubicBezTo>
                  <a:close/>
                  <a:moveTo>
                    <a:pt x="17388" y="7789"/>
                  </a:moveTo>
                  <a:cubicBezTo>
                    <a:pt x="17664" y="8461"/>
                    <a:pt x="17836" y="9185"/>
                    <a:pt x="17905" y="9909"/>
                  </a:cubicBezTo>
                  <a:cubicBezTo>
                    <a:pt x="17905" y="9995"/>
                    <a:pt x="17888" y="10064"/>
                    <a:pt x="17836" y="10116"/>
                  </a:cubicBezTo>
                  <a:cubicBezTo>
                    <a:pt x="17785" y="10167"/>
                    <a:pt x="17716" y="10202"/>
                    <a:pt x="17630" y="10202"/>
                  </a:cubicBezTo>
                  <a:lnTo>
                    <a:pt x="17543" y="10202"/>
                  </a:lnTo>
                  <a:cubicBezTo>
                    <a:pt x="17578" y="10098"/>
                    <a:pt x="17595" y="9978"/>
                    <a:pt x="17595" y="9840"/>
                  </a:cubicBezTo>
                  <a:cubicBezTo>
                    <a:pt x="17595" y="9375"/>
                    <a:pt x="17337" y="8944"/>
                    <a:pt x="16940" y="8720"/>
                  </a:cubicBezTo>
                  <a:cubicBezTo>
                    <a:pt x="16992" y="8582"/>
                    <a:pt x="17026" y="8427"/>
                    <a:pt x="17026" y="8272"/>
                  </a:cubicBezTo>
                  <a:cubicBezTo>
                    <a:pt x="17026" y="8254"/>
                    <a:pt x="17026" y="8237"/>
                    <a:pt x="17026" y="8220"/>
                  </a:cubicBezTo>
                  <a:cubicBezTo>
                    <a:pt x="17164" y="8099"/>
                    <a:pt x="17302" y="7961"/>
                    <a:pt x="17388" y="7789"/>
                  </a:cubicBezTo>
                  <a:close/>
                  <a:moveTo>
                    <a:pt x="10616" y="0"/>
                  </a:moveTo>
                  <a:cubicBezTo>
                    <a:pt x="9444" y="0"/>
                    <a:pt x="8445" y="689"/>
                    <a:pt x="8014" y="1706"/>
                  </a:cubicBezTo>
                  <a:cubicBezTo>
                    <a:pt x="7979" y="1672"/>
                    <a:pt x="7945" y="1637"/>
                    <a:pt x="7910" y="1620"/>
                  </a:cubicBezTo>
                  <a:cubicBezTo>
                    <a:pt x="7669" y="1409"/>
                    <a:pt x="7362" y="1303"/>
                    <a:pt x="7035" y="1303"/>
                  </a:cubicBezTo>
                  <a:cubicBezTo>
                    <a:pt x="6988" y="1303"/>
                    <a:pt x="6941" y="1305"/>
                    <a:pt x="6894" y="1310"/>
                  </a:cubicBezTo>
                  <a:cubicBezTo>
                    <a:pt x="6532" y="1344"/>
                    <a:pt x="6204" y="1534"/>
                    <a:pt x="5963" y="1809"/>
                  </a:cubicBezTo>
                  <a:cubicBezTo>
                    <a:pt x="5894" y="1896"/>
                    <a:pt x="5843" y="1982"/>
                    <a:pt x="5791" y="2085"/>
                  </a:cubicBezTo>
                  <a:cubicBezTo>
                    <a:pt x="5412" y="1878"/>
                    <a:pt x="4964" y="1775"/>
                    <a:pt x="4498" y="1775"/>
                  </a:cubicBezTo>
                  <a:cubicBezTo>
                    <a:pt x="2930" y="1775"/>
                    <a:pt x="1655" y="3050"/>
                    <a:pt x="1655" y="4618"/>
                  </a:cubicBezTo>
                  <a:cubicBezTo>
                    <a:pt x="1655" y="4929"/>
                    <a:pt x="1707" y="5222"/>
                    <a:pt x="1793" y="5514"/>
                  </a:cubicBezTo>
                  <a:lnTo>
                    <a:pt x="1379" y="5670"/>
                  </a:lnTo>
                  <a:cubicBezTo>
                    <a:pt x="1138" y="5773"/>
                    <a:pt x="1017" y="6049"/>
                    <a:pt x="1121" y="6290"/>
                  </a:cubicBezTo>
                  <a:lnTo>
                    <a:pt x="1224" y="6566"/>
                  </a:lnTo>
                  <a:cubicBezTo>
                    <a:pt x="1172" y="6545"/>
                    <a:pt x="1117" y="6536"/>
                    <a:pt x="1063" y="6536"/>
                  </a:cubicBezTo>
                  <a:cubicBezTo>
                    <a:pt x="887" y="6536"/>
                    <a:pt x="717" y="6640"/>
                    <a:pt x="638" y="6824"/>
                  </a:cubicBezTo>
                  <a:lnTo>
                    <a:pt x="294" y="7600"/>
                  </a:lnTo>
                  <a:cubicBezTo>
                    <a:pt x="190" y="7841"/>
                    <a:pt x="311" y="8117"/>
                    <a:pt x="535" y="8220"/>
                  </a:cubicBezTo>
                  <a:lnTo>
                    <a:pt x="914" y="8375"/>
                  </a:lnTo>
                  <a:lnTo>
                    <a:pt x="363" y="8599"/>
                  </a:lnTo>
                  <a:cubicBezTo>
                    <a:pt x="121" y="8702"/>
                    <a:pt x="1" y="8978"/>
                    <a:pt x="87" y="9219"/>
                  </a:cubicBezTo>
                  <a:lnTo>
                    <a:pt x="397" y="10012"/>
                  </a:lnTo>
                  <a:cubicBezTo>
                    <a:pt x="449" y="10116"/>
                    <a:pt x="535" y="10219"/>
                    <a:pt x="656" y="10271"/>
                  </a:cubicBezTo>
                  <a:cubicBezTo>
                    <a:pt x="707" y="10288"/>
                    <a:pt x="776" y="10305"/>
                    <a:pt x="845" y="10305"/>
                  </a:cubicBezTo>
                  <a:cubicBezTo>
                    <a:pt x="897" y="10305"/>
                    <a:pt x="966" y="10288"/>
                    <a:pt x="1017" y="10271"/>
                  </a:cubicBezTo>
                  <a:lnTo>
                    <a:pt x="1328" y="10150"/>
                  </a:lnTo>
                  <a:cubicBezTo>
                    <a:pt x="1362" y="10271"/>
                    <a:pt x="1431" y="10391"/>
                    <a:pt x="1517" y="10477"/>
                  </a:cubicBezTo>
                  <a:cubicBezTo>
                    <a:pt x="1672" y="10650"/>
                    <a:pt x="1896" y="10736"/>
                    <a:pt x="2120" y="10736"/>
                  </a:cubicBezTo>
                  <a:lnTo>
                    <a:pt x="4361" y="10736"/>
                  </a:lnTo>
                  <a:cubicBezTo>
                    <a:pt x="4516" y="10736"/>
                    <a:pt x="4636" y="10615"/>
                    <a:pt x="4636" y="10477"/>
                  </a:cubicBezTo>
                  <a:cubicBezTo>
                    <a:pt x="4636" y="10322"/>
                    <a:pt x="4516" y="10202"/>
                    <a:pt x="4361" y="10202"/>
                  </a:cubicBezTo>
                  <a:lnTo>
                    <a:pt x="2120" y="10202"/>
                  </a:lnTo>
                  <a:cubicBezTo>
                    <a:pt x="2034" y="10202"/>
                    <a:pt x="1965" y="10167"/>
                    <a:pt x="1914" y="10116"/>
                  </a:cubicBezTo>
                  <a:cubicBezTo>
                    <a:pt x="1862" y="10064"/>
                    <a:pt x="1845" y="9995"/>
                    <a:pt x="1845" y="9909"/>
                  </a:cubicBezTo>
                  <a:cubicBezTo>
                    <a:pt x="1982" y="8151"/>
                    <a:pt x="2775" y="6514"/>
                    <a:pt x="4085" y="5308"/>
                  </a:cubicBezTo>
                  <a:cubicBezTo>
                    <a:pt x="5377" y="4101"/>
                    <a:pt x="7083" y="3429"/>
                    <a:pt x="8876" y="3429"/>
                  </a:cubicBezTo>
                  <a:cubicBezTo>
                    <a:pt x="10633" y="3429"/>
                    <a:pt x="12322" y="4084"/>
                    <a:pt x="13632" y="5273"/>
                  </a:cubicBezTo>
                  <a:cubicBezTo>
                    <a:pt x="13679" y="5321"/>
                    <a:pt x="13741" y="5343"/>
                    <a:pt x="13804" y="5343"/>
                  </a:cubicBezTo>
                  <a:cubicBezTo>
                    <a:pt x="13879" y="5343"/>
                    <a:pt x="13955" y="5312"/>
                    <a:pt x="14011" y="5256"/>
                  </a:cubicBezTo>
                  <a:cubicBezTo>
                    <a:pt x="14114" y="5153"/>
                    <a:pt x="14097" y="4980"/>
                    <a:pt x="13994" y="4877"/>
                  </a:cubicBezTo>
                  <a:cubicBezTo>
                    <a:pt x="13546" y="4481"/>
                    <a:pt x="13080" y="4136"/>
                    <a:pt x="12563" y="3843"/>
                  </a:cubicBezTo>
                  <a:cubicBezTo>
                    <a:pt x="12753" y="3705"/>
                    <a:pt x="12977" y="3636"/>
                    <a:pt x="13218" y="3636"/>
                  </a:cubicBezTo>
                  <a:cubicBezTo>
                    <a:pt x="13546" y="3636"/>
                    <a:pt x="13838" y="3757"/>
                    <a:pt x="14062" y="3998"/>
                  </a:cubicBezTo>
                  <a:cubicBezTo>
                    <a:pt x="14109" y="4054"/>
                    <a:pt x="14181" y="4085"/>
                    <a:pt x="14254" y="4085"/>
                  </a:cubicBezTo>
                  <a:cubicBezTo>
                    <a:pt x="14315" y="4085"/>
                    <a:pt x="14377" y="4063"/>
                    <a:pt x="14424" y="4015"/>
                  </a:cubicBezTo>
                  <a:cubicBezTo>
                    <a:pt x="14631" y="3860"/>
                    <a:pt x="14890" y="3757"/>
                    <a:pt x="15148" y="3757"/>
                  </a:cubicBezTo>
                  <a:cubicBezTo>
                    <a:pt x="15769" y="3757"/>
                    <a:pt x="16285" y="4256"/>
                    <a:pt x="16285" y="4877"/>
                  </a:cubicBezTo>
                  <a:cubicBezTo>
                    <a:pt x="16285" y="5084"/>
                    <a:pt x="16217" y="5290"/>
                    <a:pt x="16113" y="5463"/>
                  </a:cubicBezTo>
                  <a:cubicBezTo>
                    <a:pt x="16079" y="5532"/>
                    <a:pt x="16061" y="5618"/>
                    <a:pt x="16096" y="5704"/>
                  </a:cubicBezTo>
                  <a:cubicBezTo>
                    <a:pt x="16130" y="5773"/>
                    <a:pt x="16199" y="5842"/>
                    <a:pt x="16268" y="5859"/>
                  </a:cubicBezTo>
                  <a:cubicBezTo>
                    <a:pt x="16751" y="5997"/>
                    <a:pt x="17095" y="6445"/>
                    <a:pt x="17095" y="6945"/>
                  </a:cubicBezTo>
                  <a:cubicBezTo>
                    <a:pt x="17095" y="7203"/>
                    <a:pt x="17009" y="7444"/>
                    <a:pt x="16854" y="7634"/>
                  </a:cubicBezTo>
                  <a:cubicBezTo>
                    <a:pt x="16630" y="7238"/>
                    <a:pt x="16217" y="6979"/>
                    <a:pt x="15734" y="6979"/>
                  </a:cubicBezTo>
                  <a:lnTo>
                    <a:pt x="15613" y="6979"/>
                  </a:lnTo>
                  <a:cubicBezTo>
                    <a:pt x="15407" y="6600"/>
                    <a:pt x="15165" y="6221"/>
                    <a:pt x="14907" y="5876"/>
                  </a:cubicBezTo>
                  <a:cubicBezTo>
                    <a:pt x="14845" y="5805"/>
                    <a:pt x="14766" y="5763"/>
                    <a:pt x="14686" y="5763"/>
                  </a:cubicBezTo>
                  <a:cubicBezTo>
                    <a:pt x="14631" y="5763"/>
                    <a:pt x="14577" y="5783"/>
                    <a:pt x="14528" y="5825"/>
                  </a:cubicBezTo>
                  <a:cubicBezTo>
                    <a:pt x="14407" y="5911"/>
                    <a:pt x="14390" y="6083"/>
                    <a:pt x="14476" y="6204"/>
                  </a:cubicBezTo>
                  <a:cubicBezTo>
                    <a:pt x="15372" y="7358"/>
                    <a:pt x="15855" y="8737"/>
                    <a:pt x="15924" y="10202"/>
                  </a:cubicBezTo>
                  <a:lnTo>
                    <a:pt x="5653" y="10202"/>
                  </a:lnTo>
                  <a:cubicBezTo>
                    <a:pt x="5515" y="10202"/>
                    <a:pt x="5395" y="10322"/>
                    <a:pt x="5395" y="10477"/>
                  </a:cubicBezTo>
                  <a:cubicBezTo>
                    <a:pt x="5395" y="10615"/>
                    <a:pt x="5515" y="10736"/>
                    <a:pt x="5653" y="10736"/>
                  </a:cubicBezTo>
                  <a:lnTo>
                    <a:pt x="17630" y="10736"/>
                  </a:lnTo>
                  <a:cubicBezTo>
                    <a:pt x="17854" y="10736"/>
                    <a:pt x="18078" y="10650"/>
                    <a:pt x="18233" y="10477"/>
                  </a:cubicBezTo>
                  <a:cubicBezTo>
                    <a:pt x="18371" y="10322"/>
                    <a:pt x="18457" y="10098"/>
                    <a:pt x="18440" y="9874"/>
                  </a:cubicBezTo>
                  <a:cubicBezTo>
                    <a:pt x="18353" y="8875"/>
                    <a:pt x="18078" y="7893"/>
                    <a:pt x="17630" y="7014"/>
                  </a:cubicBezTo>
                  <a:cubicBezTo>
                    <a:pt x="17630" y="6996"/>
                    <a:pt x="17630" y="6962"/>
                    <a:pt x="17630" y="6945"/>
                  </a:cubicBezTo>
                  <a:cubicBezTo>
                    <a:pt x="17630" y="6307"/>
                    <a:pt x="17268" y="5738"/>
                    <a:pt x="16716" y="5463"/>
                  </a:cubicBezTo>
                  <a:cubicBezTo>
                    <a:pt x="16785" y="5273"/>
                    <a:pt x="16820" y="5084"/>
                    <a:pt x="16820" y="4877"/>
                  </a:cubicBezTo>
                  <a:cubicBezTo>
                    <a:pt x="16820" y="4136"/>
                    <a:pt x="16337" y="3515"/>
                    <a:pt x="15665" y="3291"/>
                  </a:cubicBezTo>
                  <a:cubicBezTo>
                    <a:pt x="15648" y="2981"/>
                    <a:pt x="15527" y="2688"/>
                    <a:pt x="15338" y="2430"/>
                  </a:cubicBezTo>
                  <a:cubicBezTo>
                    <a:pt x="15079" y="2085"/>
                    <a:pt x="14700" y="1878"/>
                    <a:pt x="14269" y="1809"/>
                  </a:cubicBezTo>
                  <a:cubicBezTo>
                    <a:pt x="14205" y="1803"/>
                    <a:pt x="14141" y="1799"/>
                    <a:pt x="14077" y="1799"/>
                  </a:cubicBezTo>
                  <a:cubicBezTo>
                    <a:pt x="13815" y="1799"/>
                    <a:pt x="13560" y="1857"/>
                    <a:pt x="13339" y="1982"/>
                  </a:cubicBezTo>
                  <a:cubicBezTo>
                    <a:pt x="13201" y="1534"/>
                    <a:pt x="12942" y="1120"/>
                    <a:pt x="12598" y="793"/>
                  </a:cubicBezTo>
                  <a:cubicBezTo>
                    <a:pt x="12546" y="741"/>
                    <a:pt x="12477" y="715"/>
                    <a:pt x="12408" y="715"/>
                  </a:cubicBezTo>
                  <a:cubicBezTo>
                    <a:pt x="12339" y="715"/>
                    <a:pt x="12270" y="741"/>
                    <a:pt x="12219" y="793"/>
                  </a:cubicBezTo>
                  <a:cubicBezTo>
                    <a:pt x="12115" y="896"/>
                    <a:pt x="12115" y="1068"/>
                    <a:pt x="12219" y="1172"/>
                  </a:cubicBezTo>
                  <a:cubicBezTo>
                    <a:pt x="12425" y="1379"/>
                    <a:pt x="12598" y="1620"/>
                    <a:pt x="12718" y="1878"/>
                  </a:cubicBezTo>
                  <a:cubicBezTo>
                    <a:pt x="12632" y="1844"/>
                    <a:pt x="12529" y="1827"/>
                    <a:pt x="12443" y="1809"/>
                  </a:cubicBezTo>
                  <a:cubicBezTo>
                    <a:pt x="12382" y="1801"/>
                    <a:pt x="12326" y="1797"/>
                    <a:pt x="12270" y="1797"/>
                  </a:cubicBezTo>
                  <a:cubicBezTo>
                    <a:pt x="12214" y="1797"/>
                    <a:pt x="12158" y="1801"/>
                    <a:pt x="12098" y="1809"/>
                  </a:cubicBezTo>
                  <a:cubicBezTo>
                    <a:pt x="11771" y="1344"/>
                    <a:pt x="11236" y="1034"/>
                    <a:pt x="10616" y="1034"/>
                  </a:cubicBezTo>
                  <a:cubicBezTo>
                    <a:pt x="9961" y="1034"/>
                    <a:pt x="9392" y="1379"/>
                    <a:pt x="9082" y="1896"/>
                  </a:cubicBezTo>
                  <a:cubicBezTo>
                    <a:pt x="8960" y="1862"/>
                    <a:pt x="8837" y="1843"/>
                    <a:pt x="8720" y="1843"/>
                  </a:cubicBezTo>
                  <a:cubicBezTo>
                    <a:pt x="8655" y="1843"/>
                    <a:pt x="8592" y="1849"/>
                    <a:pt x="8531" y="1861"/>
                  </a:cubicBezTo>
                  <a:cubicBezTo>
                    <a:pt x="8893" y="1068"/>
                    <a:pt x="9685" y="534"/>
                    <a:pt x="10616" y="534"/>
                  </a:cubicBezTo>
                  <a:cubicBezTo>
                    <a:pt x="10823" y="534"/>
                    <a:pt x="11030" y="552"/>
                    <a:pt x="11219" y="603"/>
                  </a:cubicBezTo>
                  <a:cubicBezTo>
                    <a:pt x="11250" y="613"/>
                    <a:pt x="11280" y="618"/>
                    <a:pt x="11308" y="618"/>
                  </a:cubicBezTo>
                  <a:cubicBezTo>
                    <a:pt x="11425" y="618"/>
                    <a:pt x="11519" y="538"/>
                    <a:pt x="11547" y="414"/>
                  </a:cubicBezTo>
                  <a:cubicBezTo>
                    <a:pt x="11598" y="276"/>
                    <a:pt x="11512" y="138"/>
                    <a:pt x="11374" y="86"/>
                  </a:cubicBezTo>
                  <a:cubicBezTo>
                    <a:pt x="11116" y="17"/>
                    <a:pt x="10874" y="0"/>
                    <a:pt x="10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126"/>
            <p:cNvSpPr/>
            <p:nvPr/>
          </p:nvSpPr>
          <p:spPr>
            <a:xfrm>
              <a:off x="5564163" y="2626425"/>
              <a:ext cx="58600" cy="61375"/>
            </a:xfrm>
            <a:custGeom>
              <a:rect b="b" l="l" r="r" t="t"/>
              <a:pathLst>
                <a:path extrusionOk="0" h="2455" w="2344">
                  <a:moveTo>
                    <a:pt x="603" y="541"/>
                  </a:moveTo>
                  <a:cubicBezTo>
                    <a:pt x="845" y="541"/>
                    <a:pt x="1069" y="593"/>
                    <a:pt x="1276" y="731"/>
                  </a:cubicBezTo>
                  <a:cubicBezTo>
                    <a:pt x="1482" y="851"/>
                    <a:pt x="1637" y="1041"/>
                    <a:pt x="1724" y="1248"/>
                  </a:cubicBezTo>
                  <a:lnTo>
                    <a:pt x="552" y="1868"/>
                  </a:lnTo>
                  <a:lnTo>
                    <a:pt x="603" y="541"/>
                  </a:lnTo>
                  <a:close/>
                  <a:moveTo>
                    <a:pt x="656" y="0"/>
                  </a:moveTo>
                  <a:cubicBezTo>
                    <a:pt x="610" y="0"/>
                    <a:pt x="564" y="3"/>
                    <a:pt x="517" y="7"/>
                  </a:cubicBezTo>
                  <a:cubicBezTo>
                    <a:pt x="276" y="24"/>
                    <a:pt x="86" y="214"/>
                    <a:pt x="69" y="455"/>
                  </a:cubicBezTo>
                  <a:lnTo>
                    <a:pt x="18" y="1954"/>
                  </a:lnTo>
                  <a:cubicBezTo>
                    <a:pt x="0" y="2127"/>
                    <a:pt x="86" y="2282"/>
                    <a:pt x="224" y="2385"/>
                  </a:cubicBezTo>
                  <a:cubicBezTo>
                    <a:pt x="311" y="2420"/>
                    <a:pt x="397" y="2454"/>
                    <a:pt x="483" y="2454"/>
                  </a:cubicBezTo>
                  <a:cubicBezTo>
                    <a:pt x="552" y="2454"/>
                    <a:pt x="638" y="2437"/>
                    <a:pt x="707" y="2402"/>
                  </a:cubicBezTo>
                  <a:lnTo>
                    <a:pt x="2034" y="1696"/>
                  </a:lnTo>
                  <a:cubicBezTo>
                    <a:pt x="2258" y="1592"/>
                    <a:pt x="2344" y="1334"/>
                    <a:pt x="2258" y="1110"/>
                  </a:cubicBezTo>
                  <a:cubicBezTo>
                    <a:pt x="2120" y="765"/>
                    <a:pt x="1879" y="472"/>
                    <a:pt x="1568" y="266"/>
                  </a:cubicBezTo>
                  <a:cubicBezTo>
                    <a:pt x="1283" y="100"/>
                    <a:pt x="971" y="0"/>
                    <a:pt x="6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126"/>
            <p:cNvSpPr/>
            <p:nvPr/>
          </p:nvSpPr>
          <p:spPr>
            <a:xfrm>
              <a:off x="5430163" y="2661925"/>
              <a:ext cx="49575" cy="50000"/>
            </a:xfrm>
            <a:custGeom>
              <a:rect b="b" l="l" r="r" t="t"/>
              <a:pathLst>
                <a:path extrusionOk="0" h="2000" w="1983">
                  <a:moveTo>
                    <a:pt x="1000" y="552"/>
                  </a:moveTo>
                  <a:cubicBezTo>
                    <a:pt x="1242" y="552"/>
                    <a:pt x="1449" y="741"/>
                    <a:pt x="1449" y="1000"/>
                  </a:cubicBezTo>
                  <a:cubicBezTo>
                    <a:pt x="1449" y="1258"/>
                    <a:pt x="1242" y="1465"/>
                    <a:pt x="1000" y="1465"/>
                  </a:cubicBezTo>
                  <a:cubicBezTo>
                    <a:pt x="742" y="1465"/>
                    <a:pt x="535" y="1258"/>
                    <a:pt x="535" y="1000"/>
                  </a:cubicBezTo>
                  <a:cubicBezTo>
                    <a:pt x="535" y="741"/>
                    <a:pt x="742" y="552"/>
                    <a:pt x="1000" y="552"/>
                  </a:cubicBezTo>
                  <a:close/>
                  <a:moveTo>
                    <a:pt x="1000" y="0"/>
                  </a:moveTo>
                  <a:cubicBezTo>
                    <a:pt x="449" y="0"/>
                    <a:pt x="1" y="448"/>
                    <a:pt x="1" y="1000"/>
                  </a:cubicBezTo>
                  <a:cubicBezTo>
                    <a:pt x="1" y="1551"/>
                    <a:pt x="449" y="1999"/>
                    <a:pt x="1000" y="1999"/>
                  </a:cubicBezTo>
                  <a:cubicBezTo>
                    <a:pt x="1535" y="1999"/>
                    <a:pt x="1983" y="1551"/>
                    <a:pt x="1983" y="1000"/>
                  </a:cubicBezTo>
                  <a:cubicBezTo>
                    <a:pt x="1983" y="448"/>
                    <a:pt x="1535" y="0"/>
                    <a:pt x="10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126"/>
            <p:cNvSpPr/>
            <p:nvPr/>
          </p:nvSpPr>
          <p:spPr>
            <a:xfrm>
              <a:off x="5649038" y="2894650"/>
              <a:ext cx="44825" cy="19525"/>
            </a:xfrm>
            <a:custGeom>
              <a:rect b="b" l="l" r="r" t="t"/>
              <a:pathLst>
                <a:path extrusionOk="0" h="781" w="1793">
                  <a:moveTo>
                    <a:pt x="903" y="1"/>
                  </a:moveTo>
                  <a:cubicBezTo>
                    <a:pt x="616" y="1"/>
                    <a:pt x="328" y="109"/>
                    <a:pt x="104" y="324"/>
                  </a:cubicBezTo>
                  <a:cubicBezTo>
                    <a:pt x="0" y="427"/>
                    <a:pt x="0" y="600"/>
                    <a:pt x="104" y="703"/>
                  </a:cubicBezTo>
                  <a:cubicBezTo>
                    <a:pt x="164" y="755"/>
                    <a:pt x="233" y="781"/>
                    <a:pt x="302" y="781"/>
                  </a:cubicBezTo>
                  <a:cubicBezTo>
                    <a:pt x="371" y="781"/>
                    <a:pt x="440" y="755"/>
                    <a:pt x="500" y="703"/>
                  </a:cubicBezTo>
                  <a:cubicBezTo>
                    <a:pt x="612" y="591"/>
                    <a:pt x="758" y="535"/>
                    <a:pt x="905" y="535"/>
                  </a:cubicBezTo>
                  <a:cubicBezTo>
                    <a:pt x="1051" y="535"/>
                    <a:pt x="1198" y="591"/>
                    <a:pt x="1310" y="703"/>
                  </a:cubicBezTo>
                  <a:cubicBezTo>
                    <a:pt x="1361" y="755"/>
                    <a:pt x="1430" y="772"/>
                    <a:pt x="1499" y="772"/>
                  </a:cubicBezTo>
                  <a:cubicBezTo>
                    <a:pt x="1568" y="772"/>
                    <a:pt x="1637" y="755"/>
                    <a:pt x="1689" y="703"/>
                  </a:cubicBezTo>
                  <a:cubicBezTo>
                    <a:pt x="1792" y="600"/>
                    <a:pt x="1792" y="427"/>
                    <a:pt x="1689" y="324"/>
                  </a:cubicBezTo>
                  <a:cubicBezTo>
                    <a:pt x="1474" y="109"/>
                    <a:pt x="1189" y="1"/>
                    <a:pt x="9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126"/>
            <p:cNvSpPr/>
            <p:nvPr/>
          </p:nvSpPr>
          <p:spPr>
            <a:xfrm>
              <a:off x="5564588" y="2894650"/>
              <a:ext cx="44825" cy="19525"/>
            </a:xfrm>
            <a:custGeom>
              <a:rect b="b" l="l" r="r" t="t"/>
              <a:pathLst>
                <a:path extrusionOk="0" h="781" w="1793">
                  <a:moveTo>
                    <a:pt x="897" y="1"/>
                  </a:moveTo>
                  <a:cubicBezTo>
                    <a:pt x="608" y="1"/>
                    <a:pt x="319" y="109"/>
                    <a:pt x="104" y="324"/>
                  </a:cubicBezTo>
                  <a:cubicBezTo>
                    <a:pt x="1" y="427"/>
                    <a:pt x="1" y="600"/>
                    <a:pt x="104" y="703"/>
                  </a:cubicBezTo>
                  <a:cubicBezTo>
                    <a:pt x="156" y="755"/>
                    <a:pt x="225" y="772"/>
                    <a:pt x="294" y="772"/>
                  </a:cubicBezTo>
                  <a:cubicBezTo>
                    <a:pt x="362" y="772"/>
                    <a:pt x="431" y="755"/>
                    <a:pt x="483" y="703"/>
                  </a:cubicBezTo>
                  <a:cubicBezTo>
                    <a:pt x="595" y="591"/>
                    <a:pt x="746" y="535"/>
                    <a:pt x="897" y="535"/>
                  </a:cubicBezTo>
                  <a:cubicBezTo>
                    <a:pt x="1047" y="535"/>
                    <a:pt x="1198" y="591"/>
                    <a:pt x="1310" y="703"/>
                  </a:cubicBezTo>
                  <a:cubicBezTo>
                    <a:pt x="1362" y="755"/>
                    <a:pt x="1431" y="781"/>
                    <a:pt x="1500" y="781"/>
                  </a:cubicBezTo>
                  <a:cubicBezTo>
                    <a:pt x="1569" y="781"/>
                    <a:pt x="1638" y="755"/>
                    <a:pt x="1689" y="703"/>
                  </a:cubicBezTo>
                  <a:cubicBezTo>
                    <a:pt x="1793" y="600"/>
                    <a:pt x="1793" y="427"/>
                    <a:pt x="1689" y="324"/>
                  </a:cubicBezTo>
                  <a:cubicBezTo>
                    <a:pt x="1474" y="109"/>
                    <a:pt x="1185" y="1"/>
                    <a:pt x="8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126"/>
            <p:cNvSpPr/>
            <p:nvPr/>
          </p:nvSpPr>
          <p:spPr>
            <a:xfrm>
              <a:off x="5480138" y="2894650"/>
              <a:ext cx="44850" cy="19525"/>
            </a:xfrm>
            <a:custGeom>
              <a:rect b="b" l="l" r="r" t="t"/>
              <a:pathLst>
                <a:path extrusionOk="0" h="781" w="1794">
                  <a:moveTo>
                    <a:pt x="888" y="1"/>
                  </a:moveTo>
                  <a:cubicBezTo>
                    <a:pt x="604" y="1"/>
                    <a:pt x="320" y="109"/>
                    <a:pt x="104" y="324"/>
                  </a:cubicBezTo>
                  <a:cubicBezTo>
                    <a:pt x="1" y="427"/>
                    <a:pt x="1" y="600"/>
                    <a:pt x="104" y="703"/>
                  </a:cubicBezTo>
                  <a:cubicBezTo>
                    <a:pt x="156" y="755"/>
                    <a:pt x="225" y="781"/>
                    <a:pt x="294" y="781"/>
                  </a:cubicBezTo>
                  <a:cubicBezTo>
                    <a:pt x="363" y="781"/>
                    <a:pt x="432" y="755"/>
                    <a:pt x="483" y="703"/>
                  </a:cubicBezTo>
                  <a:cubicBezTo>
                    <a:pt x="595" y="591"/>
                    <a:pt x="742" y="535"/>
                    <a:pt x="888" y="535"/>
                  </a:cubicBezTo>
                  <a:cubicBezTo>
                    <a:pt x="1035" y="535"/>
                    <a:pt x="1181" y="591"/>
                    <a:pt x="1293" y="703"/>
                  </a:cubicBezTo>
                  <a:cubicBezTo>
                    <a:pt x="1345" y="755"/>
                    <a:pt x="1414" y="772"/>
                    <a:pt x="1483" y="772"/>
                  </a:cubicBezTo>
                  <a:cubicBezTo>
                    <a:pt x="1552" y="772"/>
                    <a:pt x="1621" y="755"/>
                    <a:pt x="1673" y="703"/>
                  </a:cubicBezTo>
                  <a:cubicBezTo>
                    <a:pt x="1793" y="600"/>
                    <a:pt x="1793" y="427"/>
                    <a:pt x="1673" y="324"/>
                  </a:cubicBezTo>
                  <a:cubicBezTo>
                    <a:pt x="1457" y="109"/>
                    <a:pt x="1173" y="1"/>
                    <a:pt x="8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126"/>
            <p:cNvSpPr/>
            <p:nvPr/>
          </p:nvSpPr>
          <p:spPr>
            <a:xfrm>
              <a:off x="5621463" y="2836600"/>
              <a:ext cx="44825" cy="19850"/>
            </a:xfrm>
            <a:custGeom>
              <a:rect b="b" l="l" r="r" t="t"/>
              <a:pathLst>
                <a:path extrusionOk="0" h="794" w="1793">
                  <a:moveTo>
                    <a:pt x="896" y="1"/>
                  </a:moveTo>
                  <a:cubicBezTo>
                    <a:pt x="608" y="1"/>
                    <a:pt x="319" y="113"/>
                    <a:pt x="104" y="337"/>
                  </a:cubicBezTo>
                  <a:cubicBezTo>
                    <a:pt x="0" y="440"/>
                    <a:pt x="0" y="613"/>
                    <a:pt x="104" y="716"/>
                  </a:cubicBezTo>
                  <a:cubicBezTo>
                    <a:pt x="155" y="768"/>
                    <a:pt x="224" y="785"/>
                    <a:pt x="293" y="785"/>
                  </a:cubicBezTo>
                  <a:cubicBezTo>
                    <a:pt x="362" y="785"/>
                    <a:pt x="431" y="768"/>
                    <a:pt x="483" y="716"/>
                  </a:cubicBezTo>
                  <a:cubicBezTo>
                    <a:pt x="595" y="604"/>
                    <a:pt x="746" y="548"/>
                    <a:pt x="896" y="548"/>
                  </a:cubicBezTo>
                  <a:cubicBezTo>
                    <a:pt x="1047" y="548"/>
                    <a:pt x="1198" y="604"/>
                    <a:pt x="1310" y="716"/>
                  </a:cubicBezTo>
                  <a:cubicBezTo>
                    <a:pt x="1362" y="768"/>
                    <a:pt x="1431" y="794"/>
                    <a:pt x="1499" y="794"/>
                  </a:cubicBezTo>
                  <a:cubicBezTo>
                    <a:pt x="1568" y="794"/>
                    <a:pt x="1637" y="768"/>
                    <a:pt x="1689" y="716"/>
                  </a:cubicBezTo>
                  <a:cubicBezTo>
                    <a:pt x="1792" y="613"/>
                    <a:pt x="1792" y="440"/>
                    <a:pt x="1689" y="337"/>
                  </a:cubicBezTo>
                  <a:cubicBezTo>
                    <a:pt x="1474" y="113"/>
                    <a:pt x="1185" y="1"/>
                    <a:pt x="8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126"/>
            <p:cNvSpPr/>
            <p:nvPr/>
          </p:nvSpPr>
          <p:spPr>
            <a:xfrm>
              <a:off x="5526238" y="2836600"/>
              <a:ext cx="44850" cy="19850"/>
            </a:xfrm>
            <a:custGeom>
              <a:rect b="b" l="l" r="r" t="t"/>
              <a:pathLst>
                <a:path extrusionOk="0" h="794" w="1794">
                  <a:moveTo>
                    <a:pt x="890" y="1"/>
                  </a:moveTo>
                  <a:cubicBezTo>
                    <a:pt x="604" y="1"/>
                    <a:pt x="320" y="113"/>
                    <a:pt x="104" y="337"/>
                  </a:cubicBezTo>
                  <a:cubicBezTo>
                    <a:pt x="1" y="440"/>
                    <a:pt x="1" y="613"/>
                    <a:pt x="104" y="716"/>
                  </a:cubicBezTo>
                  <a:cubicBezTo>
                    <a:pt x="156" y="768"/>
                    <a:pt x="225" y="794"/>
                    <a:pt x="294" y="794"/>
                  </a:cubicBezTo>
                  <a:cubicBezTo>
                    <a:pt x="363" y="794"/>
                    <a:pt x="432" y="768"/>
                    <a:pt x="483" y="716"/>
                  </a:cubicBezTo>
                  <a:cubicBezTo>
                    <a:pt x="595" y="604"/>
                    <a:pt x="742" y="548"/>
                    <a:pt x="890" y="548"/>
                  </a:cubicBezTo>
                  <a:cubicBezTo>
                    <a:pt x="1039" y="548"/>
                    <a:pt x="1190" y="604"/>
                    <a:pt x="1311" y="716"/>
                  </a:cubicBezTo>
                  <a:cubicBezTo>
                    <a:pt x="1362" y="768"/>
                    <a:pt x="1431" y="785"/>
                    <a:pt x="1500" y="785"/>
                  </a:cubicBezTo>
                  <a:cubicBezTo>
                    <a:pt x="1569" y="785"/>
                    <a:pt x="1638" y="768"/>
                    <a:pt x="1690" y="716"/>
                  </a:cubicBezTo>
                  <a:cubicBezTo>
                    <a:pt x="1793" y="613"/>
                    <a:pt x="1793" y="440"/>
                    <a:pt x="1690" y="337"/>
                  </a:cubicBezTo>
                  <a:cubicBezTo>
                    <a:pt x="1466" y="113"/>
                    <a:pt x="1177" y="1"/>
                    <a:pt x="8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2" name="Google Shape;1642;p126"/>
          <p:cNvSpPr/>
          <p:nvPr/>
        </p:nvSpPr>
        <p:spPr>
          <a:xfrm>
            <a:off x="5208704" y="4460779"/>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126"/>
          <p:cNvSpPr/>
          <p:nvPr/>
        </p:nvSpPr>
        <p:spPr>
          <a:xfrm>
            <a:off x="2740956" y="441562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126"/>
          <p:cNvSpPr/>
          <p:nvPr/>
        </p:nvSpPr>
        <p:spPr>
          <a:xfrm>
            <a:off x="2383340" y="17417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126"/>
          <p:cNvSpPr/>
          <p:nvPr/>
        </p:nvSpPr>
        <p:spPr>
          <a:xfrm>
            <a:off x="2924579" y="14913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126"/>
          <p:cNvSpPr/>
          <p:nvPr/>
        </p:nvSpPr>
        <p:spPr>
          <a:xfrm>
            <a:off x="953457" y="338719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126"/>
          <p:cNvSpPr/>
          <p:nvPr/>
        </p:nvSpPr>
        <p:spPr>
          <a:xfrm>
            <a:off x="1549779" y="42789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126"/>
          <p:cNvSpPr/>
          <p:nvPr/>
        </p:nvSpPr>
        <p:spPr>
          <a:xfrm>
            <a:off x="4542879" y="7424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126"/>
          <p:cNvSpPr txBox="1"/>
          <p:nvPr>
            <p:ph idx="3" type="subTitle"/>
          </p:nvPr>
        </p:nvSpPr>
        <p:spPr>
          <a:xfrm>
            <a:off x="5195275" y="666050"/>
            <a:ext cx="2055000" cy="510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1500">
                <a:latin typeface="Anaheim"/>
                <a:ea typeface="Anaheim"/>
                <a:cs typeface="Anaheim"/>
                <a:sym typeface="Anaheim"/>
              </a:rPr>
              <a:t>Sketching Exploration</a:t>
            </a:r>
            <a:endParaRPr b="1" sz="1500">
              <a:latin typeface="Anaheim"/>
              <a:ea typeface="Anaheim"/>
              <a:cs typeface="Anaheim"/>
              <a:sym typeface="Anaheim"/>
            </a:endParaRPr>
          </a:p>
        </p:txBody>
      </p:sp>
      <p:sp>
        <p:nvSpPr>
          <p:cNvPr id="1650" name="Google Shape;1650;p126"/>
          <p:cNvSpPr txBox="1"/>
          <p:nvPr>
            <p:ph idx="3" type="subTitle"/>
          </p:nvPr>
        </p:nvSpPr>
        <p:spPr>
          <a:xfrm>
            <a:off x="4841812" y="1692850"/>
            <a:ext cx="2433300" cy="510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1500">
                <a:latin typeface="Anaheim"/>
                <a:ea typeface="Anaheim"/>
                <a:cs typeface="Anaheim"/>
                <a:sym typeface="Anaheim"/>
              </a:rPr>
              <a:t>Interface Design</a:t>
            </a:r>
            <a:endParaRPr b="1" sz="1500">
              <a:latin typeface="Anaheim"/>
              <a:ea typeface="Anaheim"/>
              <a:cs typeface="Anaheim"/>
              <a:sym typeface="Anaheim"/>
            </a:endParaRPr>
          </a:p>
        </p:txBody>
      </p:sp>
      <p:sp>
        <p:nvSpPr>
          <p:cNvPr id="1651" name="Google Shape;1651;p126"/>
          <p:cNvSpPr txBox="1"/>
          <p:nvPr>
            <p:ph idx="3" type="subTitle"/>
          </p:nvPr>
        </p:nvSpPr>
        <p:spPr>
          <a:xfrm>
            <a:off x="4967788" y="1979184"/>
            <a:ext cx="2307300" cy="510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Elements in our selected interface and our rationale</a:t>
            </a:r>
            <a:endParaRPr/>
          </a:p>
        </p:txBody>
      </p:sp>
      <p:sp>
        <p:nvSpPr>
          <p:cNvPr id="1652" name="Google Shape;1652;p126"/>
          <p:cNvSpPr/>
          <p:nvPr/>
        </p:nvSpPr>
        <p:spPr>
          <a:xfrm>
            <a:off x="7376688" y="2567390"/>
            <a:ext cx="799200" cy="7992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126"/>
          <p:cNvSpPr txBox="1"/>
          <p:nvPr>
            <p:ph idx="3" type="subTitle"/>
          </p:nvPr>
        </p:nvSpPr>
        <p:spPr>
          <a:xfrm>
            <a:off x="4661912" y="2456550"/>
            <a:ext cx="2537400" cy="510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1500">
                <a:latin typeface="Anaheim"/>
                <a:ea typeface="Anaheim"/>
                <a:cs typeface="Anaheim"/>
                <a:sym typeface="Anaheim"/>
              </a:rPr>
              <a:t>Lo-Fi Prototyping</a:t>
            </a:r>
            <a:endParaRPr b="1" sz="1500">
              <a:latin typeface="Anaheim"/>
              <a:ea typeface="Anaheim"/>
              <a:cs typeface="Anaheim"/>
              <a:sym typeface="Anaheim"/>
            </a:endParaRPr>
          </a:p>
        </p:txBody>
      </p:sp>
      <p:grpSp>
        <p:nvGrpSpPr>
          <p:cNvPr id="1654" name="Google Shape;1654;p126"/>
          <p:cNvGrpSpPr/>
          <p:nvPr/>
        </p:nvGrpSpPr>
        <p:grpSpPr>
          <a:xfrm>
            <a:off x="7573331" y="2789524"/>
            <a:ext cx="405915" cy="354944"/>
            <a:chOff x="1259038" y="3197850"/>
            <a:chExt cx="459700" cy="401975"/>
          </a:xfrm>
        </p:grpSpPr>
        <p:sp>
          <p:nvSpPr>
            <p:cNvPr id="1655" name="Google Shape;1655;p126"/>
            <p:cNvSpPr/>
            <p:nvPr/>
          </p:nvSpPr>
          <p:spPr>
            <a:xfrm>
              <a:off x="1259038" y="3197850"/>
              <a:ext cx="459700" cy="401975"/>
            </a:xfrm>
            <a:custGeom>
              <a:rect b="b" l="l" r="r" t="t"/>
              <a:pathLst>
                <a:path extrusionOk="0" h="16079" w="18388">
                  <a:moveTo>
                    <a:pt x="16027" y="534"/>
                  </a:moveTo>
                  <a:cubicBezTo>
                    <a:pt x="16216" y="534"/>
                    <a:pt x="16371" y="690"/>
                    <a:pt x="16371" y="879"/>
                  </a:cubicBezTo>
                  <a:lnTo>
                    <a:pt x="16371" y="1551"/>
                  </a:lnTo>
                  <a:cubicBezTo>
                    <a:pt x="16371" y="1724"/>
                    <a:pt x="16216" y="1879"/>
                    <a:pt x="16027" y="1879"/>
                  </a:cubicBezTo>
                  <a:lnTo>
                    <a:pt x="8824" y="1879"/>
                  </a:lnTo>
                  <a:cubicBezTo>
                    <a:pt x="8686" y="1879"/>
                    <a:pt x="8565" y="1999"/>
                    <a:pt x="8565" y="2154"/>
                  </a:cubicBezTo>
                  <a:cubicBezTo>
                    <a:pt x="8565" y="2309"/>
                    <a:pt x="8686" y="2430"/>
                    <a:pt x="8824" y="2430"/>
                  </a:cubicBezTo>
                  <a:lnTo>
                    <a:pt x="15699" y="2430"/>
                  </a:lnTo>
                  <a:lnTo>
                    <a:pt x="15699" y="3102"/>
                  </a:lnTo>
                  <a:lnTo>
                    <a:pt x="5239" y="3102"/>
                  </a:lnTo>
                  <a:lnTo>
                    <a:pt x="5239" y="2430"/>
                  </a:lnTo>
                  <a:lnTo>
                    <a:pt x="7531" y="2430"/>
                  </a:lnTo>
                  <a:cubicBezTo>
                    <a:pt x="7686" y="2430"/>
                    <a:pt x="7807" y="2309"/>
                    <a:pt x="7807" y="2154"/>
                  </a:cubicBezTo>
                  <a:cubicBezTo>
                    <a:pt x="7807" y="1999"/>
                    <a:pt x="7686" y="1879"/>
                    <a:pt x="7531" y="1879"/>
                  </a:cubicBezTo>
                  <a:lnTo>
                    <a:pt x="4912" y="1879"/>
                  </a:lnTo>
                  <a:cubicBezTo>
                    <a:pt x="4722" y="1879"/>
                    <a:pt x="4567" y="1724"/>
                    <a:pt x="4567" y="1551"/>
                  </a:cubicBezTo>
                  <a:lnTo>
                    <a:pt x="4567" y="879"/>
                  </a:lnTo>
                  <a:cubicBezTo>
                    <a:pt x="4567" y="690"/>
                    <a:pt x="4722" y="534"/>
                    <a:pt x="4912" y="534"/>
                  </a:cubicBezTo>
                  <a:close/>
                  <a:moveTo>
                    <a:pt x="15872" y="3636"/>
                  </a:moveTo>
                  <a:lnTo>
                    <a:pt x="16371" y="4050"/>
                  </a:lnTo>
                  <a:cubicBezTo>
                    <a:pt x="16613" y="4257"/>
                    <a:pt x="16664" y="4619"/>
                    <a:pt x="16492" y="4860"/>
                  </a:cubicBezTo>
                  <a:cubicBezTo>
                    <a:pt x="16389" y="5015"/>
                    <a:pt x="16234" y="5084"/>
                    <a:pt x="16044" y="5101"/>
                  </a:cubicBezTo>
                  <a:lnTo>
                    <a:pt x="16010" y="5101"/>
                  </a:lnTo>
                  <a:cubicBezTo>
                    <a:pt x="15786" y="5101"/>
                    <a:pt x="15579" y="5015"/>
                    <a:pt x="15406" y="4843"/>
                  </a:cubicBezTo>
                  <a:cubicBezTo>
                    <a:pt x="15355" y="4791"/>
                    <a:pt x="15286" y="4756"/>
                    <a:pt x="15217" y="4756"/>
                  </a:cubicBezTo>
                  <a:cubicBezTo>
                    <a:pt x="15148" y="4756"/>
                    <a:pt x="15079" y="4791"/>
                    <a:pt x="15027" y="4843"/>
                  </a:cubicBezTo>
                  <a:cubicBezTo>
                    <a:pt x="14872" y="5015"/>
                    <a:pt x="14648" y="5101"/>
                    <a:pt x="14424" y="5101"/>
                  </a:cubicBezTo>
                  <a:cubicBezTo>
                    <a:pt x="14200" y="5101"/>
                    <a:pt x="13993" y="5015"/>
                    <a:pt x="13838" y="4843"/>
                  </a:cubicBezTo>
                  <a:cubicBezTo>
                    <a:pt x="13787" y="4791"/>
                    <a:pt x="13718" y="4756"/>
                    <a:pt x="13631" y="4756"/>
                  </a:cubicBezTo>
                  <a:cubicBezTo>
                    <a:pt x="13563" y="4756"/>
                    <a:pt x="13494" y="4791"/>
                    <a:pt x="13442" y="4843"/>
                  </a:cubicBezTo>
                  <a:cubicBezTo>
                    <a:pt x="13287" y="5015"/>
                    <a:pt x="13063" y="5101"/>
                    <a:pt x="12839" y="5101"/>
                  </a:cubicBezTo>
                  <a:cubicBezTo>
                    <a:pt x="12615" y="5101"/>
                    <a:pt x="12408" y="5015"/>
                    <a:pt x="12253" y="4843"/>
                  </a:cubicBezTo>
                  <a:cubicBezTo>
                    <a:pt x="12201" y="4791"/>
                    <a:pt x="12132" y="4756"/>
                    <a:pt x="12046" y="4756"/>
                  </a:cubicBezTo>
                  <a:cubicBezTo>
                    <a:pt x="11977" y="4756"/>
                    <a:pt x="11908" y="4791"/>
                    <a:pt x="11857" y="4843"/>
                  </a:cubicBezTo>
                  <a:cubicBezTo>
                    <a:pt x="11701" y="5015"/>
                    <a:pt x="11495" y="5101"/>
                    <a:pt x="11253" y="5101"/>
                  </a:cubicBezTo>
                  <a:cubicBezTo>
                    <a:pt x="11029" y="5101"/>
                    <a:pt x="10823" y="5015"/>
                    <a:pt x="10667" y="4843"/>
                  </a:cubicBezTo>
                  <a:cubicBezTo>
                    <a:pt x="10616" y="4791"/>
                    <a:pt x="10547" y="4756"/>
                    <a:pt x="10461" y="4756"/>
                  </a:cubicBezTo>
                  <a:cubicBezTo>
                    <a:pt x="10392" y="4756"/>
                    <a:pt x="10323" y="4791"/>
                    <a:pt x="10271" y="4843"/>
                  </a:cubicBezTo>
                  <a:cubicBezTo>
                    <a:pt x="10116" y="5015"/>
                    <a:pt x="9909" y="5101"/>
                    <a:pt x="9685" y="5101"/>
                  </a:cubicBezTo>
                  <a:cubicBezTo>
                    <a:pt x="9444" y="5101"/>
                    <a:pt x="9237" y="5015"/>
                    <a:pt x="9082" y="4843"/>
                  </a:cubicBezTo>
                  <a:cubicBezTo>
                    <a:pt x="9030" y="4791"/>
                    <a:pt x="8961" y="4756"/>
                    <a:pt x="8893" y="4756"/>
                  </a:cubicBezTo>
                  <a:cubicBezTo>
                    <a:pt x="8806" y="4756"/>
                    <a:pt x="8737" y="4791"/>
                    <a:pt x="8686" y="4843"/>
                  </a:cubicBezTo>
                  <a:cubicBezTo>
                    <a:pt x="8531" y="5015"/>
                    <a:pt x="8324" y="5101"/>
                    <a:pt x="8100" y="5101"/>
                  </a:cubicBezTo>
                  <a:cubicBezTo>
                    <a:pt x="7859" y="5101"/>
                    <a:pt x="7652" y="5015"/>
                    <a:pt x="7497" y="4843"/>
                  </a:cubicBezTo>
                  <a:cubicBezTo>
                    <a:pt x="7445" y="4791"/>
                    <a:pt x="7376" y="4756"/>
                    <a:pt x="7307" y="4756"/>
                  </a:cubicBezTo>
                  <a:cubicBezTo>
                    <a:pt x="7221" y="4756"/>
                    <a:pt x="7152" y="4791"/>
                    <a:pt x="7100" y="4843"/>
                  </a:cubicBezTo>
                  <a:cubicBezTo>
                    <a:pt x="6945" y="5015"/>
                    <a:pt x="6738" y="5101"/>
                    <a:pt x="6514" y="5101"/>
                  </a:cubicBezTo>
                  <a:cubicBezTo>
                    <a:pt x="6290" y="5101"/>
                    <a:pt x="6066" y="5015"/>
                    <a:pt x="5911" y="4843"/>
                  </a:cubicBezTo>
                  <a:cubicBezTo>
                    <a:pt x="5860" y="4791"/>
                    <a:pt x="5791" y="4756"/>
                    <a:pt x="5722" y="4756"/>
                  </a:cubicBezTo>
                  <a:cubicBezTo>
                    <a:pt x="5653" y="4756"/>
                    <a:pt x="5567" y="4791"/>
                    <a:pt x="5532" y="4843"/>
                  </a:cubicBezTo>
                  <a:cubicBezTo>
                    <a:pt x="5360" y="5015"/>
                    <a:pt x="5153" y="5101"/>
                    <a:pt x="4929" y="5101"/>
                  </a:cubicBezTo>
                  <a:lnTo>
                    <a:pt x="4895" y="5101"/>
                  </a:lnTo>
                  <a:cubicBezTo>
                    <a:pt x="4705" y="5084"/>
                    <a:pt x="4550" y="5015"/>
                    <a:pt x="4447" y="4860"/>
                  </a:cubicBezTo>
                  <a:cubicBezTo>
                    <a:pt x="4274" y="4619"/>
                    <a:pt x="4326" y="4257"/>
                    <a:pt x="4567" y="4050"/>
                  </a:cubicBezTo>
                  <a:lnTo>
                    <a:pt x="5067" y="3636"/>
                  </a:lnTo>
                  <a:close/>
                  <a:moveTo>
                    <a:pt x="4136" y="10839"/>
                  </a:moveTo>
                  <a:cubicBezTo>
                    <a:pt x="4498" y="10839"/>
                    <a:pt x="4860" y="10995"/>
                    <a:pt x="5119" y="11270"/>
                  </a:cubicBezTo>
                  <a:cubicBezTo>
                    <a:pt x="5170" y="11322"/>
                    <a:pt x="5239" y="11356"/>
                    <a:pt x="5308" y="11356"/>
                  </a:cubicBezTo>
                  <a:lnTo>
                    <a:pt x="5601" y="11356"/>
                  </a:lnTo>
                  <a:cubicBezTo>
                    <a:pt x="6135" y="11356"/>
                    <a:pt x="6601" y="11718"/>
                    <a:pt x="6756" y="12201"/>
                  </a:cubicBezTo>
                  <a:lnTo>
                    <a:pt x="4929" y="12201"/>
                  </a:lnTo>
                  <a:cubicBezTo>
                    <a:pt x="4895" y="12097"/>
                    <a:pt x="4791" y="12029"/>
                    <a:pt x="4671" y="12029"/>
                  </a:cubicBezTo>
                  <a:cubicBezTo>
                    <a:pt x="4550" y="12029"/>
                    <a:pt x="4464" y="12097"/>
                    <a:pt x="4429" y="12201"/>
                  </a:cubicBezTo>
                  <a:lnTo>
                    <a:pt x="2758" y="12201"/>
                  </a:lnTo>
                  <a:cubicBezTo>
                    <a:pt x="2758" y="12201"/>
                    <a:pt x="2758" y="12201"/>
                    <a:pt x="2758" y="12184"/>
                  </a:cubicBezTo>
                  <a:cubicBezTo>
                    <a:pt x="2758" y="12046"/>
                    <a:pt x="2637" y="11925"/>
                    <a:pt x="2482" y="11925"/>
                  </a:cubicBezTo>
                  <a:cubicBezTo>
                    <a:pt x="2344" y="11925"/>
                    <a:pt x="2224" y="12046"/>
                    <a:pt x="2224" y="12184"/>
                  </a:cubicBezTo>
                  <a:cubicBezTo>
                    <a:pt x="2224" y="12201"/>
                    <a:pt x="2224" y="12201"/>
                    <a:pt x="2224" y="12201"/>
                  </a:cubicBezTo>
                  <a:lnTo>
                    <a:pt x="1517" y="12201"/>
                  </a:lnTo>
                  <a:cubicBezTo>
                    <a:pt x="1655" y="11718"/>
                    <a:pt x="2120" y="11356"/>
                    <a:pt x="2672" y="11356"/>
                  </a:cubicBezTo>
                  <a:lnTo>
                    <a:pt x="2947" y="11356"/>
                  </a:lnTo>
                  <a:cubicBezTo>
                    <a:pt x="3016" y="11356"/>
                    <a:pt x="3102" y="11322"/>
                    <a:pt x="3154" y="11270"/>
                  </a:cubicBezTo>
                  <a:cubicBezTo>
                    <a:pt x="3395" y="10995"/>
                    <a:pt x="3757" y="10839"/>
                    <a:pt x="4136" y="10839"/>
                  </a:cubicBezTo>
                  <a:close/>
                  <a:moveTo>
                    <a:pt x="15217" y="5377"/>
                  </a:moveTo>
                  <a:cubicBezTo>
                    <a:pt x="15441" y="5549"/>
                    <a:pt x="15717" y="5635"/>
                    <a:pt x="16010" y="5635"/>
                  </a:cubicBezTo>
                  <a:lnTo>
                    <a:pt x="16078" y="5635"/>
                  </a:lnTo>
                  <a:cubicBezTo>
                    <a:pt x="16303" y="5635"/>
                    <a:pt x="16509" y="5549"/>
                    <a:pt x="16682" y="5411"/>
                  </a:cubicBezTo>
                  <a:cubicBezTo>
                    <a:pt x="17319" y="6394"/>
                    <a:pt x="17716" y="7479"/>
                    <a:pt x="17819" y="8565"/>
                  </a:cubicBezTo>
                  <a:lnTo>
                    <a:pt x="16647" y="8565"/>
                  </a:lnTo>
                  <a:cubicBezTo>
                    <a:pt x="16492" y="8565"/>
                    <a:pt x="16371" y="8685"/>
                    <a:pt x="16371" y="8823"/>
                  </a:cubicBezTo>
                  <a:cubicBezTo>
                    <a:pt x="16371" y="8978"/>
                    <a:pt x="16492" y="9099"/>
                    <a:pt x="16647" y="9099"/>
                  </a:cubicBezTo>
                  <a:lnTo>
                    <a:pt x="17836" y="9099"/>
                  </a:lnTo>
                  <a:cubicBezTo>
                    <a:pt x="17836" y="9099"/>
                    <a:pt x="17836" y="9116"/>
                    <a:pt x="17836" y="9116"/>
                  </a:cubicBezTo>
                  <a:cubicBezTo>
                    <a:pt x="17836" y="10323"/>
                    <a:pt x="17440" y="11580"/>
                    <a:pt x="16716" y="12718"/>
                  </a:cubicBezTo>
                  <a:cubicBezTo>
                    <a:pt x="16406" y="13200"/>
                    <a:pt x="16044" y="13666"/>
                    <a:pt x="15630" y="14096"/>
                  </a:cubicBezTo>
                  <a:lnTo>
                    <a:pt x="7945" y="14096"/>
                  </a:lnTo>
                  <a:lnTo>
                    <a:pt x="7945" y="13959"/>
                  </a:lnTo>
                  <a:cubicBezTo>
                    <a:pt x="8134" y="13907"/>
                    <a:pt x="8255" y="13735"/>
                    <a:pt x="8255" y="13545"/>
                  </a:cubicBezTo>
                  <a:lnTo>
                    <a:pt x="8255" y="12666"/>
                  </a:lnTo>
                  <a:cubicBezTo>
                    <a:pt x="8255" y="12408"/>
                    <a:pt x="8065" y="12201"/>
                    <a:pt x="7807" y="12201"/>
                  </a:cubicBezTo>
                  <a:lnTo>
                    <a:pt x="7307" y="12201"/>
                  </a:lnTo>
                  <a:cubicBezTo>
                    <a:pt x="7135" y="11408"/>
                    <a:pt x="6428" y="10822"/>
                    <a:pt x="5601" y="10822"/>
                  </a:cubicBezTo>
                  <a:lnTo>
                    <a:pt x="5429" y="10822"/>
                  </a:lnTo>
                  <a:cubicBezTo>
                    <a:pt x="5067" y="10495"/>
                    <a:pt x="4602" y="10305"/>
                    <a:pt x="4136" y="10305"/>
                  </a:cubicBezTo>
                  <a:cubicBezTo>
                    <a:pt x="3826" y="10305"/>
                    <a:pt x="3533" y="10374"/>
                    <a:pt x="3275" y="10512"/>
                  </a:cubicBezTo>
                  <a:cubicBezTo>
                    <a:pt x="3154" y="10047"/>
                    <a:pt x="3102" y="9582"/>
                    <a:pt x="3102" y="9116"/>
                  </a:cubicBezTo>
                  <a:cubicBezTo>
                    <a:pt x="3102" y="9116"/>
                    <a:pt x="3102" y="9099"/>
                    <a:pt x="3102" y="9099"/>
                  </a:cubicBezTo>
                  <a:lnTo>
                    <a:pt x="6652" y="9099"/>
                  </a:lnTo>
                  <a:cubicBezTo>
                    <a:pt x="6962" y="9099"/>
                    <a:pt x="7238" y="8927"/>
                    <a:pt x="7376" y="8651"/>
                  </a:cubicBezTo>
                  <a:cubicBezTo>
                    <a:pt x="7962" y="7462"/>
                    <a:pt x="9151" y="6738"/>
                    <a:pt x="10461" y="6738"/>
                  </a:cubicBezTo>
                  <a:cubicBezTo>
                    <a:pt x="11788" y="6738"/>
                    <a:pt x="12959" y="7462"/>
                    <a:pt x="13563" y="8651"/>
                  </a:cubicBezTo>
                  <a:cubicBezTo>
                    <a:pt x="13700" y="8927"/>
                    <a:pt x="13976" y="9099"/>
                    <a:pt x="14286" y="9099"/>
                  </a:cubicBezTo>
                  <a:lnTo>
                    <a:pt x="15355" y="9099"/>
                  </a:lnTo>
                  <a:cubicBezTo>
                    <a:pt x="15493" y="9099"/>
                    <a:pt x="15613" y="8978"/>
                    <a:pt x="15613" y="8823"/>
                  </a:cubicBezTo>
                  <a:cubicBezTo>
                    <a:pt x="15613" y="8685"/>
                    <a:pt x="15493" y="8565"/>
                    <a:pt x="15355" y="8565"/>
                  </a:cubicBezTo>
                  <a:lnTo>
                    <a:pt x="14286" y="8565"/>
                  </a:lnTo>
                  <a:cubicBezTo>
                    <a:pt x="14183" y="8565"/>
                    <a:pt x="14080" y="8496"/>
                    <a:pt x="14045" y="8410"/>
                  </a:cubicBezTo>
                  <a:cubicBezTo>
                    <a:pt x="13356" y="7031"/>
                    <a:pt x="11994" y="6187"/>
                    <a:pt x="10461" y="6187"/>
                  </a:cubicBezTo>
                  <a:cubicBezTo>
                    <a:pt x="8944" y="6187"/>
                    <a:pt x="7583" y="7031"/>
                    <a:pt x="6894" y="8410"/>
                  </a:cubicBezTo>
                  <a:cubicBezTo>
                    <a:pt x="6859" y="8496"/>
                    <a:pt x="6756" y="8565"/>
                    <a:pt x="6652" y="8565"/>
                  </a:cubicBezTo>
                  <a:lnTo>
                    <a:pt x="3120" y="8565"/>
                  </a:lnTo>
                  <a:cubicBezTo>
                    <a:pt x="3223" y="7479"/>
                    <a:pt x="3619" y="6394"/>
                    <a:pt x="4257" y="5411"/>
                  </a:cubicBezTo>
                  <a:cubicBezTo>
                    <a:pt x="4429" y="5549"/>
                    <a:pt x="4636" y="5635"/>
                    <a:pt x="4860" y="5635"/>
                  </a:cubicBezTo>
                  <a:lnTo>
                    <a:pt x="4929" y="5635"/>
                  </a:lnTo>
                  <a:cubicBezTo>
                    <a:pt x="5205" y="5635"/>
                    <a:pt x="5498" y="5549"/>
                    <a:pt x="5722" y="5377"/>
                  </a:cubicBezTo>
                  <a:cubicBezTo>
                    <a:pt x="5946" y="5549"/>
                    <a:pt x="6221" y="5635"/>
                    <a:pt x="6514" y="5635"/>
                  </a:cubicBezTo>
                  <a:cubicBezTo>
                    <a:pt x="6790" y="5635"/>
                    <a:pt x="7066" y="5549"/>
                    <a:pt x="7307" y="5377"/>
                  </a:cubicBezTo>
                  <a:cubicBezTo>
                    <a:pt x="7531" y="5549"/>
                    <a:pt x="7807" y="5635"/>
                    <a:pt x="8100" y="5635"/>
                  </a:cubicBezTo>
                  <a:cubicBezTo>
                    <a:pt x="8376" y="5635"/>
                    <a:pt x="8651" y="5549"/>
                    <a:pt x="8893" y="5377"/>
                  </a:cubicBezTo>
                  <a:cubicBezTo>
                    <a:pt x="9117" y="5549"/>
                    <a:pt x="9392" y="5635"/>
                    <a:pt x="9685" y="5635"/>
                  </a:cubicBezTo>
                  <a:cubicBezTo>
                    <a:pt x="9961" y="5635"/>
                    <a:pt x="10237" y="5549"/>
                    <a:pt x="10461" y="5377"/>
                  </a:cubicBezTo>
                  <a:cubicBezTo>
                    <a:pt x="10702" y="5549"/>
                    <a:pt x="10978" y="5635"/>
                    <a:pt x="11253" y="5635"/>
                  </a:cubicBezTo>
                  <a:cubicBezTo>
                    <a:pt x="11546" y="5635"/>
                    <a:pt x="11822" y="5549"/>
                    <a:pt x="12046" y="5377"/>
                  </a:cubicBezTo>
                  <a:cubicBezTo>
                    <a:pt x="12287" y="5549"/>
                    <a:pt x="12563" y="5635"/>
                    <a:pt x="12839" y="5635"/>
                  </a:cubicBezTo>
                  <a:cubicBezTo>
                    <a:pt x="13132" y="5635"/>
                    <a:pt x="13407" y="5549"/>
                    <a:pt x="13631" y="5377"/>
                  </a:cubicBezTo>
                  <a:cubicBezTo>
                    <a:pt x="13873" y="5549"/>
                    <a:pt x="14148" y="5635"/>
                    <a:pt x="14424" y="5635"/>
                  </a:cubicBezTo>
                  <a:cubicBezTo>
                    <a:pt x="14717" y="5635"/>
                    <a:pt x="14993" y="5549"/>
                    <a:pt x="15217" y="5377"/>
                  </a:cubicBezTo>
                  <a:close/>
                  <a:moveTo>
                    <a:pt x="7721" y="12752"/>
                  </a:moveTo>
                  <a:lnTo>
                    <a:pt x="7721" y="13442"/>
                  </a:lnTo>
                  <a:lnTo>
                    <a:pt x="6101" y="13442"/>
                  </a:lnTo>
                  <a:cubicBezTo>
                    <a:pt x="5946" y="13442"/>
                    <a:pt x="5825" y="13562"/>
                    <a:pt x="5825" y="13717"/>
                  </a:cubicBezTo>
                  <a:cubicBezTo>
                    <a:pt x="5825" y="13872"/>
                    <a:pt x="5946" y="13993"/>
                    <a:pt x="6101" y="13993"/>
                  </a:cubicBezTo>
                  <a:lnTo>
                    <a:pt x="7411" y="13993"/>
                  </a:lnTo>
                  <a:lnTo>
                    <a:pt x="7411" y="15544"/>
                  </a:lnTo>
                  <a:lnTo>
                    <a:pt x="948" y="15544"/>
                  </a:lnTo>
                  <a:cubicBezTo>
                    <a:pt x="897" y="15544"/>
                    <a:pt x="862" y="15509"/>
                    <a:pt x="862" y="15458"/>
                  </a:cubicBezTo>
                  <a:lnTo>
                    <a:pt x="862" y="13993"/>
                  </a:lnTo>
                  <a:lnTo>
                    <a:pt x="4791" y="13993"/>
                  </a:lnTo>
                  <a:cubicBezTo>
                    <a:pt x="4946" y="13993"/>
                    <a:pt x="5067" y="13872"/>
                    <a:pt x="5067" y="13717"/>
                  </a:cubicBezTo>
                  <a:cubicBezTo>
                    <a:pt x="5067" y="13562"/>
                    <a:pt x="4946" y="13442"/>
                    <a:pt x="4791" y="13442"/>
                  </a:cubicBezTo>
                  <a:lnTo>
                    <a:pt x="535" y="13442"/>
                  </a:lnTo>
                  <a:lnTo>
                    <a:pt x="535" y="12752"/>
                  </a:lnTo>
                  <a:close/>
                  <a:moveTo>
                    <a:pt x="15062" y="14631"/>
                  </a:moveTo>
                  <a:cubicBezTo>
                    <a:pt x="14717" y="14924"/>
                    <a:pt x="14355" y="15199"/>
                    <a:pt x="13976" y="15441"/>
                  </a:cubicBezTo>
                  <a:cubicBezTo>
                    <a:pt x="13873" y="15509"/>
                    <a:pt x="13752" y="15544"/>
                    <a:pt x="13631" y="15544"/>
                  </a:cubicBezTo>
                  <a:lnTo>
                    <a:pt x="7945" y="15544"/>
                  </a:lnTo>
                  <a:lnTo>
                    <a:pt x="7945" y="14631"/>
                  </a:lnTo>
                  <a:close/>
                  <a:moveTo>
                    <a:pt x="4912" y="0"/>
                  </a:moveTo>
                  <a:cubicBezTo>
                    <a:pt x="4429" y="0"/>
                    <a:pt x="4033" y="397"/>
                    <a:pt x="4033" y="879"/>
                  </a:cubicBezTo>
                  <a:lnTo>
                    <a:pt x="4033" y="1551"/>
                  </a:lnTo>
                  <a:cubicBezTo>
                    <a:pt x="4033" y="1965"/>
                    <a:pt x="4326" y="2309"/>
                    <a:pt x="4705" y="2396"/>
                  </a:cubicBezTo>
                  <a:lnTo>
                    <a:pt x="4705" y="3240"/>
                  </a:lnTo>
                  <a:lnTo>
                    <a:pt x="4222" y="3636"/>
                  </a:lnTo>
                  <a:cubicBezTo>
                    <a:pt x="3826" y="3964"/>
                    <a:pt x="3706" y="4515"/>
                    <a:pt x="3895" y="4980"/>
                  </a:cubicBezTo>
                  <a:cubicBezTo>
                    <a:pt x="3033" y="6238"/>
                    <a:pt x="2568" y="7703"/>
                    <a:pt x="2551" y="9116"/>
                  </a:cubicBezTo>
                  <a:cubicBezTo>
                    <a:pt x="2551" y="9685"/>
                    <a:pt x="2637" y="10254"/>
                    <a:pt x="2792" y="10822"/>
                  </a:cubicBezTo>
                  <a:lnTo>
                    <a:pt x="2672" y="10822"/>
                  </a:lnTo>
                  <a:cubicBezTo>
                    <a:pt x="1827" y="10822"/>
                    <a:pt x="1121" y="11408"/>
                    <a:pt x="948" y="12201"/>
                  </a:cubicBezTo>
                  <a:lnTo>
                    <a:pt x="449" y="12201"/>
                  </a:lnTo>
                  <a:cubicBezTo>
                    <a:pt x="207" y="12201"/>
                    <a:pt x="1" y="12408"/>
                    <a:pt x="1" y="12666"/>
                  </a:cubicBezTo>
                  <a:lnTo>
                    <a:pt x="1" y="13545"/>
                  </a:lnTo>
                  <a:cubicBezTo>
                    <a:pt x="1" y="13735"/>
                    <a:pt x="138" y="13907"/>
                    <a:pt x="311" y="13959"/>
                  </a:cubicBezTo>
                  <a:lnTo>
                    <a:pt x="311" y="15458"/>
                  </a:lnTo>
                  <a:cubicBezTo>
                    <a:pt x="311" y="15802"/>
                    <a:pt x="604" y="16078"/>
                    <a:pt x="948" y="16078"/>
                  </a:cubicBezTo>
                  <a:lnTo>
                    <a:pt x="13631" y="16078"/>
                  </a:lnTo>
                  <a:cubicBezTo>
                    <a:pt x="13855" y="16078"/>
                    <a:pt x="14080" y="16026"/>
                    <a:pt x="14252" y="15906"/>
                  </a:cubicBezTo>
                  <a:cubicBezTo>
                    <a:pt x="15441" y="15148"/>
                    <a:pt x="16440" y="14148"/>
                    <a:pt x="17181" y="13011"/>
                  </a:cubicBezTo>
                  <a:cubicBezTo>
                    <a:pt x="17957" y="11787"/>
                    <a:pt x="18370" y="10443"/>
                    <a:pt x="18388" y="9116"/>
                  </a:cubicBezTo>
                  <a:cubicBezTo>
                    <a:pt x="18370" y="7686"/>
                    <a:pt x="17905" y="6238"/>
                    <a:pt x="17044" y="4980"/>
                  </a:cubicBezTo>
                  <a:cubicBezTo>
                    <a:pt x="17233" y="4515"/>
                    <a:pt x="17112" y="3964"/>
                    <a:pt x="16716" y="3636"/>
                  </a:cubicBezTo>
                  <a:lnTo>
                    <a:pt x="16234" y="3240"/>
                  </a:lnTo>
                  <a:lnTo>
                    <a:pt x="16234" y="2396"/>
                  </a:lnTo>
                  <a:cubicBezTo>
                    <a:pt x="16613" y="2309"/>
                    <a:pt x="16906" y="1965"/>
                    <a:pt x="16906" y="1551"/>
                  </a:cubicBezTo>
                  <a:lnTo>
                    <a:pt x="16906" y="879"/>
                  </a:lnTo>
                  <a:cubicBezTo>
                    <a:pt x="16906" y="397"/>
                    <a:pt x="16509" y="0"/>
                    <a:pt x="16027" y="0"/>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126"/>
            <p:cNvSpPr/>
            <p:nvPr/>
          </p:nvSpPr>
          <p:spPr>
            <a:xfrm>
              <a:off x="1611438" y="3454600"/>
              <a:ext cx="50000" cy="50000"/>
            </a:xfrm>
            <a:custGeom>
              <a:rect b="b" l="l" r="r" t="t"/>
              <a:pathLst>
                <a:path extrusionOk="0" h="2000" w="2000">
                  <a:moveTo>
                    <a:pt x="1000" y="535"/>
                  </a:moveTo>
                  <a:cubicBezTo>
                    <a:pt x="1259" y="535"/>
                    <a:pt x="1466" y="742"/>
                    <a:pt x="1466" y="1000"/>
                  </a:cubicBezTo>
                  <a:cubicBezTo>
                    <a:pt x="1466" y="1259"/>
                    <a:pt x="1259" y="1466"/>
                    <a:pt x="1000" y="1466"/>
                  </a:cubicBezTo>
                  <a:cubicBezTo>
                    <a:pt x="742" y="1466"/>
                    <a:pt x="535" y="1259"/>
                    <a:pt x="535" y="1000"/>
                  </a:cubicBezTo>
                  <a:cubicBezTo>
                    <a:pt x="535" y="742"/>
                    <a:pt x="742" y="535"/>
                    <a:pt x="1000" y="535"/>
                  </a:cubicBezTo>
                  <a:close/>
                  <a:moveTo>
                    <a:pt x="1000" y="1"/>
                  </a:moveTo>
                  <a:cubicBezTo>
                    <a:pt x="449" y="1"/>
                    <a:pt x="1" y="449"/>
                    <a:pt x="1" y="1000"/>
                  </a:cubicBezTo>
                  <a:cubicBezTo>
                    <a:pt x="1" y="1552"/>
                    <a:pt x="449" y="2000"/>
                    <a:pt x="1000" y="2000"/>
                  </a:cubicBezTo>
                  <a:cubicBezTo>
                    <a:pt x="1552" y="2000"/>
                    <a:pt x="2000" y="1552"/>
                    <a:pt x="2000" y="1000"/>
                  </a:cubicBezTo>
                  <a:cubicBezTo>
                    <a:pt x="2000" y="449"/>
                    <a:pt x="1552" y="1"/>
                    <a:pt x="1000" y="1"/>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126"/>
            <p:cNvSpPr/>
            <p:nvPr/>
          </p:nvSpPr>
          <p:spPr>
            <a:xfrm>
              <a:off x="1454188" y="3387825"/>
              <a:ext cx="133150" cy="152975"/>
            </a:xfrm>
            <a:custGeom>
              <a:rect b="b" l="l" r="r" t="t"/>
              <a:pathLst>
                <a:path extrusionOk="0" h="6119" w="5326">
                  <a:moveTo>
                    <a:pt x="2655" y="552"/>
                  </a:moveTo>
                  <a:cubicBezTo>
                    <a:pt x="2672" y="552"/>
                    <a:pt x="2706" y="552"/>
                    <a:pt x="2724" y="587"/>
                  </a:cubicBezTo>
                  <a:cubicBezTo>
                    <a:pt x="2844" y="776"/>
                    <a:pt x="2913" y="1017"/>
                    <a:pt x="2913" y="1242"/>
                  </a:cubicBezTo>
                  <a:cubicBezTo>
                    <a:pt x="2913" y="1259"/>
                    <a:pt x="2913" y="1276"/>
                    <a:pt x="2913" y="1293"/>
                  </a:cubicBezTo>
                  <a:lnTo>
                    <a:pt x="2413" y="1293"/>
                  </a:lnTo>
                  <a:cubicBezTo>
                    <a:pt x="2413" y="1276"/>
                    <a:pt x="2413" y="1259"/>
                    <a:pt x="2413" y="1242"/>
                  </a:cubicBezTo>
                  <a:cubicBezTo>
                    <a:pt x="2413" y="1017"/>
                    <a:pt x="2482" y="776"/>
                    <a:pt x="2603" y="587"/>
                  </a:cubicBezTo>
                  <a:cubicBezTo>
                    <a:pt x="2620" y="552"/>
                    <a:pt x="2655" y="552"/>
                    <a:pt x="2655" y="552"/>
                  </a:cubicBezTo>
                  <a:close/>
                  <a:moveTo>
                    <a:pt x="1293" y="725"/>
                  </a:moveTo>
                  <a:cubicBezTo>
                    <a:pt x="1517" y="793"/>
                    <a:pt x="1724" y="914"/>
                    <a:pt x="1896" y="1069"/>
                  </a:cubicBezTo>
                  <a:cubicBezTo>
                    <a:pt x="1896" y="1069"/>
                    <a:pt x="1896" y="1069"/>
                    <a:pt x="1896" y="1086"/>
                  </a:cubicBezTo>
                  <a:cubicBezTo>
                    <a:pt x="1879" y="1138"/>
                    <a:pt x="1879" y="1190"/>
                    <a:pt x="1879" y="1242"/>
                  </a:cubicBezTo>
                  <a:cubicBezTo>
                    <a:pt x="1879" y="1259"/>
                    <a:pt x="1879" y="1276"/>
                    <a:pt x="1879" y="1293"/>
                  </a:cubicBezTo>
                  <a:lnTo>
                    <a:pt x="1707" y="1293"/>
                  </a:lnTo>
                  <a:cubicBezTo>
                    <a:pt x="1621" y="1293"/>
                    <a:pt x="1535" y="1310"/>
                    <a:pt x="1448" y="1328"/>
                  </a:cubicBezTo>
                  <a:cubicBezTo>
                    <a:pt x="1328" y="1173"/>
                    <a:pt x="1242" y="1000"/>
                    <a:pt x="1207" y="828"/>
                  </a:cubicBezTo>
                  <a:cubicBezTo>
                    <a:pt x="1190" y="793"/>
                    <a:pt x="1207" y="759"/>
                    <a:pt x="1224" y="759"/>
                  </a:cubicBezTo>
                  <a:cubicBezTo>
                    <a:pt x="1224" y="742"/>
                    <a:pt x="1242" y="725"/>
                    <a:pt x="1276" y="725"/>
                  </a:cubicBezTo>
                  <a:close/>
                  <a:moveTo>
                    <a:pt x="4051" y="725"/>
                  </a:moveTo>
                  <a:cubicBezTo>
                    <a:pt x="4085" y="725"/>
                    <a:pt x="4102" y="742"/>
                    <a:pt x="4102" y="759"/>
                  </a:cubicBezTo>
                  <a:cubicBezTo>
                    <a:pt x="4119" y="759"/>
                    <a:pt x="4137" y="793"/>
                    <a:pt x="4119" y="828"/>
                  </a:cubicBezTo>
                  <a:cubicBezTo>
                    <a:pt x="4085" y="1000"/>
                    <a:pt x="3999" y="1173"/>
                    <a:pt x="3878" y="1328"/>
                  </a:cubicBezTo>
                  <a:cubicBezTo>
                    <a:pt x="3792" y="1310"/>
                    <a:pt x="3706" y="1293"/>
                    <a:pt x="3620" y="1293"/>
                  </a:cubicBezTo>
                  <a:lnTo>
                    <a:pt x="3447" y="1293"/>
                  </a:lnTo>
                  <a:cubicBezTo>
                    <a:pt x="3447" y="1276"/>
                    <a:pt x="3447" y="1259"/>
                    <a:pt x="3447" y="1242"/>
                  </a:cubicBezTo>
                  <a:cubicBezTo>
                    <a:pt x="3447" y="1190"/>
                    <a:pt x="3447" y="1138"/>
                    <a:pt x="3430" y="1086"/>
                  </a:cubicBezTo>
                  <a:cubicBezTo>
                    <a:pt x="3430" y="1069"/>
                    <a:pt x="3430" y="1069"/>
                    <a:pt x="3430" y="1069"/>
                  </a:cubicBezTo>
                  <a:cubicBezTo>
                    <a:pt x="3602" y="914"/>
                    <a:pt x="3809" y="793"/>
                    <a:pt x="4033" y="725"/>
                  </a:cubicBezTo>
                  <a:close/>
                  <a:moveTo>
                    <a:pt x="3620" y="1845"/>
                  </a:moveTo>
                  <a:cubicBezTo>
                    <a:pt x="4016" y="1845"/>
                    <a:pt x="4361" y="2051"/>
                    <a:pt x="4567" y="2379"/>
                  </a:cubicBezTo>
                  <a:cubicBezTo>
                    <a:pt x="4757" y="2724"/>
                    <a:pt x="4757" y="3137"/>
                    <a:pt x="4567" y="3482"/>
                  </a:cubicBezTo>
                  <a:lnTo>
                    <a:pt x="3689" y="4998"/>
                  </a:lnTo>
                  <a:cubicBezTo>
                    <a:pt x="3465" y="5360"/>
                    <a:pt x="3085" y="5584"/>
                    <a:pt x="2655" y="5584"/>
                  </a:cubicBezTo>
                  <a:cubicBezTo>
                    <a:pt x="2241" y="5584"/>
                    <a:pt x="1862" y="5360"/>
                    <a:pt x="1638" y="4998"/>
                  </a:cubicBezTo>
                  <a:lnTo>
                    <a:pt x="759" y="3482"/>
                  </a:lnTo>
                  <a:cubicBezTo>
                    <a:pt x="570" y="3137"/>
                    <a:pt x="570" y="2724"/>
                    <a:pt x="759" y="2379"/>
                  </a:cubicBezTo>
                  <a:cubicBezTo>
                    <a:pt x="966" y="2051"/>
                    <a:pt x="1311" y="1845"/>
                    <a:pt x="1707" y="1845"/>
                  </a:cubicBezTo>
                  <a:close/>
                  <a:moveTo>
                    <a:pt x="2655" y="1"/>
                  </a:moveTo>
                  <a:cubicBezTo>
                    <a:pt x="2448" y="1"/>
                    <a:pt x="2241" y="121"/>
                    <a:pt x="2138" y="311"/>
                  </a:cubicBezTo>
                  <a:cubicBezTo>
                    <a:pt x="2103" y="380"/>
                    <a:pt x="2069" y="432"/>
                    <a:pt x="2034" y="501"/>
                  </a:cubicBezTo>
                  <a:cubicBezTo>
                    <a:pt x="1862" y="363"/>
                    <a:pt x="1655" y="277"/>
                    <a:pt x="1431" y="208"/>
                  </a:cubicBezTo>
                  <a:cubicBezTo>
                    <a:pt x="1379" y="195"/>
                    <a:pt x="1327" y="188"/>
                    <a:pt x="1274" y="188"/>
                  </a:cubicBezTo>
                  <a:cubicBezTo>
                    <a:pt x="1117" y="188"/>
                    <a:pt x="962" y="246"/>
                    <a:pt x="845" y="363"/>
                  </a:cubicBezTo>
                  <a:cubicBezTo>
                    <a:pt x="673" y="535"/>
                    <a:pt x="621" y="759"/>
                    <a:pt x="673" y="966"/>
                  </a:cubicBezTo>
                  <a:cubicBezTo>
                    <a:pt x="725" y="1155"/>
                    <a:pt x="811" y="1345"/>
                    <a:pt x="914" y="1500"/>
                  </a:cubicBezTo>
                  <a:cubicBezTo>
                    <a:pt x="673" y="1638"/>
                    <a:pt x="449" y="1845"/>
                    <a:pt x="294" y="2120"/>
                  </a:cubicBezTo>
                  <a:cubicBezTo>
                    <a:pt x="1" y="2620"/>
                    <a:pt x="1" y="3240"/>
                    <a:pt x="294" y="3740"/>
                  </a:cubicBezTo>
                  <a:lnTo>
                    <a:pt x="1173" y="5257"/>
                  </a:lnTo>
                  <a:cubicBezTo>
                    <a:pt x="1483" y="5808"/>
                    <a:pt x="2034" y="6118"/>
                    <a:pt x="2655" y="6118"/>
                  </a:cubicBezTo>
                  <a:cubicBezTo>
                    <a:pt x="3292" y="6118"/>
                    <a:pt x="3844" y="5808"/>
                    <a:pt x="4154" y="5257"/>
                  </a:cubicBezTo>
                  <a:lnTo>
                    <a:pt x="5033" y="3740"/>
                  </a:lnTo>
                  <a:cubicBezTo>
                    <a:pt x="5326" y="3240"/>
                    <a:pt x="5326" y="2620"/>
                    <a:pt x="5033" y="2120"/>
                  </a:cubicBezTo>
                  <a:cubicBezTo>
                    <a:pt x="4878" y="1845"/>
                    <a:pt x="4654" y="1638"/>
                    <a:pt x="4412" y="1500"/>
                  </a:cubicBezTo>
                  <a:cubicBezTo>
                    <a:pt x="4516" y="1345"/>
                    <a:pt x="4602" y="1155"/>
                    <a:pt x="4654" y="966"/>
                  </a:cubicBezTo>
                  <a:cubicBezTo>
                    <a:pt x="4705" y="759"/>
                    <a:pt x="4654" y="535"/>
                    <a:pt x="4481" y="363"/>
                  </a:cubicBezTo>
                  <a:cubicBezTo>
                    <a:pt x="4365" y="246"/>
                    <a:pt x="4210" y="188"/>
                    <a:pt x="4052" y="188"/>
                  </a:cubicBezTo>
                  <a:cubicBezTo>
                    <a:pt x="4000" y="188"/>
                    <a:pt x="3947" y="195"/>
                    <a:pt x="3895" y="208"/>
                  </a:cubicBezTo>
                  <a:cubicBezTo>
                    <a:pt x="3671" y="277"/>
                    <a:pt x="3465" y="363"/>
                    <a:pt x="3292" y="501"/>
                  </a:cubicBezTo>
                  <a:cubicBezTo>
                    <a:pt x="3258" y="432"/>
                    <a:pt x="3223" y="380"/>
                    <a:pt x="3189" y="311"/>
                  </a:cubicBezTo>
                  <a:cubicBezTo>
                    <a:pt x="3085" y="121"/>
                    <a:pt x="2879" y="1"/>
                    <a:pt x="2655" y="1"/>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126"/>
            <p:cNvSpPr/>
            <p:nvPr/>
          </p:nvSpPr>
          <p:spPr>
            <a:xfrm>
              <a:off x="1499438" y="3472700"/>
              <a:ext cx="13800" cy="13375"/>
            </a:xfrm>
            <a:custGeom>
              <a:rect b="b" l="l" r="r" t="t"/>
              <a:pathLst>
                <a:path extrusionOk="0" h="535" w="552">
                  <a:moveTo>
                    <a:pt x="276" y="1"/>
                  </a:moveTo>
                  <a:cubicBezTo>
                    <a:pt x="121" y="1"/>
                    <a:pt x="0" y="121"/>
                    <a:pt x="0" y="259"/>
                  </a:cubicBezTo>
                  <a:cubicBezTo>
                    <a:pt x="0" y="414"/>
                    <a:pt x="121" y="535"/>
                    <a:pt x="276" y="535"/>
                  </a:cubicBezTo>
                  <a:cubicBezTo>
                    <a:pt x="431" y="535"/>
                    <a:pt x="552" y="414"/>
                    <a:pt x="552" y="259"/>
                  </a:cubicBezTo>
                  <a:cubicBezTo>
                    <a:pt x="552" y="121"/>
                    <a:pt x="431" y="1"/>
                    <a:pt x="276" y="1"/>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126"/>
            <p:cNvSpPr/>
            <p:nvPr/>
          </p:nvSpPr>
          <p:spPr>
            <a:xfrm>
              <a:off x="1528288" y="3472700"/>
              <a:ext cx="13400" cy="13375"/>
            </a:xfrm>
            <a:custGeom>
              <a:rect b="b" l="l" r="r" t="t"/>
              <a:pathLst>
                <a:path extrusionOk="0" h="535" w="536">
                  <a:moveTo>
                    <a:pt x="277" y="1"/>
                  </a:moveTo>
                  <a:cubicBezTo>
                    <a:pt x="121" y="1"/>
                    <a:pt x="1" y="121"/>
                    <a:pt x="1" y="259"/>
                  </a:cubicBezTo>
                  <a:cubicBezTo>
                    <a:pt x="1" y="414"/>
                    <a:pt x="121" y="535"/>
                    <a:pt x="277" y="535"/>
                  </a:cubicBezTo>
                  <a:cubicBezTo>
                    <a:pt x="414" y="535"/>
                    <a:pt x="535" y="414"/>
                    <a:pt x="535" y="259"/>
                  </a:cubicBezTo>
                  <a:cubicBezTo>
                    <a:pt x="535" y="121"/>
                    <a:pt x="414" y="1"/>
                    <a:pt x="277" y="1"/>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126"/>
            <p:cNvSpPr/>
            <p:nvPr/>
          </p:nvSpPr>
          <p:spPr>
            <a:xfrm>
              <a:off x="1514088" y="3493375"/>
              <a:ext cx="13375" cy="13375"/>
            </a:xfrm>
            <a:custGeom>
              <a:rect b="b" l="l" r="r" t="t"/>
              <a:pathLst>
                <a:path extrusionOk="0" h="535" w="535">
                  <a:moveTo>
                    <a:pt x="259" y="1"/>
                  </a:moveTo>
                  <a:cubicBezTo>
                    <a:pt x="121" y="1"/>
                    <a:pt x="0" y="121"/>
                    <a:pt x="0" y="259"/>
                  </a:cubicBezTo>
                  <a:cubicBezTo>
                    <a:pt x="0" y="414"/>
                    <a:pt x="121" y="535"/>
                    <a:pt x="259" y="535"/>
                  </a:cubicBezTo>
                  <a:cubicBezTo>
                    <a:pt x="414" y="535"/>
                    <a:pt x="534" y="414"/>
                    <a:pt x="534" y="259"/>
                  </a:cubicBezTo>
                  <a:cubicBezTo>
                    <a:pt x="534" y="121"/>
                    <a:pt x="414" y="1"/>
                    <a:pt x="259" y="1"/>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126"/>
            <p:cNvSpPr/>
            <p:nvPr/>
          </p:nvSpPr>
          <p:spPr>
            <a:xfrm>
              <a:off x="1485213" y="3450300"/>
              <a:ext cx="13375" cy="13375"/>
            </a:xfrm>
            <a:custGeom>
              <a:rect b="b" l="l" r="r" t="t"/>
              <a:pathLst>
                <a:path extrusionOk="0" h="535" w="535">
                  <a:moveTo>
                    <a:pt x="276" y="0"/>
                  </a:moveTo>
                  <a:cubicBezTo>
                    <a:pt x="121" y="0"/>
                    <a:pt x="1" y="121"/>
                    <a:pt x="1" y="259"/>
                  </a:cubicBezTo>
                  <a:cubicBezTo>
                    <a:pt x="1" y="414"/>
                    <a:pt x="121" y="535"/>
                    <a:pt x="276" y="535"/>
                  </a:cubicBezTo>
                  <a:cubicBezTo>
                    <a:pt x="414" y="535"/>
                    <a:pt x="535" y="414"/>
                    <a:pt x="535" y="259"/>
                  </a:cubicBezTo>
                  <a:cubicBezTo>
                    <a:pt x="535" y="121"/>
                    <a:pt x="414" y="0"/>
                    <a:pt x="276" y="0"/>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126"/>
            <p:cNvSpPr/>
            <p:nvPr/>
          </p:nvSpPr>
          <p:spPr>
            <a:xfrm>
              <a:off x="1514088" y="3450300"/>
              <a:ext cx="13375" cy="13375"/>
            </a:xfrm>
            <a:custGeom>
              <a:rect b="b" l="l" r="r" t="t"/>
              <a:pathLst>
                <a:path extrusionOk="0" h="535" w="535">
                  <a:moveTo>
                    <a:pt x="259" y="0"/>
                  </a:moveTo>
                  <a:cubicBezTo>
                    <a:pt x="121" y="0"/>
                    <a:pt x="0" y="121"/>
                    <a:pt x="0" y="259"/>
                  </a:cubicBezTo>
                  <a:cubicBezTo>
                    <a:pt x="0" y="414"/>
                    <a:pt x="121" y="535"/>
                    <a:pt x="259" y="535"/>
                  </a:cubicBezTo>
                  <a:cubicBezTo>
                    <a:pt x="414" y="535"/>
                    <a:pt x="534" y="414"/>
                    <a:pt x="534" y="259"/>
                  </a:cubicBezTo>
                  <a:cubicBezTo>
                    <a:pt x="534" y="121"/>
                    <a:pt x="414" y="0"/>
                    <a:pt x="259" y="0"/>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126"/>
            <p:cNvSpPr/>
            <p:nvPr/>
          </p:nvSpPr>
          <p:spPr>
            <a:xfrm>
              <a:off x="1542513" y="3450300"/>
              <a:ext cx="13800" cy="13375"/>
            </a:xfrm>
            <a:custGeom>
              <a:rect b="b" l="l" r="r" t="t"/>
              <a:pathLst>
                <a:path extrusionOk="0" h="535" w="552">
                  <a:moveTo>
                    <a:pt x="276" y="0"/>
                  </a:moveTo>
                  <a:cubicBezTo>
                    <a:pt x="121" y="0"/>
                    <a:pt x="1" y="121"/>
                    <a:pt x="1" y="259"/>
                  </a:cubicBezTo>
                  <a:cubicBezTo>
                    <a:pt x="1" y="414"/>
                    <a:pt x="121" y="535"/>
                    <a:pt x="276" y="535"/>
                  </a:cubicBezTo>
                  <a:cubicBezTo>
                    <a:pt x="431" y="535"/>
                    <a:pt x="552" y="414"/>
                    <a:pt x="552" y="259"/>
                  </a:cubicBezTo>
                  <a:cubicBezTo>
                    <a:pt x="552" y="121"/>
                    <a:pt x="431" y="0"/>
                    <a:pt x="276" y="0"/>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126"/>
            <p:cNvSpPr/>
            <p:nvPr/>
          </p:nvSpPr>
          <p:spPr>
            <a:xfrm>
              <a:off x="1399488" y="3486925"/>
              <a:ext cx="13800" cy="13375"/>
            </a:xfrm>
            <a:custGeom>
              <a:rect b="b" l="l" r="r" t="t"/>
              <a:pathLst>
                <a:path extrusionOk="0" h="535" w="552">
                  <a:moveTo>
                    <a:pt x="276" y="0"/>
                  </a:moveTo>
                  <a:cubicBezTo>
                    <a:pt x="121" y="0"/>
                    <a:pt x="0" y="121"/>
                    <a:pt x="0" y="276"/>
                  </a:cubicBezTo>
                  <a:cubicBezTo>
                    <a:pt x="0" y="414"/>
                    <a:pt x="121" y="534"/>
                    <a:pt x="276" y="534"/>
                  </a:cubicBezTo>
                  <a:cubicBezTo>
                    <a:pt x="431" y="534"/>
                    <a:pt x="552" y="414"/>
                    <a:pt x="552" y="276"/>
                  </a:cubicBezTo>
                  <a:cubicBezTo>
                    <a:pt x="552" y="121"/>
                    <a:pt x="431" y="0"/>
                    <a:pt x="276" y="0"/>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126"/>
            <p:cNvSpPr/>
            <p:nvPr/>
          </p:nvSpPr>
          <p:spPr>
            <a:xfrm>
              <a:off x="1347788" y="3479600"/>
              <a:ext cx="13375" cy="13800"/>
            </a:xfrm>
            <a:custGeom>
              <a:rect b="b" l="l" r="r" t="t"/>
              <a:pathLst>
                <a:path extrusionOk="0" h="552" w="535">
                  <a:moveTo>
                    <a:pt x="259" y="0"/>
                  </a:moveTo>
                  <a:cubicBezTo>
                    <a:pt x="121" y="0"/>
                    <a:pt x="0" y="121"/>
                    <a:pt x="0" y="276"/>
                  </a:cubicBezTo>
                  <a:cubicBezTo>
                    <a:pt x="0" y="431"/>
                    <a:pt x="121" y="552"/>
                    <a:pt x="259" y="552"/>
                  </a:cubicBezTo>
                  <a:cubicBezTo>
                    <a:pt x="414" y="552"/>
                    <a:pt x="535" y="431"/>
                    <a:pt x="535" y="276"/>
                  </a:cubicBezTo>
                  <a:cubicBezTo>
                    <a:pt x="535" y="121"/>
                    <a:pt x="414" y="0"/>
                    <a:pt x="259" y="0"/>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6" name="Google Shape;1666;p126"/>
          <p:cNvSpPr txBox="1"/>
          <p:nvPr>
            <p:ph idx="1" type="subTitle"/>
          </p:nvPr>
        </p:nvSpPr>
        <p:spPr>
          <a:xfrm>
            <a:off x="4540913" y="3710250"/>
            <a:ext cx="2733600" cy="799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Methodology of testing and observations from our data</a:t>
            </a:r>
            <a:endParaRPr/>
          </a:p>
        </p:txBody>
      </p:sp>
      <p:sp>
        <p:nvSpPr>
          <p:cNvPr id="1667" name="Google Shape;1667;p126"/>
          <p:cNvSpPr/>
          <p:nvPr/>
        </p:nvSpPr>
        <p:spPr>
          <a:xfrm>
            <a:off x="7376688" y="3557990"/>
            <a:ext cx="799200" cy="7992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126"/>
          <p:cNvSpPr txBox="1"/>
          <p:nvPr>
            <p:ph idx="3" type="subTitle"/>
          </p:nvPr>
        </p:nvSpPr>
        <p:spPr>
          <a:xfrm>
            <a:off x="4661912" y="3447150"/>
            <a:ext cx="2537400" cy="510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1500">
                <a:latin typeface="Anaheim"/>
                <a:ea typeface="Anaheim"/>
                <a:cs typeface="Anaheim"/>
                <a:sym typeface="Anaheim"/>
              </a:rPr>
              <a:t>Testing &amp; Summary</a:t>
            </a:r>
            <a:endParaRPr b="1" sz="1500">
              <a:latin typeface="Anaheim"/>
              <a:ea typeface="Anaheim"/>
              <a:cs typeface="Anaheim"/>
              <a:sym typeface="Anaheim"/>
            </a:endParaRPr>
          </a:p>
        </p:txBody>
      </p:sp>
      <p:grpSp>
        <p:nvGrpSpPr>
          <p:cNvPr id="1669" name="Google Shape;1669;p126"/>
          <p:cNvGrpSpPr/>
          <p:nvPr/>
        </p:nvGrpSpPr>
        <p:grpSpPr>
          <a:xfrm>
            <a:off x="7600263" y="3723350"/>
            <a:ext cx="352000" cy="459700"/>
            <a:chOff x="4738713" y="1282025"/>
            <a:chExt cx="352000" cy="459700"/>
          </a:xfrm>
        </p:grpSpPr>
        <p:sp>
          <p:nvSpPr>
            <p:cNvPr id="1670" name="Google Shape;1670;p126"/>
            <p:cNvSpPr/>
            <p:nvPr/>
          </p:nvSpPr>
          <p:spPr>
            <a:xfrm>
              <a:off x="4738713" y="1282025"/>
              <a:ext cx="352000" cy="459700"/>
            </a:xfrm>
            <a:custGeom>
              <a:rect b="b" l="l" r="r" t="t"/>
              <a:pathLst>
                <a:path extrusionOk="0" h="18388" w="14080">
                  <a:moveTo>
                    <a:pt x="12736" y="862"/>
                  </a:moveTo>
                  <a:cubicBezTo>
                    <a:pt x="12942" y="862"/>
                    <a:pt x="13149" y="931"/>
                    <a:pt x="13304" y="1086"/>
                  </a:cubicBezTo>
                  <a:cubicBezTo>
                    <a:pt x="13459" y="1241"/>
                    <a:pt x="13546" y="1448"/>
                    <a:pt x="13528" y="1672"/>
                  </a:cubicBezTo>
                  <a:cubicBezTo>
                    <a:pt x="13511" y="1879"/>
                    <a:pt x="13425" y="2086"/>
                    <a:pt x="13253" y="2223"/>
                  </a:cubicBezTo>
                  <a:lnTo>
                    <a:pt x="11460" y="3723"/>
                  </a:lnTo>
                  <a:cubicBezTo>
                    <a:pt x="11340" y="3688"/>
                    <a:pt x="11219" y="3671"/>
                    <a:pt x="11081" y="3671"/>
                  </a:cubicBezTo>
                  <a:lnTo>
                    <a:pt x="10961" y="3671"/>
                  </a:lnTo>
                  <a:lnTo>
                    <a:pt x="10513" y="3120"/>
                  </a:lnTo>
                  <a:lnTo>
                    <a:pt x="12184" y="1138"/>
                  </a:lnTo>
                  <a:cubicBezTo>
                    <a:pt x="12322" y="983"/>
                    <a:pt x="12512" y="879"/>
                    <a:pt x="12736" y="862"/>
                  </a:cubicBezTo>
                  <a:close/>
                  <a:moveTo>
                    <a:pt x="6842" y="535"/>
                  </a:moveTo>
                  <a:cubicBezTo>
                    <a:pt x="7428" y="535"/>
                    <a:pt x="7962" y="793"/>
                    <a:pt x="8324" y="1258"/>
                  </a:cubicBezTo>
                  <a:lnTo>
                    <a:pt x="9892" y="3206"/>
                  </a:lnTo>
                  <a:lnTo>
                    <a:pt x="9117" y="3206"/>
                  </a:lnTo>
                  <a:cubicBezTo>
                    <a:pt x="8841" y="3206"/>
                    <a:pt x="8583" y="3326"/>
                    <a:pt x="8393" y="3516"/>
                  </a:cubicBezTo>
                  <a:cubicBezTo>
                    <a:pt x="8307" y="3602"/>
                    <a:pt x="8186" y="3637"/>
                    <a:pt x="8066" y="3637"/>
                  </a:cubicBezTo>
                  <a:cubicBezTo>
                    <a:pt x="7945" y="3637"/>
                    <a:pt x="7824" y="3602"/>
                    <a:pt x="7738" y="3516"/>
                  </a:cubicBezTo>
                  <a:lnTo>
                    <a:pt x="7704" y="3481"/>
                  </a:lnTo>
                  <a:cubicBezTo>
                    <a:pt x="7514" y="3292"/>
                    <a:pt x="7273" y="3188"/>
                    <a:pt x="6997" y="3188"/>
                  </a:cubicBezTo>
                  <a:cubicBezTo>
                    <a:pt x="6739" y="3188"/>
                    <a:pt x="6480" y="3292"/>
                    <a:pt x="6291" y="3481"/>
                  </a:cubicBezTo>
                  <a:lnTo>
                    <a:pt x="6136" y="3637"/>
                  </a:lnTo>
                  <a:cubicBezTo>
                    <a:pt x="6049" y="3723"/>
                    <a:pt x="5929" y="3766"/>
                    <a:pt x="5808" y="3766"/>
                  </a:cubicBezTo>
                  <a:cubicBezTo>
                    <a:pt x="5688" y="3766"/>
                    <a:pt x="5567" y="3723"/>
                    <a:pt x="5481" y="3637"/>
                  </a:cubicBezTo>
                  <a:lnTo>
                    <a:pt x="5326" y="3481"/>
                  </a:lnTo>
                  <a:cubicBezTo>
                    <a:pt x="5136" y="3292"/>
                    <a:pt x="4878" y="3188"/>
                    <a:pt x="4619" y="3188"/>
                  </a:cubicBezTo>
                  <a:lnTo>
                    <a:pt x="3826" y="3188"/>
                  </a:lnTo>
                  <a:lnTo>
                    <a:pt x="5377" y="1258"/>
                  </a:lnTo>
                  <a:cubicBezTo>
                    <a:pt x="5722" y="793"/>
                    <a:pt x="6273" y="535"/>
                    <a:pt x="6842" y="535"/>
                  </a:cubicBezTo>
                  <a:close/>
                  <a:moveTo>
                    <a:pt x="1029" y="3387"/>
                  </a:moveTo>
                  <a:cubicBezTo>
                    <a:pt x="1520" y="3387"/>
                    <a:pt x="1986" y="3592"/>
                    <a:pt x="2327" y="3964"/>
                  </a:cubicBezTo>
                  <a:cubicBezTo>
                    <a:pt x="2362" y="3998"/>
                    <a:pt x="2396" y="4033"/>
                    <a:pt x="2431" y="4067"/>
                  </a:cubicBezTo>
                  <a:lnTo>
                    <a:pt x="2155" y="4412"/>
                  </a:lnTo>
                  <a:lnTo>
                    <a:pt x="1776" y="3981"/>
                  </a:lnTo>
                  <a:cubicBezTo>
                    <a:pt x="1720" y="3925"/>
                    <a:pt x="1644" y="3894"/>
                    <a:pt x="1569" y="3894"/>
                  </a:cubicBezTo>
                  <a:cubicBezTo>
                    <a:pt x="1506" y="3894"/>
                    <a:pt x="1444" y="3917"/>
                    <a:pt x="1397" y="3964"/>
                  </a:cubicBezTo>
                  <a:cubicBezTo>
                    <a:pt x="1276" y="4067"/>
                    <a:pt x="1276" y="4240"/>
                    <a:pt x="1379" y="4343"/>
                  </a:cubicBezTo>
                  <a:lnTo>
                    <a:pt x="1810" y="4826"/>
                  </a:lnTo>
                  <a:lnTo>
                    <a:pt x="1810" y="4843"/>
                  </a:lnTo>
                  <a:cubicBezTo>
                    <a:pt x="1638" y="4860"/>
                    <a:pt x="1500" y="4912"/>
                    <a:pt x="1362" y="4981"/>
                  </a:cubicBezTo>
                  <a:cubicBezTo>
                    <a:pt x="1345" y="4963"/>
                    <a:pt x="1310" y="4929"/>
                    <a:pt x="1293" y="4912"/>
                  </a:cubicBezTo>
                  <a:cubicBezTo>
                    <a:pt x="914" y="4498"/>
                    <a:pt x="759" y="3947"/>
                    <a:pt x="862" y="3395"/>
                  </a:cubicBezTo>
                  <a:cubicBezTo>
                    <a:pt x="918" y="3390"/>
                    <a:pt x="974" y="3387"/>
                    <a:pt x="1029" y="3387"/>
                  </a:cubicBezTo>
                  <a:close/>
                  <a:moveTo>
                    <a:pt x="11081" y="4205"/>
                  </a:moveTo>
                  <a:cubicBezTo>
                    <a:pt x="11391" y="4205"/>
                    <a:pt x="11633" y="4446"/>
                    <a:pt x="11633" y="4757"/>
                  </a:cubicBezTo>
                  <a:cubicBezTo>
                    <a:pt x="11633" y="4808"/>
                    <a:pt x="11633" y="4860"/>
                    <a:pt x="11616" y="4912"/>
                  </a:cubicBezTo>
                  <a:cubicBezTo>
                    <a:pt x="11426" y="4946"/>
                    <a:pt x="11254" y="5015"/>
                    <a:pt x="11099" y="5136"/>
                  </a:cubicBezTo>
                  <a:cubicBezTo>
                    <a:pt x="10943" y="4963"/>
                    <a:pt x="10754" y="4843"/>
                    <a:pt x="10530" y="4774"/>
                  </a:cubicBezTo>
                  <a:cubicBezTo>
                    <a:pt x="10530" y="4774"/>
                    <a:pt x="10530" y="4757"/>
                    <a:pt x="10530" y="4757"/>
                  </a:cubicBezTo>
                  <a:cubicBezTo>
                    <a:pt x="10530" y="4446"/>
                    <a:pt x="10788" y="4205"/>
                    <a:pt x="11081" y="4205"/>
                  </a:cubicBezTo>
                  <a:close/>
                  <a:moveTo>
                    <a:pt x="1914" y="5377"/>
                  </a:moveTo>
                  <a:cubicBezTo>
                    <a:pt x="2051" y="5377"/>
                    <a:pt x="2189" y="5429"/>
                    <a:pt x="2293" y="5498"/>
                  </a:cubicBezTo>
                  <a:cubicBezTo>
                    <a:pt x="2224" y="5653"/>
                    <a:pt x="2172" y="5825"/>
                    <a:pt x="2172" y="5997"/>
                  </a:cubicBezTo>
                  <a:lnTo>
                    <a:pt x="1242" y="5997"/>
                  </a:lnTo>
                  <a:cubicBezTo>
                    <a:pt x="1276" y="5653"/>
                    <a:pt x="1569" y="5377"/>
                    <a:pt x="1914" y="5377"/>
                  </a:cubicBezTo>
                  <a:close/>
                  <a:moveTo>
                    <a:pt x="3378" y="5377"/>
                  </a:moveTo>
                  <a:cubicBezTo>
                    <a:pt x="3723" y="5377"/>
                    <a:pt x="4016" y="5653"/>
                    <a:pt x="4050" y="5997"/>
                  </a:cubicBezTo>
                  <a:lnTo>
                    <a:pt x="2706" y="5997"/>
                  </a:lnTo>
                  <a:cubicBezTo>
                    <a:pt x="2724" y="5653"/>
                    <a:pt x="3016" y="5377"/>
                    <a:pt x="3378" y="5377"/>
                  </a:cubicBezTo>
                  <a:close/>
                  <a:moveTo>
                    <a:pt x="10099" y="5239"/>
                  </a:moveTo>
                  <a:cubicBezTo>
                    <a:pt x="10530" y="5239"/>
                    <a:pt x="10892" y="5584"/>
                    <a:pt x="10926" y="5997"/>
                  </a:cubicBezTo>
                  <a:lnTo>
                    <a:pt x="9272" y="5997"/>
                  </a:lnTo>
                  <a:cubicBezTo>
                    <a:pt x="9306" y="5584"/>
                    <a:pt x="9668" y="5239"/>
                    <a:pt x="10099" y="5239"/>
                  </a:cubicBezTo>
                  <a:close/>
                  <a:moveTo>
                    <a:pt x="11805" y="5429"/>
                  </a:moveTo>
                  <a:cubicBezTo>
                    <a:pt x="12132" y="5429"/>
                    <a:pt x="12408" y="5687"/>
                    <a:pt x="12443" y="5997"/>
                  </a:cubicBezTo>
                  <a:lnTo>
                    <a:pt x="11478" y="5997"/>
                  </a:lnTo>
                  <a:cubicBezTo>
                    <a:pt x="11460" y="5860"/>
                    <a:pt x="11443" y="5722"/>
                    <a:pt x="11391" y="5601"/>
                  </a:cubicBezTo>
                  <a:cubicBezTo>
                    <a:pt x="11495" y="5498"/>
                    <a:pt x="11650" y="5429"/>
                    <a:pt x="11805" y="5429"/>
                  </a:cubicBezTo>
                  <a:close/>
                  <a:moveTo>
                    <a:pt x="6997" y="3723"/>
                  </a:moveTo>
                  <a:cubicBezTo>
                    <a:pt x="7118" y="3723"/>
                    <a:pt x="7238" y="3774"/>
                    <a:pt x="7325" y="3861"/>
                  </a:cubicBezTo>
                  <a:lnTo>
                    <a:pt x="7359" y="3895"/>
                  </a:lnTo>
                  <a:cubicBezTo>
                    <a:pt x="7549" y="4085"/>
                    <a:pt x="7807" y="4188"/>
                    <a:pt x="8066" y="4188"/>
                  </a:cubicBezTo>
                  <a:cubicBezTo>
                    <a:pt x="8341" y="4188"/>
                    <a:pt x="8583" y="4085"/>
                    <a:pt x="8772" y="3895"/>
                  </a:cubicBezTo>
                  <a:cubicBezTo>
                    <a:pt x="8876" y="3809"/>
                    <a:pt x="8979" y="3757"/>
                    <a:pt x="9117" y="3757"/>
                  </a:cubicBezTo>
                  <a:lnTo>
                    <a:pt x="10323" y="3757"/>
                  </a:lnTo>
                  <a:lnTo>
                    <a:pt x="10426" y="3878"/>
                  </a:lnTo>
                  <a:cubicBezTo>
                    <a:pt x="10185" y="4067"/>
                    <a:pt x="10013" y="4360"/>
                    <a:pt x="9996" y="4705"/>
                  </a:cubicBezTo>
                  <a:cubicBezTo>
                    <a:pt x="9306" y="4757"/>
                    <a:pt x="8755" y="5308"/>
                    <a:pt x="8720" y="5997"/>
                  </a:cubicBezTo>
                  <a:lnTo>
                    <a:pt x="6446" y="5997"/>
                  </a:lnTo>
                  <a:cubicBezTo>
                    <a:pt x="6308" y="5997"/>
                    <a:pt x="6187" y="6118"/>
                    <a:pt x="6187" y="6273"/>
                  </a:cubicBezTo>
                  <a:cubicBezTo>
                    <a:pt x="6187" y="6428"/>
                    <a:pt x="6308" y="6549"/>
                    <a:pt x="6446" y="6549"/>
                  </a:cubicBezTo>
                  <a:lnTo>
                    <a:pt x="13149" y="6549"/>
                  </a:lnTo>
                  <a:cubicBezTo>
                    <a:pt x="13132" y="7014"/>
                    <a:pt x="13063" y="7497"/>
                    <a:pt x="12925" y="7945"/>
                  </a:cubicBezTo>
                  <a:lnTo>
                    <a:pt x="10444" y="7945"/>
                  </a:lnTo>
                  <a:cubicBezTo>
                    <a:pt x="10289" y="7945"/>
                    <a:pt x="10168" y="8065"/>
                    <a:pt x="10168" y="8203"/>
                  </a:cubicBezTo>
                  <a:cubicBezTo>
                    <a:pt x="10168" y="8358"/>
                    <a:pt x="10289" y="8479"/>
                    <a:pt x="10444" y="8479"/>
                  </a:cubicBezTo>
                  <a:lnTo>
                    <a:pt x="12753" y="8479"/>
                  </a:lnTo>
                  <a:cubicBezTo>
                    <a:pt x="12512" y="9134"/>
                    <a:pt x="12167" y="9737"/>
                    <a:pt x="11736" y="10271"/>
                  </a:cubicBezTo>
                  <a:cubicBezTo>
                    <a:pt x="11409" y="10047"/>
                    <a:pt x="11012" y="9909"/>
                    <a:pt x="10599" y="9909"/>
                  </a:cubicBezTo>
                  <a:cubicBezTo>
                    <a:pt x="10151" y="9909"/>
                    <a:pt x="9703" y="10081"/>
                    <a:pt x="9358" y="10357"/>
                  </a:cubicBezTo>
                  <a:cubicBezTo>
                    <a:pt x="8996" y="10081"/>
                    <a:pt x="8565" y="9909"/>
                    <a:pt x="8100" y="9909"/>
                  </a:cubicBezTo>
                  <a:cubicBezTo>
                    <a:pt x="7635" y="9909"/>
                    <a:pt x="7204" y="10081"/>
                    <a:pt x="6842" y="10357"/>
                  </a:cubicBezTo>
                  <a:cubicBezTo>
                    <a:pt x="6497" y="10081"/>
                    <a:pt x="6049" y="9909"/>
                    <a:pt x="5601" y="9909"/>
                  </a:cubicBezTo>
                  <a:cubicBezTo>
                    <a:pt x="5136" y="9909"/>
                    <a:pt x="4688" y="10081"/>
                    <a:pt x="4343" y="10357"/>
                  </a:cubicBezTo>
                  <a:cubicBezTo>
                    <a:pt x="3999" y="10081"/>
                    <a:pt x="3551" y="9909"/>
                    <a:pt x="3085" y="9909"/>
                  </a:cubicBezTo>
                  <a:cubicBezTo>
                    <a:pt x="2689" y="9909"/>
                    <a:pt x="2293" y="10047"/>
                    <a:pt x="1965" y="10271"/>
                  </a:cubicBezTo>
                  <a:cubicBezTo>
                    <a:pt x="1517" y="9737"/>
                    <a:pt x="1173" y="9134"/>
                    <a:pt x="931" y="8479"/>
                  </a:cubicBezTo>
                  <a:lnTo>
                    <a:pt x="9151" y="8479"/>
                  </a:lnTo>
                  <a:cubicBezTo>
                    <a:pt x="9289" y="8479"/>
                    <a:pt x="9410" y="8358"/>
                    <a:pt x="9410" y="8203"/>
                  </a:cubicBezTo>
                  <a:cubicBezTo>
                    <a:pt x="9410" y="8065"/>
                    <a:pt x="9289" y="7945"/>
                    <a:pt x="9151" y="7945"/>
                  </a:cubicBezTo>
                  <a:lnTo>
                    <a:pt x="759" y="7945"/>
                  </a:lnTo>
                  <a:cubicBezTo>
                    <a:pt x="638" y="7497"/>
                    <a:pt x="569" y="7014"/>
                    <a:pt x="552" y="6549"/>
                  </a:cubicBezTo>
                  <a:lnTo>
                    <a:pt x="5153" y="6549"/>
                  </a:lnTo>
                  <a:cubicBezTo>
                    <a:pt x="5308" y="6549"/>
                    <a:pt x="5429" y="6428"/>
                    <a:pt x="5429" y="6273"/>
                  </a:cubicBezTo>
                  <a:cubicBezTo>
                    <a:pt x="5429" y="6118"/>
                    <a:pt x="5308" y="5997"/>
                    <a:pt x="5153" y="5997"/>
                  </a:cubicBezTo>
                  <a:lnTo>
                    <a:pt x="4585" y="5997"/>
                  </a:lnTo>
                  <a:cubicBezTo>
                    <a:pt x="4550" y="5360"/>
                    <a:pt x="4033" y="4843"/>
                    <a:pt x="3378" y="4843"/>
                  </a:cubicBezTo>
                  <a:cubicBezTo>
                    <a:pt x="3103" y="4843"/>
                    <a:pt x="2844" y="4929"/>
                    <a:pt x="2637" y="5084"/>
                  </a:cubicBezTo>
                  <a:cubicBezTo>
                    <a:pt x="2568" y="5032"/>
                    <a:pt x="2499" y="4981"/>
                    <a:pt x="2413" y="4946"/>
                  </a:cubicBezTo>
                  <a:lnTo>
                    <a:pt x="3396" y="3723"/>
                  </a:lnTo>
                  <a:lnTo>
                    <a:pt x="4619" y="3723"/>
                  </a:lnTo>
                  <a:cubicBezTo>
                    <a:pt x="4740" y="3723"/>
                    <a:pt x="4860" y="3774"/>
                    <a:pt x="4947" y="3861"/>
                  </a:cubicBezTo>
                  <a:lnTo>
                    <a:pt x="5102" y="4016"/>
                  </a:lnTo>
                  <a:cubicBezTo>
                    <a:pt x="5291" y="4205"/>
                    <a:pt x="5550" y="4309"/>
                    <a:pt x="5808" y="4309"/>
                  </a:cubicBezTo>
                  <a:cubicBezTo>
                    <a:pt x="6067" y="4309"/>
                    <a:pt x="6325" y="4205"/>
                    <a:pt x="6515" y="4016"/>
                  </a:cubicBezTo>
                  <a:lnTo>
                    <a:pt x="6670" y="3861"/>
                  </a:lnTo>
                  <a:cubicBezTo>
                    <a:pt x="6756" y="3774"/>
                    <a:pt x="6877" y="3723"/>
                    <a:pt x="6997" y="3723"/>
                  </a:cubicBezTo>
                  <a:close/>
                  <a:moveTo>
                    <a:pt x="10599" y="10461"/>
                  </a:moveTo>
                  <a:cubicBezTo>
                    <a:pt x="10875" y="10461"/>
                    <a:pt x="11133" y="10530"/>
                    <a:pt x="11374" y="10667"/>
                  </a:cubicBezTo>
                  <a:cubicBezTo>
                    <a:pt x="11323" y="10719"/>
                    <a:pt x="11288" y="10754"/>
                    <a:pt x="11254" y="10788"/>
                  </a:cubicBezTo>
                  <a:cubicBezTo>
                    <a:pt x="10065" y="11943"/>
                    <a:pt x="8496" y="12580"/>
                    <a:pt x="6842" y="12580"/>
                  </a:cubicBezTo>
                  <a:cubicBezTo>
                    <a:pt x="5188" y="12580"/>
                    <a:pt x="3637" y="11943"/>
                    <a:pt x="2448" y="10788"/>
                  </a:cubicBezTo>
                  <a:cubicBezTo>
                    <a:pt x="2413" y="10754"/>
                    <a:pt x="2362" y="10719"/>
                    <a:pt x="2327" y="10667"/>
                  </a:cubicBezTo>
                  <a:cubicBezTo>
                    <a:pt x="2551" y="10530"/>
                    <a:pt x="2827" y="10461"/>
                    <a:pt x="3085" y="10461"/>
                  </a:cubicBezTo>
                  <a:cubicBezTo>
                    <a:pt x="3499" y="10461"/>
                    <a:pt x="3878" y="10616"/>
                    <a:pt x="4154" y="10909"/>
                  </a:cubicBezTo>
                  <a:cubicBezTo>
                    <a:pt x="4206" y="10978"/>
                    <a:pt x="4274" y="11012"/>
                    <a:pt x="4343" y="11012"/>
                  </a:cubicBezTo>
                  <a:cubicBezTo>
                    <a:pt x="4430" y="11012"/>
                    <a:pt x="4498" y="10978"/>
                    <a:pt x="4550" y="10909"/>
                  </a:cubicBezTo>
                  <a:cubicBezTo>
                    <a:pt x="4809" y="10616"/>
                    <a:pt x="5205" y="10461"/>
                    <a:pt x="5601" y="10461"/>
                  </a:cubicBezTo>
                  <a:cubicBezTo>
                    <a:pt x="5998" y="10461"/>
                    <a:pt x="6377" y="10616"/>
                    <a:pt x="6653" y="10909"/>
                  </a:cubicBezTo>
                  <a:cubicBezTo>
                    <a:pt x="6704" y="10978"/>
                    <a:pt x="6773" y="11012"/>
                    <a:pt x="6842" y="11012"/>
                  </a:cubicBezTo>
                  <a:cubicBezTo>
                    <a:pt x="6928" y="11012"/>
                    <a:pt x="6997" y="10978"/>
                    <a:pt x="7049" y="10909"/>
                  </a:cubicBezTo>
                  <a:cubicBezTo>
                    <a:pt x="7325" y="10616"/>
                    <a:pt x="7704" y="10461"/>
                    <a:pt x="8100" y="10461"/>
                  </a:cubicBezTo>
                  <a:cubicBezTo>
                    <a:pt x="8496" y="10461"/>
                    <a:pt x="8876" y="10616"/>
                    <a:pt x="9151" y="10909"/>
                  </a:cubicBezTo>
                  <a:cubicBezTo>
                    <a:pt x="9203" y="10978"/>
                    <a:pt x="9272" y="11012"/>
                    <a:pt x="9358" y="11012"/>
                  </a:cubicBezTo>
                  <a:cubicBezTo>
                    <a:pt x="9427" y="11012"/>
                    <a:pt x="9496" y="10978"/>
                    <a:pt x="9548" y="10909"/>
                  </a:cubicBezTo>
                  <a:cubicBezTo>
                    <a:pt x="9823" y="10616"/>
                    <a:pt x="10202" y="10461"/>
                    <a:pt x="10599" y="10461"/>
                  </a:cubicBezTo>
                  <a:close/>
                  <a:moveTo>
                    <a:pt x="6842" y="16285"/>
                  </a:moveTo>
                  <a:cubicBezTo>
                    <a:pt x="7979" y="16285"/>
                    <a:pt x="9048" y="16819"/>
                    <a:pt x="9685" y="17698"/>
                  </a:cubicBezTo>
                  <a:cubicBezTo>
                    <a:pt x="9703" y="17750"/>
                    <a:pt x="9703" y="17784"/>
                    <a:pt x="9685" y="17802"/>
                  </a:cubicBezTo>
                  <a:cubicBezTo>
                    <a:pt x="9668" y="17819"/>
                    <a:pt x="9651" y="17853"/>
                    <a:pt x="9599" y="17853"/>
                  </a:cubicBezTo>
                  <a:lnTo>
                    <a:pt x="4085" y="17853"/>
                  </a:lnTo>
                  <a:cubicBezTo>
                    <a:pt x="4050" y="17853"/>
                    <a:pt x="4016" y="17819"/>
                    <a:pt x="4016" y="17802"/>
                  </a:cubicBezTo>
                  <a:cubicBezTo>
                    <a:pt x="3999" y="17784"/>
                    <a:pt x="3999" y="17750"/>
                    <a:pt x="4016" y="17698"/>
                  </a:cubicBezTo>
                  <a:cubicBezTo>
                    <a:pt x="4654" y="16819"/>
                    <a:pt x="5722" y="16285"/>
                    <a:pt x="6842" y="16285"/>
                  </a:cubicBezTo>
                  <a:close/>
                  <a:moveTo>
                    <a:pt x="6842" y="0"/>
                  </a:moveTo>
                  <a:cubicBezTo>
                    <a:pt x="6101" y="0"/>
                    <a:pt x="5412" y="328"/>
                    <a:pt x="4947" y="914"/>
                  </a:cubicBezTo>
                  <a:lnTo>
                    <a:pt x="2775" y="3637"/>
                  </a:lnTo>
                  <a:cubicBezTo>
                    <a:pt x="2758" y="3619"/>
                    <a:pt x="2741" y="3602"/>
                    <a:pt x="2724" y="3585"/>
                  </a:cubicBezTo>
                  <a:cubicBezTo>
                    <a:pt x="2287" y="3119"/>
                    <a:pt x="1667" y="2850"/>
                    <a:pt x="1028" y="2850"/>
                  </a:cubicBezTo>
                  <a:cubicBezTo>
                    <a:pt x="910" y="2850"/>
                    <a:pt x="791" y="2860"/>
                    <a:pt x="673" y="2878"/>
                  </a:cubicBezTo>
                  <a:cubicBezTo>
                    <a:pt x="518" y="2896"/>
                    <a:pt x="397" y="3016"/>
                    <a:pt x="345" y="3171"/>
                  </a:cubicBezTo>
                  <a:cubicBezTo>
                    <a:pt x="173" y="3929"/>
                    <a:pt x="380" y="4705"/>
                    <a:pt x="897" y="5274"/>
                  </a:cubicBezTo>
                  <a:cubicBezTo>
                    <a:pt x="914" y="5291"/>
                    <a:pt x="931" y="5308"/>
                    <a:pt x="949" y="5325"/>
                  </a:cubicBezTo>
                  <a:cubicBezTo>
                    <a:pt x="811" y="5515"/>
                    <a:pt x="725" y="5756"/>
                    <a:pt x="707" y="5997"/>
                  </a:cubicBezTo>
                  <a:lnTo>
                    <a:pt x="449" y="5997"/>
                  </a:lnTo>
                  <a:cubicBezTo>
                    <a:pt x="328" y="5997"/>
                    <a:pt x="225" y="6049"/>
                    <a:pt x="139" y="6135"/>
                  </a:cubicBezTo>
                  <a:cubicBezTo>
                    <a:pt x="52" y="6221"/>
                    <a:pt x="1" y="6342"/>
                    <a:pt x="1" y="6463"/>
                  </a:cubicBezTo>
                  <a:cubicBezTo>
                    <a:pt x="52" y="8255"/>
                    <a:pt x="793" y="9926"/>
                    <a:pt x="2069" y="11184"/>
                  </a:cubicBezTo>
                  <a:cubicBezTo>
                    <a:pt x="3154" y="12236"/>
                    <a:pt x="4516" y="12890"/>
                    <a:pt x="5998" y="13063"/>
                  </a:cubicBezTo>
                  <a:lnTo>
                    <a:pt x="5998" y="15837"/>
                  </a:lnTo>
                  <a:cubicBezTo>
                    <a:pt x="5015" y="16044"/>
                    <a:pt x="4154" y="16595"/>
                    <a:pt x="3585" y="17388"/>
                  </a:cubicBezTo>
                  <a:cubicBezTo>
                    <a:pt x="3447" y="17578"/>
                    <a:pt x="3430" y="17836"/>
                    <a:pt x="3533" y="18043"/>
                  </a:cubicBezTo>
                  <a:cubicBezTo>
                    <a:pt x="3637" y="18250"/>
                    <a:pt x="3861" y="18388"/>
                    <a:pt x="4085" y="18388"/>
                  </a:cubicBezTo>
                  <a:lnTo>
                    <a:pt x="9599" y="18388"/>
                  </a:lnTo>
                  <a:cubicBezTo>
                    <a:pt x="9841" y="18388"/>
                    <a:pt x="10065" y="18250"/>
                    <a:pt x="10168" y="18043"/>
                  </a:cubicBezTo>
                  <a:cubicBezTo>
                    <a:pt x="10271" y="17836"/>
                    <a:pt x="10254" y="17578"/>
                    <a:pt x="10116" y="17388"/>
                  </a:cubicBezTo>
                  <a:cubicBezTo>
                    <a:pt x="9548" y="16595"/>
                    <a:pt x="8669" y="16044"/>
                    <a:pt x="7704" y="15837"/>
                  </a:cubicBezTo>
                  <a:lnTo>
                    <a:pt x="7704" y="15079"/>
                  </a:lnTo>
                  <a:cubicBezTo>
                    <a:pt x="7704" y="14924"/>
                    <a:pt x="7583" y="14803"/>
                    <a:pt x="7428" y="14803"/>
                  </a:cubicBezTo>
                  <a:cubicBezTo>
                    <a:pt x="7290" y="14803"/>
                    <a:pt x="7170" y="14924"/>
                    <a:pt x="7170" y="15079"/>
                  </a:cubicBezTo>
                  <a:lnTo>
                    <a:pt x="7170" y="15751"/>
                  </a:lnTo>
                  <a:cubicBezTo>
                    <a:pt x="7066" y="15751"/>
                    <a:pt x="6963" y="15734"/>
                    <a:pt x="6842" y="15734"/>
                  </a:cubicBezTo>
                  <a:cubicBezTo>
                    <a:pt x="6739" y="15734"/>
                    <a:pt x="6635" y="15751"/>
                    <a:pt x="6532" y="15751"/>
                  </a:cubicBezTo>
                  <a:lnTo>
                    <a:pt x="6532" y="13114"/>
                  </a:lnTo>
                  <a:lnTo>
                    <a:pt x="7170" y="13114"/>
                  </a:lnTo>
                  <a:lnTo>
                    <a:pt x="7170" y="13786"/>
                  </a:lnTo>
                  <a:cubicBezTo>
                    <a:pt x="7170" y="13942"/>
                    <a:pt x="7290" y="14062"/>
                    <a:pt x="7428" y="14062"/>
                  </a:cubicBezTo>
                  <a:cubicBezTo>
                    <a:pt x="7583" y="14062"/>
                    <a:pt x="7704" y="13942"/>
                    <a:pt x="7704" y="13786"/>
                  </a:cubicBezTo>
                  <a:lnTo>
                    <a:pt x="7704" y="13063"/>
                  </a:lnTo>
                  <a:cubicBezTo>
                    <a:pt x="9186" y="12890"/>
                    <a:pt x="10547" y="12236"/>
                    <a:pt x="11633" y="11184"/>
                  </a:cubicBezTo>
                  <a:cubicBezTo>
                    <a:pt x="12908" y="9926"/>
                    <a:pt x="13649" y="8255"/>
                    <a:pt x="13683" y="6463"/>
                  </a:cubicBezTo>
                  <a:cubicBezTo>
                    <a:pt x="13701" y="6342"/>
                    <a:pt x="13649" y="6221"/>
                    <a:pt x="13563" y="6135"/>
                  </a:cubicBezTo>
                  <a:cubicBezTo>
                    <a:pt x="13477" y="6049"/>
                    <a:pt x="13373" y="5997"/>
                    <a:pt x="13235" y="5997"/>
                  </a:cubicBezTo>
                  <a:lnTo>
                    <a:pt x="12994" y="5997"/>
                  </a:lnTo>
                  <a:cubicBezTo>
                    <a:pt x="12960" y="5515"/>
                    <a:pt x="12615" y="5084"/>
                    <a:pt x="12167" y="4946"/>
                  </a:cubicBezTo>
                  <a:cubicBezTo>
                    <a:pt x="12167" y="4895"/>
                    <a:pt x="12184" y="4826"/>
                    <a:pt x="12184" y="4757"/>
                  </a:cubicBezTo>
                  <a:cubicBezTo>
                    <a:pt x="12184" y="4481"/>
                    <a:pt x="12081" y="4240"/>
                    <a:pt x="11908" y="4050"/>
                  </a:cubicBezTo>
                  <a:lnTo>
                    <a:pt x="13597" y="2637"/>
                  </a:lnTo>
                  <a:cubicBezTo>
                    <a:pt x="13890" y="2396"/>
                    <a:pt x="14045" y="2051"/>
                    <a:pt x="14063" y="1689"/>
                  </a:cubicBezTo>
                  <a:cubicBezTo>
                    <a:pt x="14080" y="1327"/>
                    <a:pt x="13942" y="966"/>
                    <a:pt x="13683" y="707"/>
                  </a:cubicBezTo>
                  <a:cubicBezTo>
                    <a:pt x="13439" y="463"/>
                    <a:pt x="13119" y="326"/>
                    <a:pt x="12764" y="326"/>
                  </a:cubicBezTo>
                  <a:cubicBezTo>
                    <a:pt x="12743" y="326"/>
                    <a:pt x="12722" y="327"/>
                    <a:pt x="12701" y="328"/>
                  </a:cubicBezTo>
                  <a:cubicBezTo>
                    <a:pt x="12339" y="345"/>
                    <a:pt x="11995" y="517"/>
                    <a:pt x="11771" y="793"/>
                  </a:cubicBezTo>
                  <a:lnTo>
                    <a:pt x="10168" y="2689"/>
                  </a:lnTo>
                  <a:lnTo>
                    <a:pt x="8755" y="914"/>
                  </a:lnTo>
                  <a:cubicBezTo>
                    <a:pt x="8290" y="328"/>
                    <a:pt x="7583" y="0"/>
                    <a:pt x="6842" y="0"/>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126"/>
            <p:cNvSpPr/>
            <p:nvPr/>
          </p:nvSpPr>
          <p:spPr>
            <a:xfrm>
              <a:off x="4928713" y="1334150"/>
              <a:ext cx="13375" cy="13375"/>
            </a:xfrm>
            <a:custGeom>
              <a:rect b="b" l="l" r="r" t="t"/>
              <a:pathLst>
                <a:path extrusionOk="0" h="535" w="535">
                  <a:moveTo>
                    <a:pt x="276" y="1"/>
                  </a:moveTo>
                  <a:cubicBezTo>
                    <a:pt x="121" y="1"/>
                    <a:pt x="0" y="121"/>
                    <a:pt x="0" y="276"/>
                  </a:cubicBezTo>
                  <a:cubicBezTo>
                    <a:pt x="0" y="414"/>
                    <a:pt x="121" y="535"/>
                    <a:pt x="276" y="535"/>
                  </a:cubicBezTo>
                  <a:cubicBezTo>
                    <a:pt x="414" y="535"/>
                    <a:pt x="535" y="414"/>
                    <a:pt x="535" y="276"/>
                  </a:cubicBezTo>
                  <a:cubicBezTo>
                    <a:pt x="535" y="121"/>
                    <a:pt x="414" y="1"/>
                    <a:pt x="276" y="1"/>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126"/>
            <p:cNvSpPr/>
            <p:nvPr/>
          </p:nvSpPr>
          <p:spPr>
            <a:xfrm>
              <a:off x="4901138" y="1309175"/>
              <a:ext cx="13375" cy="13375"/>
            </a:xfrm>
            <a:custGeom>
              <a:rect b="b" l="l" r="r" t="t"/>
              <a:pathLst>
                <a:path extrusionOk="0" h="535" w="535">
                  <a:moveTo>
                    <a:pt x="259" y="0"/>
                  </a:moveTo>
                  <a:cubicBezTo>
                    <a:pt x="121" y="0"/>
                    <a:pt x="0" y="121"/>
                    <a:pt x="0" y="259"/>
                  </a:cubicBezTo>
                  <a:cubicBezTo>
                    <a:pt x="0" y="414"/>
                    <a:pt x="121" y="534"/>
                    <a:pt x="259" y="534"/>
                  </a:cubicBezTo>
                  <a:cubicBezTo>
                    <a:pt x="414" y="534"/>
                    <a:pt x="535" y="414"/>
                    <a:pt x="535" y="259"/>
                  </a:cubicBezTo>
                  <a:cubicBezTo>
                    <a:pt x="535" y="121"/>
                    <a:pt x="414" y="0"/>
                    <a:pt x="259" y="0"/>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126"/>
            <p:cNvSpPr/>
            <p:nvPr/>
          </p:nvSpPr>
          <p:spPr>
            <a:xfrm>
              <a:off x="4875713" y="1334150"/>
              <a:ext cx="13375" cy="13375"/>
            </a:xfrm>
            <a:custGeom>
              <a:rect b="b" l="l" r="r" t="t"/>
              <a:pathLst>
                <a:path extrusionOk="0" h="535" w="535">
                  <a:moveTo>
                    <a:pt x="276" y="1"/>
                  </a:moveTo>
                  <a:cubicBezTo>
                    <a:pt x="121" y="1"/>
                    <a:pt x="1" y="121"/>
                    <a:pt x="1" y="276"/>
                  </a:cubicBezTo>
                  <a:cubicBezTo>
                    <a:pt x="1" y="414"/>
                    <a:pt x="121" y="535"/>
                    <a:pt x="276" y="535"/>
                  </a:cubicBezTo>
                  <a:cubicBezTo>
                    <a:pt x="414" y="535"/>
                    <a:pt x="535" y="414"/>
                    <a:pt x="535" y="276"/>
                  </a:cubicBezTo>
                  <a:cubicBezTo>
                    <a:pt x="535" y="121"/>
                    <a:pt x="414" y="1"/>
                    <a:pt x="276" y="1"/>
                  </a:cubicBezTo>
                  <a:close/>
                </a:path>
              </a:pathLst>
            </a:custGeom>
            <a:solidFill>
              <a:srgbClr val="3C4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 Food Lover Minitheme by Slidesgo">
  <a:themeElements>
    <a:clrScheme name="Simple Light">
      <a:dk1>
        <a:srgbClr val="E1FAF5"/>
      </a:dk1>
      <a:lt1>
        <a:srgbClr val="FFFFFF"/>
      </a:lt1>
      <a:dk2>
        <a:srgbClr val="3C4442"/>
      </a:dk2>
      <a:lt2>
        <a:srgbClr val="DBDBDB"/>
      </a:lt2>
      <a:accent1>
        <a:srgbClr val="F8FAFB"/>
      </a:accent1>
      <a:accent2>
        <a:srgbClr val="F8FAFB"/>
      </a:accent2>
      <a:accent3>
        <a:srgbClr val="F8FAFB"/>
      </a:accent3>
      <a:accent4>
        <a:srgbClr val="F8FAFB"/>
      </a:accent4>
      <a:accent5>
        <a:srgbClr val="F8FAFB"/>
      </a:accent5>
      <a:accent6>
        <a:srgbClr val="F8FAFB"/>
      </a:accent6>
      <a:hlink>
        <a:srgbClr val="3C44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 Food Lover Minitheme by Slidesgo">
  <a:themeElements>
    <a:clrScheme name="Simple Light">
      <a:dk1>
        <a:srgbClr val="A3E2D6"/>
      </a:dk1>
      <a:lt1>
        <a:srgbClr val="FFFFFF"/>
      </a:lt1>
      <a:dk2>
        <a:srgbClr val="3C4442"/>
      </a:dk2>
      <a:lt2>
        <a:srgbClr val="DBDBDB"/>
      </a:lt2>
      <a:accent1>
        <a:srgbClr val="F8FAFB"/>
      </a:accent1>
      <a:accent2>
        <a:srgbClr val="F8FAFB"/>
      </a:accent2>
      <a:accent3>
        <a:srgbClr val="F8FAFB"/>
      </a:accent3>
      <a:accent4>
        <a:srgbClr val="F8FAFB"/>
      </a:accent4>
      <a:accent5>
        <a:srgbClr val="F8FAFB"/>
      </a:accent5>
      <a:accent6>
        <a:srgbClr val="F8FAFB"/>
      </a:accent6>
      <a:hlink>
        <a:srgbClr val="3C44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 Food Lover Minitheme by Slidesgo">
  <a:themeElements>
    <a:clrScheme name="Simple Light">
      <a:dk1>
        <a:srgbClr val="A3E2D6"/>
      </a:dk1>
      <a:lt1>
        <a:srgbClr val="FFFFFF"/>
      </a:lt1>
      <a:dk2>
        <a:srgbClr val="3C4442"/>
      </a:dk2>
      <a:lt2>
        <a:srgbClr val="DBDBDB"/>
      </a:lt2>
      <a:accent1>
        <a:srgbClr val="F8FAFB"/>
      </a:accent1>
      <a:accent2>
        <a:srgbClr val="F8FAFB"/>
      </a:accent2>
      <a:accent3>
        <a:srgbClr val="F8FAFB"/>
      </a:accent3>
      <a:accent4>
        <a:srgbClr val="F8FAFB"/>
      </a:accent4>
      <a:accent5>
        <a:srgbClr val="F8FAFB"/>
      </a:accent5>
      <a:accent6>
        <a:srgbClr val="F8FAFB"/>
      </a:accent6>
      <a:hlink>
        <a:srgbClr val="3C44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 Food Lover Minitheme by Slidesgo">
  <a:themeElements>
    <a:clrScheme name="Simple Light">
      <a:dk1>
        <a:srgbClr val="A3E2D6"/>
      </a:dk1>
      <a:lt1>
        <a:srgbClr val="FFFFFF"/>
      </a:lt1>
      <a:dk2>
        <a:srgbClr val="3C4442"/>
      </a:dk2>
      <a:lt2>
        <a:srgbClr val="DBDBDB"/>
      </a:lt2>
      <a:accent1>
        <a:srgbClr val="F8FAFB"/>
      </a:accent1>
      <a:accent2>
        <a:srgbClr val="F8FAFB"/>
      </a:accent2>
      <a:accent3>
        <a:srgbClr val="F8FAFB"/>
      </a:accent3>
      <a:accent4>
        <a:srgbClr val="F8FAFB"/>
      </a:accent4>
      <a:accent5>
        <a:srgbClr val="F8FAFB"/>
      </a:accent5>
      <a:accent6>
        <a:srgbClr val="F8FAFB"/>
      </a:accent6>
      <a:hlink>
        <a:srgbClr val="3C44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 Food Lover Minitheme by Slidesgo">
  <a:themeElements>
    <a:clrScheme name="Simple Light">
      <a:dk1>
        <a:srgbClr val="A3E2D6"/>
      </a:dk1>
      <a:lt1>
        <a:srgbClr val="FFFFFF"/>
      </a:lt1>
      <a:dk2>
        <a:srgbClr val="3C4442"/>
      </a:dk2>
      <a:lt2>
        <a:srgbClr val="DBDBDB"/>
      </a:lt2>
      <a:accent1>
        <a:srgbClr val="F8FAFB"/>
      </a:accent1>
      <a:accent2>
        <a:srgbClr val="F8FAFB"/>
      </a:accent2>
      <a:accent3>
        <a:srgbClr val="F8FAFB"/>
      </a:accent3>
      <a:accent4>
        <a:srgbClr val="F8FAFB"/>
      </a:accent4>
      <a:accent5>
        <a:srgbClr val="F8FAFB"/>
      </a:accent5>
      <a:accent6>
        <a:srgbClr val="F8FAFB"/>
      </a:accent6>
      <a:hlink>
        <a:srgbClr val="3C44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