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35" r:id="rId5"/>
    <p:sldMasterId id="2147483736" r:id="rId6"/>
    <p:sldMasterId id="2147483737" r:id="rId7"/>
    <p:sldMasterId id="2147483738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</p:sldIdLst>
  <p:sldSz cy="5143500" cx="9144000"/>
  <p:notesSz cx="6858000" cy="9144000"/>
  <p:embeddedFontLst>
    <p:embeddedFont>
      <p:font typeface="Candal"/>
      <p:regular r:id="rId61"/>
    </p:embeddedFont>
    <p:embeddedFont>
      <p:font typeface="Anaheim"/>
      <p:regular r:id="rId62"/>
    </p:embeddedFont>
    <p:embeddedFont>
      <p:font typeface="Barlow Semi Condensed"/>
      <p:regular r:id="rId63"/>
      <p:bold r:id="rId64"/>
      <p:italic r:id="rId65"/>
      <p:boldItalic r:id="rId66"/>
    </p:embeddedFont>
    <p:embeddedFont>
      <p:font typeface="Barlow Semi Condensed SemiBold"/>
      <p:regular r:id="rId67"/>
      <p:bold r:id="rId68"/>
      <p:italic r:id="rId69"/>
      <p:boldItalic r:id="rId70"/>
    </p:embeddedFont>
    <p:embeddedFont>
      <p:font typeface="Space Grotesk"/>
      <p:regular r:id="rId71"/>
      <p:bold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8F0056C-219F-465E-86E3-A601FCF9C7F9}">
  <a:tblStyle styleId="{38F0056C-219F-465E-86E3-A601FCF9C7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2" Type="http://schemas.openxmlformats.org/officeDocument/2006/relationships/font" Target="fonts/SpaceGrotesk-bold.fntdata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71" Type="http://schemas.openxmlformats.org/officeDocument/2006/relationships/font" Target="fonts/SpaceGrotesk-regular.fntdata"/><Relationship Id="rId70" Type="http://schemas.openxmlformats.org/officeDocument/2006/relationships/font" Target="fonts/BarlowSemiCondensedSemiBold-boldItalic.fntdata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font" Target="fonts/Anaheim-regular.fntdata"/><Relationship Id="rId61" Type="http://schemas.openxmlformats.org/officeDocument/2006/relationships/font" Target="fonts/Candal-regular.fntdata"/><Relationship Id="rId20" Type="http://schemas.openxmlformats.org/officeDocument/2006/relationships/slide" Target="slides/slide11.xml"/><Relationship Id="rId64" Type="http://schemas.openxmlformats.org/officeDocument/2006/relationships/font" Target="fonts/BarlowSemiCondensed-bold.fntdata"/><Relationship Id="rId63" Type="http://schemas.openxmlformats.org/officeDocument/2006/relationships/font" Target="fonts/BarlowSemiCondensed-regular.fntdata"/><Relationship Id="rId22" Type="http://schemas.openxmlformats.org/officeDocument/2006/relationships/slide" Target="slides/slide13.xml"/><Relationship Id="rId66" Type="http://schemas.openxmlformats.org/officeDocument/2006/relationships/font" Target="fonts/BarlowSemiCondensed-boldItalic.fntdata"/><Relationship Id="rId21" Type="http://schemas.openxmlformats.org/officeDocument/2006/relationships/slide" Target="slides/slide12.xml"/><Relationship Id="rId65" Type="http://schemas.openxmlformats.org/officeDocument/2006/relationships/font" Target="fonts/BarlowSemiCondensed-italic.fntdata"/><Relationship Id="rId24" Type="http://schemas.openxmlformats.org/officeDocument/2006/relationships/slide" Target="slides/slide15.xml"/><Relationship Id="rId68" Type="http://schemas.openxmlformats.org/officeDocument/2006/relationships/font" Target="fonts/BarlowSemiCondensedSemiBold-bold.fntdata"/><Relationship Id="rId23" Type="http://schemas.openxmlformats.org/officeDocument/2006/relationships/slide" Target="slides/slide14.xml"/><Relationship Id="rId67" Type="http://schemas.openxmlformats.org/officeDocument/2006/relationships/font" Target="fonts/BarlowSemiCondensedSemiBold-regular.fntdata"/><Relationship Id="rId60" Type="http://schemas.openxmlformats.org/officeDocument/2006/relationships/slide" Target="slides/slide5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font" Target="fonts/BarlowSemiCondensedSemiBold-italic.fntdata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11" Type="http://schemas.openxmlformats.org/officeDocument/2006/relationships/slide" Target="slides/slide2.xml"/><Relationship Id="rId55" Type="http://schemas.openxmlformats.org/officeDocument/2006/relationships/slide" Target="slides/slide46.xml"/><Relationship Id="rId10" Type="http://schemas.openxmlformats.org/officeDocument/2006/relationships/slide" Target="slides/slide1.xml"/><Relationship Id="rId54" Type="http://schemas.openxmlformats.org/officeDocument/2006/relationships/slide" Target="slides/slide45.xml"/><Relationship Id="rId13" Type="http://schemas.openxmlformats.org/officeDocument/2006/relationships/slide" Target="slides/slide4.xml"/><Relationship Id="rId57" Type="http://schemas.openxmlformats.org/officeDocument/2006/relationships/slide" Target="slides/slide48.xml"/><Relationship Id="rId12" Type="http://schemas.openxmlformats.org/officeDocument/2006/relationships/slide" Target="slides/slide3.xml"/><Relationship Id="rId56" Type="http://schemas.openxmlformats.org/officeDocument/2006/relationships/slide" Target="slides/slide47.xml"/><Relationship Id="rId15" Type="http://schemas.openxmlformats.org/officeDocument/2006/relationships/slide" Target="slides/slide6.xml"/><Relationship Id="rId59" Type="http://schemas.openxmlformats.org/officeDocument/2006/relationships/slide" Target="slides/slide50.xml"/><Relationship Id="rId14" Type="http://schemas.openxmlformats.org/officeDocument/2006/relationships/slide" Target="slides/slide5.xml"/><Relationship Id="rId58" Type="http://schemas.openxmlformats.org/officeDocument/2006/relationships/slide" Target="slides/slide4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15e6e26e472_2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15e6e26e472_2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Space Grotesk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Anaheim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Barlow Semi-Condensed Normal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ffdaaec79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" name="Google Shape;1402;gffdaaec79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second slide of appendix for all solutions associated with this HMW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1682dda7f8c_1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1682dda7f8c_1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second slide of appendix for all solutions associated with this HMW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682dda7f8c_2_5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1682dda7f8c_2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160be16077e_2_9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160be16077e_2_9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160be16077e_2_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5" name="Google Shape;1555;g160be16077e_2_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Takes pride in his ability to notice delicious food options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1666d43d744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1666d43d744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first slide of appendix for all HMWs for this POV. These are also listed below: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present recipes in the cultural or historical context and personal stories associated with them?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help people share the personal and cultural meaning of their food with others so that they can understand and appreciate them?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connect food with specific memories and shared experiences?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make the process of cooking a more complicated meal for oneself feel worthwhile?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make Martin seek out the story behind what he’s eating?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make food from another culture feel like one’s own?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reduce the friction in reading about different recipes and cultures?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motivate people to research food from different cultures?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make “foregin” food feel like home?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make cooking feel more personal and less transactional for Martin?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use practicality to create passion?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1666d43d744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1666d43d744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second slide of appendix for all solutions associated with this HMW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160be16077e_2_9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3" name="Google Shape;1703;g160be16077e_2_9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1666d43d744_0_1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1666d43d744_0_1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1666d43d744_0_10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Google Shape;1752;g1666d43d744_0_1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68623d7dc9_1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168623d7dc9_1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Spanning across India, Turkey, Australia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g160be16077e_2_1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2" name="Google Shape;1762;g160be16077e_2_1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1682dda7f8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g1682dda7f8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Takes pride in his ability to notice delicious food options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1682dda7f8c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1682dda7f8c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first slide of appendix for all HMWs for this POV. These are also listed below: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present recipes in the cultural or historical context and personal stories associated with them?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help people share the personal and cultural meaning of their food with others so that they can understand and appreciate them?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connect food with specific memories and shared experiences?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make the process of cooking a more complicated meal for oneself feel worthwhile?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make Martin seek out the story behind what he’s eating?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make food from another culture feel like one’s own?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reduce the friction in reading about different recipes and cultures?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motivate people to research food from different cultures?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make “foregin” food feel like home?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make cooking feel more personal and less transactional for Martin?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HMW use practicality to create passion?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1682dda7f8c_1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1682dda7f8c_1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second slide of appendix for all solutions associated with this HMW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9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1682dda7f8c_1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1682dda7f8c_1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second slide of appendix for all solutions associated with this HMW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1682dda7f8c_1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1682dda7f8c_1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2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g1682dda7f8c_1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4" name="Google Shape;2014;g1682dda7f8c_1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0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1682dda7f8c_1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1682dda7f8c_1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682dda7f8c_1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682dda7f8c_1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https://notion-avatar.vercel.app/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4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g1682dda7f8c_1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6" name="Google Shape;2096;g1682dda7f8c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6656635e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6656635e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4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1682dda7f8c_1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1682dda7f8c_1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3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gff8ad31e79_2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5" name="Google Shape;2125;gff8ad31e79_2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6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168623d7dc9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168623d7dc9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3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1682dda7f8c_2_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5" name="Google Shape;2175;g1682dda7f8c_2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appendix for all HMWs for this POV. These are also listed below: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…convey to Sofia that students actually like trying new foods?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…create an environment that encourages sharing unfamiliar foods?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…use unfamiliarity itself to make cooking more exciting?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…help students understand the history and processes behind Sofia’s favorite dish?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…help unfamiliar flavours grow on people?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…gamify trying unfamiliar foods?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…infuse comfort into the process of preparing complex traditional cultural food instead of stress and insecurity?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…make unfamiliar recipes exciting to new cooks?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…prepare people for trying new foods?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…make trying cooking new things a fun shared experience?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…connect the process of cooking unfamiliar cuisines seem more familiar?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…combine the acts of tasting and cooking into a holistic experience?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…remove the stress of unfamiliarity?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…infuse comfort into the process of preparing complex traditional cultural food instead of stress and insecurity?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5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g1682dda7f8c_2_7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7" name="Google Shape;2257;g1682dda7f8c_2_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second slide of appendix for all solutions associated with this HMW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8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g1682dda7f8c_2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0" name="Google Shape;2310;g1682dda7f8c_2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4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g1682dda7f8c_2_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6" name="Google Shape;2336;g1682dda7f8c_2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3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g1682dda7f8c_2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5" name="Google Shape;2345;g1682dda7f8c_2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g1682dda7f8c_2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3" name="Google Shape;2353;g1682dda7f8c_2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g168623d7dc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" name="Google Shape;2416;g168623d7dc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168623d7dc9_1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168623d7dc9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4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g168623d7dc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6" name="Google Shape;2426;g168623d7dc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solution (or combination) will move forward? b. What are the ethical implications of this solution? c. Who does it serve? Who might it leave out?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2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g160be16077e_2_1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4" name="Google Shape;2434;g160be16077e_2_1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8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g168623d7dc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0" name="Google Shape;2440;g168623d7dc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4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g168623d7dc9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6" name="Google Shape;2446;g168623d7dc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0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168623d7dc9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168623d7dc9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6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g1682dda7f8c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8" name="Google Shape;2458;g1682dda7f8c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Takes pride in his ability to notice delicious food options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8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g168623d7dc9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0" name="Google Shape;2480;g168623d7dc9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2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g168623d7dc9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4" name="Google Shape;2504;g168623d7dc9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3" name="Shape 2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Google Shape;2524;g1666d43d744_0_10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5" name="Google Shape;2525;g1666d43d744_0_10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1682dda7f8c_2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1682dda7f8c_2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60be16077e_2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160be16077e_2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7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g1682dda7f8c_2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Google Shape;2539;g1682dda7f8c_2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3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g168623d7dc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5" name="Google Shape;2545;g168623d7dc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ff8ad31e79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ff8ad31e7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16656635e0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16656635e0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60be16077e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160be16077e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160be16077e_1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160be16077e_1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4559896" y="1330150"/>
            <a:ext cx="3617700" cy="16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4559896" y="3221288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1" name="Google Shape;11;p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Google Shape;13;p2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hasCustomPrompt="1" type="title"/>
          </p:nvPr>
        </p:nvSpPr>
        <p:spPr>
          <a:xfrm>
            <a:off x="1465050" y="1728425"/>
            <a:ext cx="6213900" cy="96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/>
          <p:nvPr>
            <p:ph idx="1" type="subTitle"/>
          </p:nvPr>
        </p:nvSpPr>
        <p:spPr>
          <a:xfrm>
            <a:off x="2558800" y="2898475"/>
            <a:ext cx="4015800" cy="44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77" name="Google Shape;77;p11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" name="Google Shape;78;p11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" name="Google Shape;79;p11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5869400" y="549600"/>
            <a:ext cx="2560200" cy="10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2" type="title"/>
          </p:nvPr>
        </p:nvSpPr>
        <p:spPr>
          <a:xfrm>
            <a:off x="1959525" y="76275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959525" y="115193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hasCustomPrompt="1" idx="3" type="title"/>
          </p:nvPr>
        </p:nvSpPr>
        <p:spPr>
          <a:xfrm>
            <a:off x="1078075" y="109470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/>
          <p:nvPr>
            <p:ph idx="4" type="title"/>
          </p:nvPr>
        </p:nvSpPr>
        <p:spPr>
          <a:xfrm>
            <a:off x="1959525" y="2042145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8" name="Google Shape;88;p13"/>
          <p:cNvSpPr txBox="1"/>
          <p:nvPr>
            <p:ph idx="5" type="subTitle"/>
          </p:nvPr>
        </p:nvSpPr>
        <p:spPr>
          <a:xfrm>
            <a:off x="1959525" y="2431334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hasCustomPrompt="1" idx="6" type="title"/>
          </p:nvPr>
        </p:nvSpPr>
        <p:spPr>
          <a:xfrm>
            <a:off x="1078075" y="237409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/>
          <p:nvPr>
            <p:ph idx="7" type="title"/>
          </p:nvPr>
        </p:nvSpPr>
        <p:spPr>
          <a:xfrm>
            <a:off x="1959525" y="332154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91" name="Google Shape;91;p13"/>
          <p:cNvSpPr txBox="1"/>
          <p:nvPr>
            <p:ph idx="8" type="subTitle"/>
          </p:nvPr>
        </p:nvSpPr>
        <p:spPr>
          <a:xfrm>
            <a:off x="1959525" y="371072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hasCustomPrompt="1" idx="9" type="title"/>
          </p:nvPr>
        </p:nvSpPr>
        <p:spPr>
          <a:xfrm>
            <a:off x="1078075" y="365348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cxnSp>
        <p:nvCxnSpPr>
          <p:cNvPr id="93" name="Google Shape;93;p1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" name="Google Shape;94;p1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" name="Google Shape;95;p13"/>
          <p:cNvSpPr txBox="1"/>
          <p:nvPr>
            <p:ph idx="1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1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1_1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>
            <p:ph idx="1" type="subTitle"/>
          </p:nvPr>
        </p:nvSpPr>
        <p:spPr>
          <a:xfrm>
            <a:off x="714300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type="title"/>
          </p:nvPr>
        </p:nvSpPr>
        <p:spPr>
          <a:xfrm>
            <a:off x="714300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0" name="Google Shape;100;p14"/>
          <p:cNvSpPr txBox="1"/>
          <p:nvPr>
            <p:ph idx="2" type="subTitle"/>
          </p:nvPr>
        </p:nvSpPr>
        <p:spPr>
          <a:xfrm>
            <a:off x="3539554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3" type="title"/>
          </p:nvPr>
        </p:nvSpPr>
        <p:spPr>
          <a:xfrm>
            <a:off x="3539554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2" name="Google Shape;102;p14"/>
          <p:cNvSpPr txBox="1"/>
          <p:nvPr>
            <p:ph idx="4" type="subTitle"/>
          </p:nvPr>
        </p:nvSpPr>
        <p:spPr>
          <a:xfrm>
            <a:off x="6364809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5" type="title"/>
          </p:nvPr>
        </p:nvSpPr>
        <p:spPr>
          <a:xfrm>
            <a:off x="6364809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4" name="Google Shape;104;p14"/>
          <p:cNvSpPr txBox="1"/>
          <p:nvPr>
            <p:ph idx="6" type="subTitle"/>
          </p:nvPr>
        </p:nvSpPr>
        <p:spPr>
          <a:xfrm>
            <a:off x="714300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7" type="title"/>
          </p:nvPr>
        </p:nvSpPr>
        <p:spPr>
          <a:xfrm>
            <a:off x="714300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6" name="Google Shape;106;p14"/>
          <p:cNvSpPr txBox="1"/>
          <p:nvPr>
            <p:ph idx="8" type="subTitle"/>
          </p:nvPr>
        </p:nvSpPr>
        <p:spPr>
          <a:xfrm>
            <a:off x="3539554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4"/>
          <p:cNvSpPr txBox="1"/>
          <p:nvPr>
            <p:ph idx="9" type="title"/>
          </p:nvPr>
        </p:nvSpPr>
        <p:spPr>
          <a:xfrm>
            <a:off x="3539554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8" name="Google Shape;108;p14"/>
          <p:cNvSpPr txBox="1"/>
          <p:nvPr>
            <p:ph idx="13" type="subTitle"/>
          </p:nvPr>
        </p:nvSpPr>
        <p:spPr>
          <a:xfrm>
            <a:off x="6364809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4"/>
          <p:cNvSpPr txBox="1"/>
          <p:nvPr>
            <p:ph idx="14" type="title"/>
          </p:nvPr>
        </p:nvSpPr>
        <p:spPr>
          <a:xfrm>
            <a:off x="6364809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10" name="Google Shape;110;p14"/>
          <p:cNvSpPr txBox="1"/>
          <p:nvPr>
            <p:ph idx="15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11" name="Google Shape;111;p1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" name="Google Shape;113;p14"/>
          <p:cNvSpPr txBox="1"/>
          <p:nvPr>
            <p:ph idx="1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14" name="Google Shape;114;p14"/>
          <p:cNvSpPr txBox="1"/>
          <p:nvPr>
            <p:ph idx="1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_1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>
            <p:ph idx="1" type="subTitle"/>
          </p:nvPr>
        </p:nvSpPr>
        <p:spPr>
          <a:xfrm>
            <a:off x="719902" y="1849201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5"/>
          <p:cNvSpPr txBox="1"/>
          <p:nvPr>
            <p:ph type="title"/>
          </p:nvPr>
        </p:nvSpPr>
        <p:spPr>
          <a:xfrm>
            <a:off x="719900" y="1457400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18" name="Google Shape;118;p15"/>
          <p:cNvSpPr txBox="1"/>
          <p:nvPr>
            <p:ph idx="2" type="subTitle"/>
          </p:nvPr>
        </p:nvSpPr>
        <p:spPr>
          <a:xfrm>
            <a:off x="714298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5"/>
          <p:cNvSpPr txBox="1"/>
          <p:nvPr>
            <p:ph idx="3" type="title"/>
          </p:nvPr>
        </p:nvSpPr>
        <p:spPr>
          <a:xfrm>
            <a:off x="714300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20" name="Google Shape;120;p15"/>
          <p:cNvSpPr txBox="1"/>
          <p:nvPr>
            <p:ph idx="4" type="subTitle"/>
          </p:nvPr>
        </p:nvSpPr>
        <p:spPr>
          <a:xfrm>
            <a:off x="3261994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5"/>
          <p:cNvSpPr txBox="1"/>
          <p:nvPr>
            <p:ph idx="5" type="title"/>
          </p:nvPr>
        </p:nvSpPr>
        <p:spPr>
          <a:xfrm>
            <a:off x="3261998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22" name="Google Shape;122;p15"/>
          <p:cNvSpPr txBox="1"/>
          <p:nvPr>
            <p:ph idx="6" type="subTitle"/>
          </p:nvPr>
        </p:nvSpPr>
        <p:spPr>
          <a:xfrm>
            <a:off x="3261994" y="1852444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7" type="title"/>
          </p:nvPr>
        </p:nvSpPr>
        <p:spPr>
          <a:xfrm>
            <a:off x="3261998" y="1460099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24" name="Google Shape;124;p15"/>
          <p:cNvSpPr txBox="1"/>
          <p:nvPr>
            <p:ph idx="8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25" name="Google Shape;125;p1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15"/>
          <p:cNvSpPr txBox="1"/>
          <p:nvPr>
            <p:ph idx="9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5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hasCustomPrompt="1" type="title"/>
          </p:nvPr>
        </p:nvSpPr>
        <p:spPr>
          <a:xfrm>
            <a:off x="4696050" y="654108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1" name="Google Shape;131;p16"/>
          <p:cNvSpPr txBox="1"/>
          <p:nvPr>
            <p:ph idx="1" type="subTitle"/>
          </p:nvPr>
        </p:nvSpPr>
        <p:spPr>
          <a:xfrm>
            <a:off x="4696050" y="1391692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6"/>
          <p:cNvSpPr txBox="1"/>
          <p:nvPr>
            <p:ph hasCustomPrompt="1" idx="2" type="title"/>
          </p:nvPr>
        </p:nvSpPr>
        <p:spPr>
          <a:xfrm>
            <a:off x="4696050" y="1999500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3" name="Google Shape;133;p16"/>
          <p:cNvSpPr txBox="1"/>
          <p:nvPr>
            <p:ph idx="3" type="subTitle"/>
          </p:nvPr>
        </p:nvSpPr>
        <p:spPr>
          <a:xfrm>
            <a:off x="4696050" y="2737088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6"/>
          <p:cNvSpPr txBox="1"/>
          <p:nvPr>
            <p:ph hasCustomPrompt="1" idx="4" type="title"/>
          </p:nvPr>
        </p:nvSpPr>
        <p:spPr>
          <a:xfrm>
            <a:off x="4696050" y="3344892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35" name="Google Shape;135;p16"/>
          <p:cNvSpPr txBox="1"/>
          <p:nvPr>
            <p:ph idx="5" type="subTitle"/>
          </p:nvPr>
        </p:nvSpPr>
        <p:spPr>
          <a:xfrm>
            <a:off x="4696050" y="4082409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6" name="Google Shape;136;p1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8" name="Google Shape;138;p16"/>
          <p:cNvSpPr txBox="1"/>
          <p:nvPr>
            <p:ph idx="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39" name="Google Shape;139;p16"/>
          <p:cNvSpPr txBox="1"/>
          <p:nvPr>
            <p:ph idx="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>
            <p:ph idx="1" type="subTitle"/>
          </p:nvPr>
        </p:nvSpPr>
        <p:spPr>
          <a:xfrm>
            <a:off x="1095300" y="2593175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1095300" y="1468600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43" name="Google Shape;143;p1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5" name="Google Shape;145;p17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46" name="Google Shape;146;p17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_1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>
            <p:ph idx="1" type="subTitle"/>
          </p:nvPr>
        </p:nvSpPr>
        <p:spPr>
          <a:xfrm>
            <a:off x="714325" y="1185950"/>
            <a:ext cx="7715400" cy="17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9" name="Google Shape;149;p18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50" name="Google Shape;150;p18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18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18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53" name="Google Shape;153;p18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 1">
  <p:cSld name="CUSTOM_3_1_1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>
            <p:ph idx="1" type="subTitle"/>
          </p:nvPr>
        </p:nvSpPr>
        <p:spPr>
          <a:xfrm>
            <a:off x="714325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6" name="Google Shape;156;p19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7" name="Google Shape;157;p19"/>
          <p:cNvSpPr txBox="1"/>
          <p:nvPr>
            <p:ph idx="2" type="subTitle"/>
          </p:nvPr>
        </p:nvSpPr>
        <p:spPr>
          <a:xfrm>
            <a:off x="4668000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158" name="Google Shape;158;p1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1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" name="Google Shape;160;p19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61" name="Google Shape;161;p19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6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/>
          <p:nvPr>
            <p:ph idx="1" type="subTitle"/>
          </p:nvPr>
        </p:nvSpPr>
        <p:spPr>
          <a:xfrm>
            <a:off x="4741200" y="1380300"/>
            <a:ext cx="3254700" cy="1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0"/>
          <p:cNvSpPr txBox="1"/>
          <p:nvPr>
            <p:ph type="title"/>
          </p:nvPr>
        </p:nvSpPr>
        <p:spPr>
          <a:xfrm>
            <a:off x="4741200" y="547825"/>
            <a:ext cx="3254700" cy="7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65" name="Google Shape;165;p20"/>
          <p:cNvSpPr/>
          <p:nvPr/>
        </p:nvSpPr>
        <p:spPr>
          <a:xfrm>
            <a:off x="4307400" y="549600"/>
            <a:ext cx="4122300" cy="40548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 txBox="1"/>
          <p:nvPr/>
        </p:nvSpPr>
        <p:spPr>
          <a:xfrm>
            <a:off x="4670100" y="3443475"/>
            <a:ext cx="35433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infographics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&amp; images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illustrations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Storyset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67" name="Google Shape;167;p2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2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9" name="Google Shape;169;p20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170" name="Google Shape;170;p20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9" name="Google Shape;19;p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Google Shape;20;p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" name="Google Shape;21;p3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21"/>
          <p:cNvGrpSpPr/>
          <p:nvPr/>
        </p:nvGrpSpPr>
        <p:grpSpPr>
          <a:xfrm>
            <a:off x="1265868" y="549590"/>
            <a:ext cx="528885" cy="545802"/>
            <a:chOff x="-1507225" y="3988588"/>
            <a:chExt cx="575250" cy="593650"/>
          </a:xfrm>
        </p:grpSpPr>
        <p:sp>
          <p:nvSpPr>
            <p:cNvPr id="173" name="Google Shape;173;p21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" name="Google Shape;176;p21"/>
          <p:cNvSpPr/>
          <p:nvPr/>
        </p:nvSpPr>
        <p:spPr>
          <a:xfrm>
            <a:off x="8000289" y="43292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1"/>
          <p:cNvSpPr/>
          <p:nvPr/>
        </p:nvSpPr>
        <p:spPr>
          <a:xfrm>
            <a:off x="2124267" y="7937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/>
          <p:nvPr/>
        </p:nvSpPr>
        <p:spPr>
          <a:xfrm>
            <a:off x="1752493" y="122777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1"/>
          <p:cNvSpPr/>
          <p:nvPr/>
        </p:nvSpPr>
        <p:spPr>
          <a:xfrm>
            <a:off x="1038417" y="793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/>
          <p:nvPr/>
        </p:nvSpPr>
        <p:spPr>
          <a:xfrm>
            <a:off x="7339115" y="42082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1"/>
          <p:cNvSpPr/>
          <p:nvPr/>
        </p:nvSpPr>
        <p:spPr>
          <a:xfrm>
            <a:off x="2275515" y="10954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/>
          <p:nvPr/>
        </p:nvSpPr>
        <p:spPr>
          <a:xfrm>
            <a:off x="714289" y="2030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3" name="Google Shape;183;p21"/>
          <p:cNvGrpSpPr/>
          <p:nvPr/>
        </p:nvGrpSpPr>
        <p:grpSpPr>
          <a:xfrm>
            <a:off x="7711188" y="3642869"/>
            <a:ext cx="387316" cy="399705"/>
            <a:chOff x="-1507225" y="3988588"/>
            <a:chExt cx="575250" cy="593650"/>
          </a:xfrm>
        </p:grpSpPr>
        <p:sp>
          <p:nvSpPr>
            <p:cNvPr id="184" name="Google Shape;184;p21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" name="Google Shape;187;p21"/>
          <p:cNvGrpSpPr/>
          <p:nvPr/>
        </p:nvGrpSpPr>
        <p:grpSpPr>
          <a:xfrm>
            <a:off x="873882" y="1242578"/>
            <a:ext cx="387296" cy="396831"/>
            <a:chOff x="874000" y="1401213"/>
            <a:chExt cx="581875" cy="596200"/>
          </a:xfrm>
        </p:grpSpPr>
        <p:sp>
          <p:nvSpPr>
            <p:cNvPr id="188" name="Google Shape;188;p21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1" name="Google Shape;211;p21"/>
          <p:cNvSpPr/>
          <p:nvPr/>
        </p:nvSpPr>
        <p:spPr>
          <a:xfrm>
            <a:off x="1501192" y="1412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1"/>
          <p:cNvSpPr/>
          <p:nvPr/>
        </p:nvSpPr>
        <p:spPr>
          <a:xfrm>
            <a:off x="2600868" y="6918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" name="Google Shape;213;p21"/>
          <p:cNvGrpSpPr/>
          <p:nvPr/>
        </p:nvGrpSpPr>
        <p:grpSpPr>
          <a:xfrm>
            <a:off x="6592055" y="4001105"/>
            <a:ext cx="528916" cy="535303"/>
            <a:chOff x="-1988450" y="2592438"/>
            <a:chExt cx="550725" cy="557375"/>
          </a:xfrm>
        </p:grpSpPr>
        <p:sp>
          <p:nvSpPr>
            <p:cNvPr id="214" name="Google Shape;214;p21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" name="Google Shape;220;p21"/>
          <p:cNvSpPr/>
          <p:nvPr/>
        </p:nvSpPr>
        <p:spPr>
          <a:xfrm>
            <a:off x="7179692" y="3813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1"/>
          <p:cNvSpPr/>
          <p:nvPr/>
        </p:nvSpPr>
        <p:spPr>
          <a:xfrm>
            <a:off x="8227693" y="35572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1"/>
          <p:cNvSpPr/>
          <p:nvPr/>
        </p:nvSpPr>
        <p:spPr>
          <a:xfrm>
            <a:off x="7711192" y="4414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1"/>
          <p:cNvSpPr/>
          <p:nvPr/>
        </p:nvSpPr>
        <p:spPr>
          <a:xfrm>
            <a:off x="8098490" y="31604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4" name="Google Shape;224;p21"/>
          <p:cNvCxnSpPr>
            <a:stCxn id="225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6" name="Google Shape;226;p21"/>
          <p:cNvCxnSpPr>
            <a:endCxn id="227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8" name="Google Shape;228;p21"/>
          <p:cNvSpPr txBox="1"/>
          <p:nvPr>
            <p:ph type="title"/>
          </p:nvPr>
        </p:nvSpPr>
        <p:spPr>
          <a:xfrm>
            <a:off x="777629" y="4727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29" name="Google Shape;229;p21"/>
          <p:cNvSpPr txBox="1"/>
          <p:nvPr>
            <p:ph idx="2" type="title"/>
          </p:nvPr>
        </p:nvSpPr>
        <p:spPr>
          <a:xfrm>
            <a:off x="7486175" y="47515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7_1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1" name="Google Shape;231;p22"/>
          <p:cNvCxnSpPr>
            <a:stCxn id="232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22"/>
          <p:cNvCxnSpPr>
            <a:endCxn id="234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5" name="Google Shape;235;p22"/>
          <p:cNvSpPr txBox="1"/>
          <p:nvPr>
            <p:ph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36" name="Google Shape;236;p22"/>
          <p:cNvSpPr txBox="1"/>
          <p:nvPr>
            <p:ph idx="2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9" name="Google Shape;239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0" name="Google Shape;24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3" name="Google Shape;24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4" name="Google Shape;24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 txBox="1"/>
          <p:nvPr>
            <p:ph type="ctrTitle"/>
          </p:nvPr>
        </p:nvSpPr>
        <p:spPr>
          <a:xfrm>
            <a:off x="4559896" y="1330150"/>
            <a:ext cx="3617700" cy="16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0" name="Google Shape;250;p26"/>
          <p:cNvSpPr txBox="1"/>
          <p:nvPr>
            <p:ph idx="1" type="subTitle"/>
          </p:nvPr>
        </p:nvSpPr>
        <p:spPr>
          <a:xfrm>
            <a:off x="4559896" y="3221288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251" name="Google Shape;251;p2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2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3" name="Google Shape;253;p26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54" name="Google Shape;254;p26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7" name="Google Shape;257;p27"/>
          <p:cNvSpPr txBox="1"/>
          <p:nvPr>
            <p:ph hasCustomPrompt="1"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58" name="Google Shape;258;p27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259" name="Google Shape;259;p2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2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1" name="Google Shape;261;p27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62" name="Google Shape;262;p27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/>
          <p:nvPr>
            <p:ph idx="1" type="subTitle"/>
          </p:nvPr>
        </p:nvSpPr>
        <p:spPr>
          <a:xfrm>
            <a:off x="714300" y="1233550"/>
            <a:ext cx="7715400" cy="33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265" name="Google Shape;265;p28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66" name="Google Shape;266;p28"/>
          <p:cNvCxnSpPr>
            <a:stCxn id="267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28"/>
          <p:cNvCxnSpPr>
            <a:endCxn id="269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" name="Google Shape;270;p28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71" name="Google Shape;271;p28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9"/>
          <p:cNvSpPr txBox="1"/>
          <p:nvPr>
            <p:ph type="title"/>
          </p:nvPr>
        </p:nvSpPr>
        <p:spPr>
          <a:xfrm>
            <a:off x="4829750" y="266917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4" name="Google Shape;274;p29"/>
          <p:cNvSpPr txBox="1"/>
          <p:nvPr>
            <p:ph idx="1" type="subTitle"/>
          </p:nvPr>
        </p:nvSpPr>
        <p:spPr>
          <a:xfrm>
            <a:off x="4829750" y="305838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29"/>
          <p:cNvSpPr txBox="1"/>
          <p:nvPr>
            <p:ph idx="2" type="title"/>
          </p:nvPr>
        </p:nvSpPr>
        <p:spPr>
          <a:xfrm>
            <a:off x="4829761" y="123542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76" name="Google Shape;276;p29"/>
          <p:cNvSpPr txBox="1"/>
          <p:nvPr>
            <p:ph idx="3" type="subTitle"/>
          </p:nvPr>
        </p:nvSpPr>
        <p:spPr>
          <a:xfrm>
            <a:off x="4829761" y="162463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29"/>
          <p:cNvSpPr txBox="1"/>
          <p:nvPr>
            <p:ph idx="4" type="title"/>
          </p:nvPr>
        </p:nvSpPr>
        <p:spPr>
          <a:xfrm>
            <a:off x="714300" y="537275"/>
            <a:ext cx="2949900" cy="9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8" name="Google Shape;278;p29"/>
          <p:cNvSpPr txBox="1"/>
          <p:nvPr>
            <p:ph idx="5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79" name="Google Shape;279;p29"/>
          <p:cNvSpPr txBox="1"/>
          <p:nvPr>
            <p:ph idx="6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280" name="Google Shape;280;p2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2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84" name="Google Shape;284;p3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3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6" name="Google Shape;286;p30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87" name="Google Shape;287;p30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/>
          <p:nvPr>
            <p:ph idx="1" type="subTitle"/>
          </p:nvPr>
        </p:nvSpPr>
        <p:spPr>
          <a:xfrm>
            <a:off x="714300" y="2052533"/>
            <a:ext cx="3789000" cy="21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290" name="Google Shape;290;p31"/>
          <p:cNvSpPr txBox="1"/>
          <p:nvPr>
            <p:ph type="title"/>
          </p:nvPr>
        </p:nvSpPr>
        <p:spPr>
          <a:xfrm>
            <a:off x="714300" y="864708"/>
            <a:ext cx="3634800" cy="1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1" name="Google Shape;291;p31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292" name="Google Shape;292;p31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293" name="Google Shape;293;p31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31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714300" y="1233550"/>
            <a:ext cx="7715400" cy="33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25" name="Google Shape;25;p4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6" name="Google Shape;26;p4"/>
          <p:cNvCxnSpPr>
            <a:stCxn id="27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" name="Google Shape;28;p4"/>
          <p:cNvCxnSpPr>
            <a:endCxn id="29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" name="Google Shape;30;p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>
            <p:ph type="title"/>
          </p:nvPr>
        </p:nvSpPr>
        <p:spPr>
          <a:xfrm>
            <a:off x="2005350" y="1016450"/>
            <a:ext cx="51333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297" name="Google Shape;297;p3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9" name="Google Shape;299;p32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00" name="Google Shape;300;p32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 txBox="1"/>
          <p:nvPr>
            <p:ph type="title"/>
          </p:nvPr>
        </p:nvSpPr>
        <p:spPr>
          <a:xfrm>
            <a:off x="990175" y="1241200"/>
            <a:ext cx="3582000" cy="8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03" name="Google Shape;303;p33"/>
          <p:cNvSpPr txBox="1"/>
          <p:nvPr>
            <p:ph idx="1" type="subTitle"/>
          </p:nvPr>
        </p:nvSpPr>
        <p:spPr>
          <a:xfrm>
            <a:off x="990175" y="2213250"/>
            <a:ext cx="3518100" cy="13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04" name="Google Shape;304;p3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3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33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07" name="Google Shape;307;p33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type="title"/>
          </p:nvPr>
        </p:nvSpPr>
        <p:spPr>
          <a:xfrm>
            <a:off x="797700" y="3325911"/>
            <a:ext cx="4287000" cy="124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310" name="Google Shape;310;p3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3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2" name="Google Shape;312;p3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13" name="Google Shape;313;p3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5"/>
          <p:cNvSpPr txBox="1"/>
          <p:nvPr>
            <p:ph hasCustomPrompt="1" type="title"/>
          </p:nvPr>
        </p:nvSpPr>
        <p:spPr>
          <a:xfrm>
            <a:off x="1465050" y="1728425"/>
            <a:ext cx="6213900" cy="96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316" name="Google Shape;316;p35"/>
          <p:cNvSpPr txBox="1"/>
          <p:nvPr>
            <p:ph idx="1" type="subTitle"/>
          </p:nvPr>
        </p:nvSpPr>
        <p:spPr>
          <a:xfrm>
            <a:off x="2558800" y="2898475"/>
            <a:ext cx="4015800" cy="44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317" name="Google Shape;317;p3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3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Google Shape;319;p35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20" name="Google Shape;320;p35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/>
          <p:nvPr>
            <p:ph type="title"/>
          </p:nvPr>
        </p:nvSpPr>
        <p:spPr>
          <a:xfrm>
            <a:off x="5869400" y="549600"/>
            <a:ext cx="2560200" cy="10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4" name="Google Shape;324;p37"/>
          <p:cNvSpPr txBox="1"/>
          <p:nvPr>
            <p:ph idx="2" type="title"/>
          </p:nvPr>
        </p:nvSpPr>
        <p:spPr>
          <a:xfrm>
            <a:off x="1959525" y="76275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5" name="Google Shape;325;p37"/>
          <p:cNvSpPr txBox="1"/>
          <p:nvPr>
            <p:ph idx="1" type="subTitle"/>
          </p:nvPr>
        </p:nvSpPr>
        <p:spPr>
          <a:xfrm>
            <a:off x="1959525" y="115193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37"/>
          <p:cNvSpPr txBox="1"/>
          <p:nvPr>
            <p:ph hasCustomPrompt="1" idx="3" type="title"/>
          </p:nvPr>
        </p:nvSpPr>
        <p:spPr>
          <a:xfrm>
            <a:off x="1078075" y="109470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27" name="Google Shape;327;p37"/>
          <p:cNvSpPr txBox="1"/>
          <p:nvPr>
            <p:ph idx="4" type="title"/>
          </p:nvPr>
        </p:nvSpPr>
        <p:spPr>
          <a:xfrm>
            <a:off x="1959525" y="2042145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28" name="Google Shape;328;p37"/>
          <p:cNvSpPr txBox="1"/>
          <p:nvPr>
            <p:ph idx="5" type="subTitle"/>
          </p:nvPr>
        </p:nvSpPr>
        <p:spPr>
          <a:xfrm>
            <a:off x="1959525" y="2431334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37"/>
          <p:cNvSpPr txBox="1"/>
          <p:nvPr>
            <p:ph hasCustomPrompt="1" idx="6" type="title"/>
          </p:nvPr>
        </p:nvSpPr>
        <p:spPr>
          <a:xfrm>
            <a:off x="1078075" y="237409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30" name="Google Shape;330;p37"/>
          <p:cNvSpPr txBox="1"/>
          <p:nvPr>
            <p:ph idx="7" type="title"/>
          </p:nvPr>
        </p:nvSpPr>
        <p:spPr>
          <a:xfrm>
            <a:off x="1959525" y="332154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31" name="Google Shape;331;p37"/>
          <p:cNvSpPr txBox="1"/>
          <p:nvPr>
            <p:ph idx="8" type="subTitle"/>
          </p:nvPr>
        </p:nvSpPr>
        <p:spPr>
          <a:xfrm>
            <a:off x="1959525" y="371072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37"/>
          <p:cNvSpPr txBox="1"/>
          <p:nvPr>
            <p:ph hasCustomPrompt="1" idx="9" type="title"/>
          </p:nvPr>
        </p:nvSpPr>
        <p:spPr>
          <a:xfrm>
            <a:off x="1078075" y="365348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cxnSp>
        <p:nvCxnSpPr>
          <p:cNvPr id="333" name="Google Shape;333;p3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3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37"/>
          <p:cNvSpPr txBox="1"/>
          <p:nvPr>
            <p:ph idx="1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36" name="Google Shape;336;p37"/>
          <p:cNvSpPr txBox="1"/>
          <p:nvPr>
            <p:ph idx="1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1_1_1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8"/>
          <p:cNvSpPr txBox="1"/>
          <p:nvPr>
            <p:ph idx="1" type="subTitle"/>
          </p:nvPr>
        </p:nvSpPr>
        <p:spPr>
          <a:xfrm>
            <a:off x="714300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38"/>
          <p:cNvSpPr txBox="1"/>
          <p:nvPr>
            <p:ph type="title"/>
          </p:nvPr>
        </p:nvSpPr>
        <p:spPr>
          <a:xfrm>
            <a:off x="714300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40" name="Google Shape;340;p38"/>
          <p:cNvSpPr txBox="1"/>
          <p:nvPr>
            <p:ph idx="2" type="subTitle"/>
          </p:nvPr>
        </p:nvSpPr>
        <p:spPr>
          <a:xfrm>
            <a:off x="3539554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38"/>
          <p:cNvSpPr txBox="1"/>
          <p:nvPr>
            <p:ph idx="3" type="title"/>
          </p:nvPr>
        </p:nvSpPr>
        <p:spPr>
          <a:xfrm>
            <a:off x="3539554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42" name="Google Shape;342;p38"/>
          <p:cNvSpPr txBox="1"/>
          <p:nvPr>
            <p:ph idx="4" type="subTitle"/>
          </p:nvPr>
        </p:nvSpPr>
        <p:spPr>
          <a:xfrm>
            <a:off x="6364809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38"/>
          <p:cNvSpPr txBox="1"/>
          <p:nvPr>
            <p:ph idx="5" type="title"/>
          </p:nvPr>
        </p:nvSpPr>
        <p:spPr>
          <a:xfrm>
            <a:off x="6364809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44" name="Google Shape;344;p38"/>
          <p:cNvSpPr txBox="1"/>
          <p:nvPr>
            <p:ph idx="6" type="subTitle"/>
          </p:nvPr>
        </p:nvSpPr>
        <p:spPr>
          <a:xfrm>
            <a:off x="714300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38"/>
          <p:cNvSpPr txBox="1"/>
          <p:nvPr>
            <p:ph idx="7" type="title"/>
          </p:nvPr>
        </p:nvSpPr>
        <p:spPr>
          <a:xfrm>
            <a:off x="714300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46" name="Google Shape;346;p38"/>
          <p:cNvSpPr txBox="1"/>
          <p:nvPr>
            <p:ph idx="8" type="subTitle"/>
          </p:nvPr>
        </p:nvSpPr>
        <p:spPr>
          <a:xfrm>
            <a:off x="3539554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38"/>
          <p:cNvSpPr txBox="1"/>
          <p:nvPr>
            <p:ph idx="9" type="title"/>
          </p:nvPr>
        </p:nvSpPr>
        <p:spPr>
          <a:xfrm>
            <a:off x="3539554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48" name="Google Shape;348;p38"/>
          <p:cNvSpPr txBox="1"/>
          <p:nvPr>
            <p:ph idx="13" type="subTitle"/>
          </p:nvPr>
        </p:nvSpPr>
        <p:spPr>
          <a:xfrm>
            <a:off x="6364809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38"/>
          <p:cNvSpPr txBox="1"/>
          <p:nvPr>
            <p:ph idx="14" type="title"/>
          </p:nvPr>
        </p:nvSpPr>
        <p:spPr>
          <a:xfrm>
            <a:off x="6364809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50" name="Google Shape;350;p38"/>
          <p:cNvSpPr txBox="1"/>
          <p:nvPr>
            <p:ph idx="15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351" name="Google Shape;351;p38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38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3" name="Google Shape;353;p38"/>
          <p:cNvSpPr txBox="1"/>
          <p:nvPr>
            <p:ph idx="1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54" name="Google Shape;354;p38"/>
          <p:cNvSpPr txBox="1"/>
          <p:nvPr>
            <p:ph idx="1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_1_2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 txBox="1"/>
          <p:nvPr>
            <p:ph idx="1" type="subTitle"/>
          </p:nvPr>
        </p:nvSpPr>
        <p:spPr>
          <a:xfrm>
            <a:off x="719902" y="1849201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39"/>
          <p:cNvSpPr txBox="1"/>
          <p:nvPr>
            <p:ph type="title"/>
          </p:nvPr>
        </p:nvSpPr>
        <p:spPr>
          <a:xfrm>
            <a:off x="719900" y="1457400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58" name="Google Shape;358;p39"/>
          <p:cNvSpPr txBox="1"/>
          <p:nvPr>
            <p:ph idx="2" type="subTitle"/>
          </p:nvPr>
        </p:nvSpPr>
        <p:spPr>
          <a:xfrm>
            <a:off x="714298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39"/>
          <p:cNvSpPr txBox="1"/>
          <p:nvPr>
            <p:ph idx="3" type="title"/>
          </p:nvPr>
        </p:nvSpPr>
        <p:spPr>
          <a:xfrm>
            <a:off x="714300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60" name="Google Shape;360;p39"/>
          <p:cNvSpPr txBox="1"/>
          <p:nvPr>
            <p:ph idx="4" type="subTitle"/>
          </p:nvPr>
        </p:nvSpPr>
        <p:spPr>
          <a:xfrm>
            <a:off x="3261994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39"/>
          <p:cNvSpPr txBox="1"/>
          <p:nvPr>
            <p:ph idx="5" type="title"/>
          </p:nvPr>
        </p:nvSpPr>
        <p:spPr>
          <a:xfrm>
            <a:off x="3261998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62" name="Google Shape;362;p39"/>
          <p:cNvSpPr txBox="1"/>
          <p:nvPr>
            <p:ph idx="6" type="subTitle"/>
          </p:nvPr>
        </p:nvSpPr>
        <p:spPr>
          <a:xfrm>
            <a:off x="3261994" y="1852444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39"/>
          <p:cNvSpPr txBox="1"/>
          <p:nvPr>
            <p:ph idx="7" type="title"/>
          </p:nvPr>
        </p:nvSpPr>
        <p:spPr>
          <a:xfrm>
            <a:off x="3261998" y="1460099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364" name="Google Shape;364;p39"/>
          <p:cNvSpPr txBox="1"/>
          <p:nvPr>
            <p:ph idx="8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365" name="Google Shape;365;p3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6" name="Google Shape;366;p3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7" name="Google Shape;367;p39"/>
          <p:cNvSpPr txBox="1"/>
          <p:nvPr>
            <p:ph idx="9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68" name="Google Shape;368;p39"/>
          <p:cNvSpPr txBox="1"/>
          <p:nvPr>
            <p:ph idx="1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5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0"/>
          <p:cNvSpPr txBox="1"/>
          <p:nvPr>
            <p:ph hasCustomPrompt="1" type="title"/>
          </p:nvPr>
        </p:nvSpPr>
        <p:spPr>
          <a:xfrm>
            <a:off x="4696050" y="654108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71" name="Google Shape;371;p40"/>
          <p:cNvSpPr txBox="1"/>
          <p:nvPr>
            <p:ph idx="1" type="subTitle"/>
          </p:nvPr>
        </p:nvSpPr>
        <p:spPr>
          <a:xfrm>
            <a:off x="4696050" y="1391692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40"/>
          <p:cNvSpPr txBox="1"/>
          <p:nvPr>
            <p:ph hasCustomPrompt="1" idx="2" type="title"/>
          </p:nvPr>
        </p:nvSpPr>
        <p:spPr>
          <a:xfrm>
            <a:off x="4696050" y="1999500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73" name="Google Shape;373;p40"/>
          <p:cNvSpPr txBox="1"/>
          <p:nvPr>
            <p:ph idx="3" type="subTitle"/>
          </p:nvPr>
        </p:nvSpPr>
        <p:spPr>
          <a:xfrm>
            <a:off x="4696050" y="2737088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40"/>
          <p:cNvSpPr txBox="1"/>
          <p:nvPr>
            <p:ph hasCustomPrompt="1" idx="4" type="title"/>
          </p:nvPr>
        </p:nvSpPr>
        <p:spPr>
          <a:xfrm>
            <a:off x="4696050" y="3344892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75" name="Google Shape;375;p40"/>
          <p:cNvSpPr txBox="1"/>
          <p:nvPr>
            <p:ph idx="5" type="subTitle"/>
          </p:nvPr>
        </p:nvSpPr>
        <p:spPr>
          <a:xfrm>
            <a:off x="4696050" y="4082409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6" name="Google Shape;376;p4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4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8" name="Google Shape;378;p40"/>
          <p:cNvSpPr txBox="1"/>
          <p:nvPr>
            <p:ph idx="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79" name="Google Shape;379;p40"/>
          <p:cNvSpPr txBox="1"/>
          <p:nvPr>
            <p:ph idx="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_1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/>
          <p:nvPr>
            <p:ph idx="1" type="subTitle"/>
          </p:nvPr>
        </p:nvSpPr>
        <p:spPr>
          <a:xfrm>
            <a:off x="1095300" y="2593175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41"/>
          <p:cNvSpPr txBox="1"/>
          <p:nvPr>
            <p:ph type="title"/>
          </p:nvPr>
        </p:nvSpPr>
        <p:spPr>
          <a:xfrm>
            <a:off x="1095300" y="1468600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383" name="Google Shape;383;p41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4" name="Google Shape;384;p41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5" name="Google Shape;385;p41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86" name="Google Shape;386;p41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4829750" y="266917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4" name="Google Shape;34;p5"/>
          <p:cNvSpPr txBox="1"/>
          <p:nvPr>
            <p:ph idx="1" type="subTitle"/>
          </p:nvPr>
        </p:nvSpPr>
        <p:spPr>
          <a:xfrm>
            <a:off x="4829750" y="305838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2" type="title"/>
          </p:nvPr>
        </p:nvSpPr>
        <p:spPr>
          <a:xfrm>
            <a:off x="4829761" y="123542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" name="Google Shape;36;p5"/>
          <p:cNvSpPr txBox="1"/>
          <p:nvPr>
            <p:ph idx="3" type="subTitle"/>
          </p:nvPr>
        </p:nvSpPr>
        <p:spPr>
          <a:xfrm>
            <a:off x="4829761" y="162463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4" type="title"/>
          </p:nvPr>
        </p:nvSpPr>
        <p:spPr>
          <a:xfrm>
            <a:off x="714300" y="537275"/>
            <a:ext cx="2949900" cy="9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5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6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40" name="Google Shape;40;p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" name="Google Shape;41;p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_1_1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"/>
          <p:cNvSpPr txBox="1"/>
          <p:nvPr>
            <p:ph idx="1" type="subTitle"/>
          </p:nvPr>
        </p:nvSpPr>
        <p:spPr>
          <a:xfrm>
            <a:off x="714325" y="1185950"/>
            <a:ext cx="7715400" cy="17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9" name="Google Shape;389;p42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390" name="Google Shape;390;p4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4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42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393" name="Google Shape;393;p42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 1">
  <p:cSld name="CUSTOM_3_1_1_1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3"/>
          <p:cNvSpPr txBox="1"/>
          <p:nvPr>
            <p:ph idx="1" type="subTitle"/>
          </p:nvPr>
        </p:nvSpPr>
        <p:spPr>
          <a:xfrm>
            <a:off x="714325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6" name="Google Shape;396;p43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7" name="Google Shape;397;p43"/>
          <p:cNvSpPr txBox="1"/>
          <p:nvPr>
            <p:ph idx="2" type="subTitle"/>
          </p:nvPr>
        </p:nvSpPr>
        <p:spPr>
          <a:xfrm>
            <a:off x="4668000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398" name="Google Shape;398;p4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4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0" name="Google Shape;400;p43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01" name="Google Shape;401;p43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6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4"/>
          <p:cNvSpPr txBox="1"/>
          <p:nvPr>
            <p:ph idx="1" type="subTitle"/>
          </p:nvPr>
        </p:nvSpPr>
        <p:spPr>
          <a:xfrm>
            <a:off x="4741200" y="1380300"/>
            <a:ext cx="3254700" cy="1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44"/>
          <p:cNvSpPr txBox="1"/>
          <p:nvPr>
            <p:ph type="title"/>
          </p:nvPr>
        </p:nvSpPr>
        <p:spPr>
          <a:xfrm>
            <a:off x="4741200" y="547825"/>
            <a:ext cx="3254700" cy="7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05" name="Google Shape;405;p44"/>
          <p:cNvSpPr/>
          <p:nvPr/>
        </p:nvSpPr>
        <p:spPr>
          <a:xfrm>
            <a:off x="4307400" y="549600"/>
            <a:ext cx="4122300" cy="40548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4"/>
          <p:cNvSpPr txBox="1"/>
          <p:nvPr/>
        </p:nvSpPr>
        <p:spPr>
          <a:xfrm>
            <a:off x="4670100" y="3443475"/>
            <a:ext cx="35433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infographics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&amp; images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illustrations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Storyset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407" name="Google Shape;407;p4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8" name="Google Shape;408;p4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9" name="Google Shape;409;p4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10" name="Google Shape;410;p4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45"/>
          <p:cNvGrpSpPr/>
          <p:nvPr/>
        </p:nvGrpSpPr>
        <p:grpSpPr>
          <a:xfrm>
            <a:off x="1265868" y="549590"/>
            <a:ext cx="528885" cy="545802"/>
            <a:chOff x="-1507225" y="3988588"/>
            <a:chExt cx="575250" cy="593650"/>
          </a:xfrm>
        </p:grpSpPr>
        <p:sp>
          <p:nvSpPr>
            <p:cNvPr id="413" name="Google Shape;413;p45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5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5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6" name="Google Shape;416;p45"/>
          <p:cNvSpPr/>
          <p:nvPr/>
        </p:nvSpPr>
        <p:spPr>
          <a:xfrm>
            <a:off x="8000289" y="43292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5"/>
          <p:cNvSpPr/>
          <p:nvPr/>
        </p:nvSpPr>
        <p:spPr>
          <a:xfrm>
            <a:off x="2124267" y="7937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5"/>
          <p:cNvSpPr/>
          <p:nvPr/>
        </p:nvSpPr>
        <p:spPr>
          <a:xfrm>
            <a:off x="1752493" y="122777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5"/>
          <p:cNvSpPr/>
          <p:nvPr/>
        </p:nvSpPr>
        <p:spPr>
          <a:xfrm>
            <a:off x="1038417" y="793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5"/>
          <p:cNvSpPr/>
          <p:nvPr/>
        </p:nvSpPr>
        <p:spPr>
          <a:xfrm>
            <a:off x="7339115" y="42082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5"/>
          <p:cNvSpPr/>
          <p:nvPr/>
        </p:nvSpPr>
        <p:spPr>
          <a:xfrm>
            <a:off x="2275515" y="10954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5"/>
          <p:cNvSpPr/>
          <p:nvPr/>
        </p:nvSpPr>
        <p:spPr>
          <a:xfrm>
            <a:off x="714289" y="2030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3" name="Google Shape;423;p45"/>
          <p:cNvGrpSpPr/>
          <p:nvPr/>
        </p:nvGrpSpPr>
        <p:grpSpPr>
          <a:xfrm>
            <a:off x="7711188" y="3642869"/>
            <a:ext cx="387316" cy="399705"/>
            <a:chOff x="-1507225" y="3988588"/>
            <a:chExt cx="575250" cy="593650"/>
          </a:xfrm>
        </p:grpSpPr>
        <p:sp>
          <p:nvSpPr>
            <p:cNvPr id="424" name="Google Shape;424;p45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5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5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7" name="Google Shape;427;p45"/>
          <p:cNvGrpSpPr/>
          <p:nvPr/>
        </p:nvGrpSpPr>
        <p:grpSpPr>
          <a:xfrm>
            <a:off x="873882" y="1242578"/>
            <a:ext cx="387296" cy="396831"/>
            <a:chOff x="874000" y="1401213"/>
            <a:chExt cx="581875" cy="596200"/>
          </a:xfrm>
        </p:grpSpPr>
        <p:sp>
          <p:nvSpPr>
            <p:cNvPr id="428" name="Google Shape;428;p45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5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5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5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5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5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5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5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45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5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5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5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5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5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5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5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5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5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5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5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45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5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5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1" name="Google Shape;451;p45"/>
          <p:cNvSpPr/>
          <p:nvPr/>
        </p:nvSpPr>
        <p:spPr>
          <a:xfrm>
            <a:off x="1501192" y="1412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5"/>
          <p:cNvSpPr/>
          <p:nvPr/>
        </p:nvSpPr>
        <p:spPr>
          <a:xfrm>
            <a:off x="2600868" y="6918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3" name="Google Shape;453;p45"/>
          <p:cNvGrpSpPr/>
          <p:nvPr/>
        </p:nvGrpSpPr>
        <p:grpSpPr>
          <a:xfrm>
            <a:off x="6592055" y="4001105"/>
            <a:ext cx="528916" cy="535303"/>
            <a:chOff x="-1988450" y="2592438"/>
            <a:chExt cx="550725" cy="557375"/>
          </a:xfrm>
        </p:grpSpPr>
        <p:sp>
          <p:nvSpPr>
            <p:cNvPr id="454" name="Google Shape;454;p45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5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45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45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45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45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" name="Google Shape;460;p45"/>
          <p:cNvSpPr/>
          <p:nvPr/>
        </p:nvSpPr>
        <p:spPr>
          <a:xfrm>
            <a:off x="7179692" y="3813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5"/>
          <p:cNvSpPr/>
          <p:nvPr/>
        </p:nvSpPr>
        <p:spPr>
          <a:xfrm>
            <a:off x="8227693" y="35572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5"/>
          <p:cNvSpPr/>
          <p:nvPr/>
        </p:nvSpPr>
        <p:spPr>
          <a:xfrm>
            <a:off x="7711192" y="4414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5"/>
          <p:cNvSpPr/>
          <p:nvPr/>
        </p:nvSpPr>
        <p:spPr>
          <a:xfrm>
            <a:off x="8098490" y="31604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4" name="Google Shape;464;p45"/>
          <p:cNvCxnSpPr>
            <a:stCxn id="465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45"/>
          <p:cNvCxnSpPr>
            <a:endCxn id="467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8" name="Google Shape;468;p45"/>
          <p:cNvSpPr txBox="1"/>
          <p:nvPr>
            <p:ph type="title"/>
          </p:nvPr>
        </p:nvSpPr>
        <p:spPr>
          <a:xfrm>
            <a:off x="777629" y="4727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69" name="Google Shape;469;p45"/>
          <p:cNvSpPr txBox="1"/>
          <p:nvPr>
            <p:ph idx="2" type="title"/>
          </p:nvPr>
        </p:nvSpPr>
        <p:spPr>
          <a:xfrm>
            <a:off x="7486175" y="47515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7_1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1" name="Google Shape;471;p46"/>
          <p:cNvCxnSpPr>
            <a:stCxn id="472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3" name="Google Shape;473;p46"/>
          <p:cNvCxnSpPr>
            <a:endCxn id="474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5" name="Google Shape;475;p46"/>
          <p:cNvSpPr txBox="1"/>
          <p:nvPr>
            <p:ph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76" name="Google Shape;476;p46"/>
          <p:cNvSpPr txBox="1"/>
          <p:nvPr>
            <p:ph idx="2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79" name="Google Shape;479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0" name="Google Shape;48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9"/>
          <p:cNvSpPr txBox="1"/>
          <p:nvPr>
            <p:ph type="ctrTitle"/>
          </p:nvPr>
        </p:nvSpPr>
        <p:spPr>
          <a:xfrm>
            <a:off x="4559896" y="1330150"/>
            <a:ext cx="3617700" cy="16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86" name="Google Shape;486;p49"/>
          <p:cNvSpPr txBox="1"/>
          <p:nvPr>
            <p:ph idx="1" type="subTitle"/>
          </p:nvPr>
        </p:nvSpPr>
        <p:spPr>
          <a:xfrm>
            <a:off x="4559896" y="3221288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487" name="Google Shape;487;p4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8" name="Google Shape;488;p4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9" name="Google Shape;489;p49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90" name="Google Shape;490;p49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0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93" name="Google Shape;493;p50"/>
          <p:cNvSpPr txBox="1"/>
          <p:nvPr>
            <p:ph hasCustomPrompt="1"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494" name="Google Shape;494;p50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495" name="Google Shape;495;p5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6" name="Google Shape;496;p5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7" name="Google Shape;497;p50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98" name="Google Shape;498;p50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1"/>
          <p:cNvSpPr txBox="1"/>
          <p:nvPr>
            <p:ph idx="1" type="subTitle"/>
          </p:nvPr>
        </p:nvSpPr>
        <p:spPr>
          <a:xfrm>
            <a:off x="714300" y="1233550"/>
            <a:ext cx="7715400" cy="33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501" name="Google Shape;501;p51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02" name="Google Shape;502;p51"/>
          <p:cNvCxnSpPr>
            <a:stCxn id="503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4" name="Google Shape;504;p51"/>
          <p:cNvCxnSpPr>
            <a:endCxn id="505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6" name="Google Shape;506;p51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07" name="Google Shape;507;p51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2"/>
          <p:cNvSpPr txBox="1"/>
          <p:nvPr>
            <p:ph type="title"/>
          </p:nvPr>
        </p:nvSpPr>
        <p:spPr>
          <a:xfrm>
            <a:off x="4829750" y="266917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10" name="Google Shape;510;p52"/>
          <p:cNvSpPr txBox="1"/>
          <p:nvPr>
            <p:ph idx="1" type="subTitle"/>
          </p:nvPr>
        </p:nvSpPr>
        <p:spPr>
          <a:xfrm>
            <a:off x="4829750" y="305838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52"/>
          <p:cNvSpPr txBox="1"/>
          <p:nvPr>
            <p:ph idx="2" type="title"/>
          </p:nvPr>
        </p:nvSpPr>
        <p:spPr>
          <a:xfrm>
            <a:off x="4829761" y="123542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12" name="Google Shape;512;p52"/>
          <p:cNvSpPr txBox="1"/>
          <p:nvPr>
            <p:ph idx="3" type="subTitle"/>
          </p:nvPr>
        </p:nvSpPr>
        <p:spPr>
          <a:xfrm>
            <a:off x="4829761" y="162463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52"/>
          <p:cNvSpPr txBox="1"/>
          <p:nvPr>
            <p:ph idx="4" type="title"/>
          </p:nvPr>
        </p:nvSpPr>
        <p:spPr>
          <a:xfrm>
            <a:off x="714300" y="537275"/>
            <a:ext cx="2949900" cy="9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4" name="Google Shape;514;p52"/>
          <p:cNvSpPr txBox="1"/>
          <p:nvPr>
            <p:ph idx="5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15" name="Google Shape;515;p52"/>
          <p:cNvSpPr txBox="1"/>
          <p:nvPr>
            <p:ph idx="6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516" name="Google Shape;516;p5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7" name="Google Shape;517;p5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4" name="Google Shape;44;p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" name="Google Shape;45;p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" name="Google Shape;46;p6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3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20" name="Google Shape;520;p5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1" name="Google Shape;521;p5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2" name="Google Shape;522;p53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23" name="Google Shape;523;p53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4"/>
          <p:cNvSpPr txBox="1"/>
          <p:nvPr>
            <p:ph idx="1" type="subTitle"/>
          </p:nvPr>
        </p:nvSpPr>
        <p:spPr>
          <a:xfrm>
            <a:off x="714300" y="2052533"/>
            <a:ext cx="3789000" cy="21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526" name="Google Shape;526;p54"/>
          <p:cNvSpPr txBox="1"/>
          <p:nvPr>
            <p:ph type="title"/>
          </p:nvPr>
        </p:nvSpPr>
        <p:spPr>
          <a:xfrm>
            <a:off x="714300" y="864708"/>
            <a:ext cx="3634800" cy="1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7" name="Google Shape;527;p5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28" name="Google Shape;528;p5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529" name="Google Shape;529;p5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0" name="Google Shape;530;p5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"/>
          <p:cNvSpPr txBox="1"/>
          <p:nvPr>
            <p:ph type="title"/>
          </p:nvPr>
        </p:nvSpPr>
        <p:spPr>
          <a:xfrm>
            <a:off x="2005350" y="1016450"/>
            <a:ext cx="51333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533" name="Google Shape;533;p5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4" name="Google Shape;534;p5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5" name="Google Shape;535;p55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36" name="Google Shape;536;p55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"/>
          <p:cNvSpPr txBox="1"/>
          <p:nvPr>
            <p:ph type="title"/>
          </p:nvPr>
        </p:nvSpPr>
        <p:spPr>
          <a:xfrm>
            <a:off x="990175" y="1241200"/>
            <a:ext cx="3582000" cy="8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39" name="Google Shape;539;p56"/>
          <p:cNvSpPr txBox="1"/>
          <p:nvPr>
            <p:ph idx="1" type="subTitle"/>
          </p:nvPr>
        </p:nvSpPr>
        <p:spPr>
          <a:xfrm>
            <a:off x="990175" y="2213250"/>
            <a:ext cx="3518100" cy="13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40" name="Google Shape;540;p5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1" name="Google Shape;541;p5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2" name="Google Shape;542;p56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43" name="Google Shape;543;p56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7"/>
          <p:cNvSpPr txBox="1"/>
          <p:nvPr>
            <p:ph type="title"/>
          </p:nvPr>
        </p:nvSpPr>
        <p:spPr>
          <a:xfrm>
            <a:off x="797700" y="3325911"/>
            <a:ext cx="4287000" cy="124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46" name="Google Shape;546;p5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7" name="Google Shape;547;p5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8" name="Google Shape;548;p57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49" name="Google Shape;549;p57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8"/>
          <p:cNvSpPr txBox="1"/>
          <p:nvPr>
            <p:ph hasCustomPrompt="1" type="title"/>
          </p:nvPr>
        </p:nvSpPr>
        <p:spPr>
          <a:xfrm>
            <a:off x="1465050" y="1728425"/>
            <a:ext cx="6213900" cy="96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552" name="Google Shape;552;p58"/>
          <p:cNvSpPr txBox="1"/>
          <p:nvPr>
            <p:ph idx="1" type="subTitle"/>
          </p:nvPr>
        </p:nvSpPr>
        <p:spPr>
          <a:xfrm>
            <a:off x="2558800" y="2898475"/>
            <a:ext cx="4015800" cy="44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553" name="Google Shape;553;p58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4" name="Google Shape;554;p58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5" name="Google Shape;555;p58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56" name="Google Shape;556;p58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0"/>
          <p:cNvSpPr txBox="1"/>
          <p:nvPr>
            <p:ph type="title"/>
          </p:nvPr>
        </p:nvSpPr>
        <p:spPr>
          <a:xfrm>
            <a:off x="5869400" y="549600"/>
            <a:ext cx="2560200" cy="10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60" name="Google Shape;560;p60"/>
          <p:cNvSpPr txBox="1"/>
          <p:nvPr>
            <p:ph idx="2" type="title"/>
          </p:nvPr>
        </p:nvSpPr>
        <p:spPr>
          <a:xfrm>
            <a:off x="1959525" y="76275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1" name="Google Shape;561;p60"/>
          <p:cNvSpPr txBox="1"/>
          <p:nvPr>
            <p:ph idx="1" type="subTitle"/>
          </p:nvPr>
        </p:nvSpPr>
        <p:spPr>
          <a:xfrm>
            <a:off x="1959525" y="115193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60"/>
          <p:cNvSpPr txBox="1"/>
          <p:nvPr>
            <p:ph hasCustomPrompt="1" idx="3" type="title"/>
          </p:nvPr>
        </p:nvSpPr>
        <p:spPr>
          <a:xfrm>
            <a:off x="1078075" y="109470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3" name="Google Shape;563;p60"/>
          <p:cNvSpPr txBox="1"/>
          <p:nvPr>
            <p:ph idx="4" type="title"/>
          </p:nvPr>
        </p:nvSpPr>
        <p:spPr>
          <a:xfrm>
            <a:off x="1959525" y="2042145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4" name="Google Shape;564;p60"/>
          <p:cNvSpPr txBox="1"/>
          <p:nvPr>
            <p:ph idx="5" type="subTitle"/>
          </p:nvPr>
        </p:nvSpPr>
        <p:spPr>
          <a:xfrm>
            <a:off x="1959525" y="2431334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60"/>
          <p:cNvSpPr txBox="1"/>
          <p:nvPr>
            <p:ph hasCustomPrompt="1" idx="6" type="title"/>
          </p:nvPr>
        </p:nvSpPr>
        <p:spPr>
          <a:xfrm>
            <a:off x="1078075" y="237409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6" name="Google Shape;566;p60"/>
          <p:cNvSpPr txBox="1"/>
          <p:nvPr>
            <p:ph idx="7" type="title"/>
          </p:nvPr>
        </p:nvSpPr>
        <p:spPr>
          <a:xfrm>
            <a:off x="1959525" y="332154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7" name="Google Shape;567;p60"/>
          <p:cNvSpPr txBox="1"/>
          <p:nvPr>
            <p:ph idx="8" type="subTitle"/>
          </p:nvPr>
        </p:nvSpPr>
        <p:spPr>
          <a:xfrm>
            <a:off x="1959525" y="371072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8" name="Google Shape;568;p60"/>
          <p:cNvSpPr txBox="1"/>
          <p:nvPr>
            <p:ph hasCustomPrompt="1" idx="9" type="title"/>
          </p:nvPr>
        </p:nvSpPr>
        <p:spPr>
          <a:xfrm>
            <a:off x="1078075" y="365348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cxnSp>
        <p:nvCxnSpPr>
          <p:cNvPr id="569" name="Google Shape;569;p6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0" name="Google Shape;570;p6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1" name="Google Shape;571;p60"/>
          <p:cNvSpPr txBox="1"/>
          <p:nvPr>
            <p:ph idx="1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72" name="Google Shape;572;p60"/>
          <p:cNvSpPr txBox="1"/>
          <p:nvPr>
            <p:ph idx="1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1_1_1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1"/>
          <p:cNvSpPr txBox="1"/>
          <p:nvPr>
            <p:ph idx="1" type="subTitle"/>
          </p:nvPr>
        </p:nvSpPr>
        <p:spPr>
          <a:xfrm>
            <a:off x="714300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5" name="Google Shape;575;p61"/>
          <p:cNvSpPr txBox="1"/>
          <p:nvPr>
            <p:ph type="title"/>
          </p:nvPr>
        </p:nvSpPr>
        <p:spPr>
          <a:xfrm>
            <a:off x="714300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76" name="Google Shape;576;p61"/>
          <p:cNvSpPr txBox="1"/>
          <p:nvPr>
            <p:ph idx="2" type="subTitle"/>
          </p:nvPr>
        </p:nvSpPr>
        <p:spPr>
          <a:xfrm>
            <a:off x="3539554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61"/>
          <p:cNvSpPr txBox="1"/>
          <p:nvPr>
            <p:ph idx="3" type="title"/>
          </p:nvPr>
        </p:nvSpPr>
        <p:spPr>
          <a:xfrm>
            <a:off x="3539554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78" name="Google Shape;578;p61"/>
          <p:cNvSpPr txBox="1"/>
          <p:nvPr>
            <p:ph idx="4" type="subTitle"/>
          </p:nvPr>
        </p:nvSpPr>
        <p:spPr>
          <a:xfrm>
            <a:off x="6364809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61"/>
          <p:cNvSpPr txBox="1"/>
          <p:nvPr>
            <p:ph idx="5" type="title"/>
          </p:nvPr>
        </p:nvSpPr>
        <p:spPr>
          <a:xfrm>
            <a:off x="6364809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80" name="Google Shape;580;p61"/>
          <p:cNvSpPr txBox="1"/>
          <p:nvPr>
            <p:ph idx="6" type="subTitle"/>
          </p:nvPr>
        </p:nvSpPr>
        <p:spPr>
          <a:xfrm>
            <a:off x="714300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61"/>
          <p:cNvSpPr txBox="1"/>
          <p:nvPr>
            <p:ph idx="7" type="title"/>
          </p:nvPr>
        </p:nvSpPr>
        <p:spPr>
          <a:xfrm>
            <a:off x="714300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82" name="Google Shape;582;p61"/>
          <p:cNvSpPr txBox="1"/>
          <p:nvPr>
            <p:ph idx="8" type="subTitle"/>
          </p:nvPr>
        </p:nvSpPr>
        <p:spPr>
          <a:xfrm>
            <a:off x="3539554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3" name="Google Shape;583;p61"/>
          <p:cNvSpPr txBox="1"/>
          <p:nvPr>
            <p:ph idx="9" type="title"/>
          </p:nvPr>
        </p:nvSpPr>
        <p:spPr>
          <a:xfrm>
            <a:off x="3539554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84" name="Google Shape;584;p61"/>
          <p:cNvSpPr txBox="1"/>
          <p:nvPr>
            <p:ph idx="13" type="subTitle"/>
          </p:nvPr>
        </p:nvSpPr>
        <p:spPr>
          <a:xfrm>
            <a:off x="6364809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p61"/>
          <p:cNvSpPr txBox="1"/>
          <p:nvPr>
            <p:ph idx="14" type="title"/>
          </p:nvPr>
        </p:nvSpPr>
        <p:spPr>
          <a:xfrm>
            <a:off x="6364809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86" name="Google Shape;586;p61"/>
          <p:cNvSpPr txBox="1"/>
          <p:nvPr>
            <p:ph idx="15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87" name="Google Shape;587;p61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8" name="Google Shape;588;p61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9" name="Google Shape;589;p61"/>
          <p:cNvSpPr txBox="1"/>
          <p:nvPr>
            <p:ph idx="1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90" name="Google Shape;590;p61"/>
          <p:cNvSpPr txBox="1"/>
          <p:nvPr>
            <p:ph idx="1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_1_2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2"/>
          <p:cNvSpPr txBox="1"/>
          <p:nvPr>
            <p:ph idx="1" type="subTitle"/>
          </p:nvPr>
        </p:nvSpPr>
        <p:spPr>
          <a:xfrm>
            <a:off x="719902" y="1849201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62"/>
          <p:cNvSpPr txBox="1"/>
          <p:nvPr>
            <p:ph type="title"/>
          </p:nvPr>
        </p:nvSpPr>
        <p:spPr>
          <a:xfrm>
            <a:off x="719900" y="1457400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94" name="Google Shape;594;p62"/>
          <p:cNvSpPr txBox="1"/>
          <p:nvPr>
            <p:ph idx="2" type="subTitle"/>
          </p:nvPr>
        </p:nvSpPr>
        <p:spPr>
          <a:xfrm>
            <a:off x="714298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5" name="Google Shape;595;p62"/>
          <p:cNvSpPr txBox="1"/>
          <p:nvPr>
            <p:ph idx="3" type="title"/>
          </p:nvPr>
        </p:nvSpPr>
        <p:spPr>
          <a:xfrm>
            <a:off x="714300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96" name="Google Shape;596;p62"/>
          <p:cNvSpPr txBox="1"/>
          <p:nvPr>
            <p:ph idx="4" type="subTitle"/>
          </p:nvPr>
        </p:nvSpPr>
        <p:spPr>
          <a:xfrm>
            <a:off x="3261994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62"/>
          <p:cNvSpPr txBox="1"/>
          <p:nvPr>
            <p:ph idx="5" type="title"/>
          </p:nvPr>
        </p:nvSpPr>
        <p:spPr>
          <a:xfrm>
            <a:off x="3261998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98" name="Google Shape;598;p62"/>
          <p:cNvSpPr txBox="1"/>
          <p:nvPr>
            <p:ph idx="6" type="subTitle"/>
          </p:nvPr>
        </p:nvSpPr>
        <p:spPr>
          <a:xfrm>
            <a:off x="3261994" y="1852444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62"/>
          <p:cNvSpPr txBox="1"/>
          <p:nvPr>
            <p:ph idx="7" type="title"/>
          </p:nvPr>
        </p:nvSpPr>
        <p:spPr>
          <a:xfrm>
            <a:off x="3261998" y="1460099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600" name="Google Shape;600;p62"/>
          <p:cNvSpPr txBox="1"/>
          <p:nvPr>
            <p:ph idx="8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601" name="Google Shape;601;p6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2" name="Google Shape;602;p6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3" name="Google Shape;603;p62"/>
          <p:cNvSpPr txBox="1"/>
          <p:nvPr>
            <p:ph idx="9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04" name="Google Shape;604;p62"/>
          <p:cNvSpPr txBox="1"/>
          <p:nvPr>
            <p:ph idx="1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idx="1" type="subTitle"/>
          </p:nvPr>
        </p:nvSpPr>
        <p:spPr>
          <a:xfrm>
            <a:off x="714300" y="2052533"/>
            <a:ext cx="3789000" cy="21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type="title"/>
          </p:nvPr>
        </p:nvSpPr>
        <p:spPr>
          <a:xfrm>
            <a:off x="714300" y="864708"/>
            <a:ext cx="3634800" cy="1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53" name="Google Shape;53;p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5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3"/>
          <p:cNvSpPr txBox="1"/>
          <p:nvPr>
            <p:ph hasCustomPrompt="1" type="title"/>
          </p:nvPr>
        </p:nvSpPr>
        <p:spPr>
          <a:xfrm>
            <a:off x="4696050" y="654108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7" name="Google Shape;607;p63"/>
          <p:cNvSpPr txBox="1"/>
          <p:nvPr>
            <p:ph idx="1" type="subTitle"/>
          </p:nvPr>
        </p:nvSpPr>
        <p:spPr>
          <a:xfrm>
            <a:off x="4696050" y="1391692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63"/>
          <p:cNvSpPr txBox="1"/>
          <p:nvPr>
            <p:ph hasCustomPrompt="1" idx="2" type="title"/>
          </p:nvPr>
        </p:nvSpPr>
        <p:spPr>
          <a:xfrm>
            <a:off x="4696050" y="1999500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09" name="Google Shape;609;p63"/>
          <p:cNvSpPr txBox="1"/>
          <p:nvPr>
            <p:ph idx="3" type="subTitle"/>
          </p:nvPr>
        </p:nvSpPr>
        <p:spPr>
          <a:xfrm>
            <a:off x="4696050" y="2737088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63"/>
          <p:cNvSpPr txBox="1"/>
          <p:nvPr>
            <p:ph hasCustomPrompt="1" idx="4" type="title"/>
          </p:nvPr>
        </p:nvSpPr>
        <p:spPr>
          <a:xfrm>
            <a:off x="4696050" y="3344892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1" name="Google Shape;611;p63"/>
          <p:cNvSpPr txBox="1"/>
          <p:nvPr>
            <p:ph idx="5" type="subTitle"/>
          </p:nvPr>
        </p:nvSpPr>
        <p:spPr>
          <a:xfrm>
            <a:off x="4696050" y="4082409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2" name="Google Shape;612;p6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3" name="Google Shape;613;p6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4" name="Google Shape;614;p63"/>
          <p:cNvSpPr txBox="1"/>
          <p:nvPr>
            <p:ph idx="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15" name="Google Shape;615;p63"/>
          <p:cNvSpPr txBox="1"/>
          <p:nvPr>
            <p:ph idx="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_1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4"/>
          <p:cNvSpPr txBox="1"/>
          <p:nvPr>
            <p:ph idx="1" type="subTitle"/>
          </p:nvPr>
        </p:nvSpPr>
        <p:spPr>
          <a:xfrm>
            <a:off x="1095300" y="2593175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64"/>
          <p:cNvSpPr txBox="1"/>
          <p:nvPr>
            <p:ph type="title"/>
          </p:nvPr>
        </p:nvSpPr>
        <p:spPr>
          <a:xfrm>
            <a:off x="1095300" y="1468600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619" name="Google Shape;619;p6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0" name="Google Shape;620;p6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1" name="Google Shape;621;p6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22" name="Google Shape;622;p6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_1_1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5"/>
          <p:cNvSpPr txBox="1"/>
          <p:nvPr>
            <p:ph idx="1" type="subTitle"/>
          </p:nvPr>
        </p:nvSpPr>
        <p:spPr>
          <a:xfrm>
            <a:off x="714325" y="1185950"/>
            <a:ext cx="7715400" cy="17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5" name="Google Shape;625;p65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626" name="Google Shape;626;p6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7" name="Google Shape;627;p6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8" name="Google Shape;628;p65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29" name="Google Shape;629;p65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 1">
  <p:cSld name="CUSTOM_3_1_1_1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6"/>
          <p:cNvSpPr txBox="1"/>
          <p:nvPr>
            <p:ph idx="1" type="subTitle"/>
          </p:nvPr>
        </p:nvSpPr>
        <p:spPr>
          <a:xfrm>
            <a:off x="714325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2" name="Google Shape;632;p66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3" name="Google Shape;633;p66"/>
          <p:cNvSpPr txBox="1"/>
          <p:nvPr>
            <p:ph idx="2" type="subTitle"/>
          </p:nvPr>
        </p:nvSpPr>
        <p:spPr>
          <a:xfrm>
            <a:off x="4668000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634" name="Google Shape;634;p6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5" name="Google Shape;635;p6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6" name="Google Shape;636;p66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37" name="Google Shape;637;p66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6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7"/>
          <p:cNvSpPr txBox="1"/>
          <p:nvPr>
            <p:ph idx="1" type="subTitle"/>
          </p:nvPr>
        </p:nvSpPr>
        <p:spPr>
          <a:xfrm>
            <a:off x="4741200" y="1380300"/>
            <a:ext cx="3254700" cy="1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67"/>
          <p:cNvSpPr txBox="1"/>
          <p:nvPr>
            <p:ph type="title"/>
          </p:nvPr>
        </p:nvSpPr>
        <p:spPr>
          <a:xfrm>
            <a:off x="4741200" y="547825"/>
            <a:ext cx="3254700" cy="7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641" name="Google Shape;641;p67"/>
          <p:cNvSpPr/>
          <p:nvPr/>
        </p:nvSpPr>
        <p:spPr>
          <a:xfrm>
            <a:off x="4307400" y="549600"/>
            <a:ext cx="4122300" cy="40548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67"/>
          <p:cNvSpPr txBox="1"/>
          <p:nvPr/>
        </p:nvSpPr>
        <p:spPr>
          <a:xfrm>
            <a:off x="4670100" y="3443475"/>
            <a:ext cx="35433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infographics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&amp; images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illustrations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Storyset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643" name="Google Shape;643;p6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4" name="Google Shape;644;p6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5" name="Google Shape;645;p67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46" name="Google Shape;646;p67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oogle Shape;648;p68"/>
          <p:cNvGrpSpPr/>
          <p:nvPr/>
        </p:nvGrpSpPr>
        <p:grpSpPr>
          <a:xfrm>
            <a:off x="1265868" y="549590"/>
            <a:ext cx="528885" cy="545802"/>
            <a:chOff x="-1507225" y="3988588"/>
            <a:chExt cx="575250" cy="593650"/>
          </a:xfrm>
        </p:grpSpPr>
        <p:sp>
          <p:nvSpPr>
            <p:cNvPr id="649" name="Google Shape;649;p68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68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68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2" name="Google Shape;652;p68"/>
          <p:cNvSpPr/>
          <p:nvPr/>
        </p:nvSpPr>
        <p:spPr>
          <a:xfrm>
            <a:off x="8000289" y="43292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68"/>
          <p:cNvSpPr/>
          <p:nvPr/>
        </p:nvSpPr>
        <p:spPr>
          <a:xfrm>
            <a:off x="2124267" y="7937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68"/>
          <p:cNvSpPr/>
          <p:nvPr/>
        </p:nvSpPr>
        <p:spPr>
          <a:xfrm>
            <a:off x="1752493" y="122777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68"/>
          <p:cNvSpPr/>
          <p:nvPr/>
        </p:nvSpPr>
        <p:spPr>
          <a:xfrm>
            <a:off x="1038417" y="793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68"/>
          <p:cNvSpPr/>
          <p:nvPr/>
        </p:nvSpPr>
        <p:spPr>
          <a:xfrm>
            <a:off x="7339115" y="42082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68"/>
          <p:cNvSpPr/>
          <p:nvPr/>
        </p:nvSpPr>
        <p:spPr>
          <a:xfrm>
            <a:off x="2275515" y="10954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68"/>
          <p:cNvSpPr/>
          <p:nvPr/>
        </p:nvSpPr>
        <p:spPr>
          <a:xfrm>
            <a:off x="714289" y="2030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9" name="Google Shape;659;p68"/>
          <p:cNvGrpSpPr/>
          <p:nvPr/>
        </p:nvGrpSpPr>
        <p:grpSpPr>
          <a:xfrm>
            <a:off x="7711188" y="3642869"/>
            <a:ext cx="387316" cy="399705"/>
            <a:chOff x="-1507225" y="3988588"/>
            <a:chExt cx="575250" cy="593650"/>
          </a:xfrm>
        </p:grpSpPr>
        <p:sp>
          <p:nvSpPr>
            <p:cNvPr id="660" name="Google Shape;660;p68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68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68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3" name="Google Shape;663;p68"/>
          <p:cNvGrpSpPr/>
          <p:nvPr/>
        </p:nvGrpSpPr>
        <p:grpSpPr>
          <a:xfrm>
            <a:off x="873882" y="1242578"/>
            <a:ext cx="387296" cy="396831"/>
            <a:chOff x="874000" y="1401213"/>
            <a:chExt cx="581875" cy="596200"/>
          </a:xfrm>
        </p:grpSpPr>
        <p:sp>
          <p:nvSpPr>
            <p:cNvPr id="664" name="Google Shape;664;p68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68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68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68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68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68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68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68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68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68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68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68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68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68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68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68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68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68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68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68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68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68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68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7" name="Google Shape;687;p68"/>
          <p:cNvSpPr/>
          <p:nvPr/>
        </p:nvSpPr>
        <p:spPr>
          <a:xfrm>
            <a:off x="1501192" y="1412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68"/>
          <p:cNvSpPr/>
          <p:nvPr/>
        </p:nvSpPr>
        <p:spPr>
          <a:xfrm>
            <a:off x="2600868" y="6918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9" name="Google Shape;689;p68"/>
          <p:cNvGrpSpPr/>
          <p:nvPr/>
        </p:nvGrpSpPr>
        <p:grpSpPr>
          <a:xfrm>
            <a:off x="6592055" y="4001105"/>
            <a:ext cx="528916" cy="535303"/>
            <a:chOff x="-1988450" y="2592438"/>
            <a:chExt cx="550725" cy="557375"/>
          </a:xfrm>
        </p:grpSpPr>
        <p:sp>
          <p:nvSpPr>
            <p:cNvPr id="690" name="Google Shape;690;p68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68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68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68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68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68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6" name="Google Shape;696;p68"/>
          <p:cNvSpPr/>
          <p:nvPr/>
        </p:nvSpPr>
        <p:spPr>
          <a:xfrm>
            <a:off x="7179692" y="3813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68"/>
          <p:cNvSpPr/>
          <p:nvPr/>
        </p:nvSpPr>
        <p:spPr>
          <a:xfrm>
            <a:off x="8227693" y="35572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68"/>
          <p:cNvSpPr/>
          <p:nvPr/>
        </p:nvSpPr>
        <p:spPr>
          <a:xfrm>
            <a:off x="7711192" y="4414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68"/>
          <p:cNvSpPr/>
          <p:nvPr/>
        </p:nvSpPr>
        <p:spPr>
          <a:xfrm>
            <a:off x="8098490" y="31604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00" name="Google Shape;700;p68"/>
          <p:cNvCxnSpPr>
            <a:stCxn id="701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2" name="Google Shape;702;p68"/>
          <p:cNvCxnSpPr>
            <a:endCxn id="703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4" name="Google Shape;704;p68"/>
          <p:cNvSpPr txBox="1"/>
          <p:nvPr>
            <p:ph type="title"/>
          </p:nvPr>
        </p:nvSpPr>
        <p:spPr>
          <a:xfrm>
            <a:off x="777629" y="4727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05" name="Google Shape;705;p68"/>
          <p:cNvSpPr txBox="1"/>
          <p:nvPr>
            <p:ph idx="2" type="title"/>
          </p:nvPr>
        </p:nvSpPr>
        <p:spPr>
          <a:xfrm>
            <a:off x="7486175" y="47515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7_1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7" name="Google Shape;707;p69"/>
          <p:cNvCxnSpPr>
            <a:stCxn id="708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9" name="Google Shape;709;p69"/>
          <p:cNvCxnSpPr>
            <a:endCxn id="710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1" name="Google Shape;711;p69"/>
          <p:cNvSpPr txBox="1"/>
          <p:nvPr>
            <p:ph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12" name="Google Shape;712;p69"/>
          <p:cNvSpPr txBox="1"/>
          <p:nvPr>
            <p:ph idx="2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71"/>
          <p:cNvSpPr txBox="1"/>
          <p:nvPr>
            <p:ph type="ctrTitle"/>
          </p:nvPr>
        </p:nvSpPr>
        <p:spPr>
          <a:xfrm>
            <a:off x="4559896" y="1330150"/>
            <a:ext cx="3617700" cy="16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18" name="Google Shape;718;p71"/>
          <p:cNvSpPr txBox="1"/>
          <p:nvPr>
            <p:ph idx="1" type="subTitle"/>
          </p:nvPr>
        </p:nvSpPr>
        <p:spPr>
          <a:xfrm>
            <a:off x="4559896" y="3221288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719" name="Google Shape;719;p71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0" name="Google Shape;720;p71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1" name="Google Shape;721;p71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22" name="Google Shape;722;p71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2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25" name="Google Shape;725;p72"/>
          <p:cNvSpPr txBox="1"/>
          <p:nvPr>
            <p:ph hasCustomPrompt="1"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726" name="Google Shape;726;p72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727" name="Google Shape;727;p7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8" name="Google Shape;728;p7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9" name="Google Shape;729;p72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30" name="Google Shape;730;p72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3"/>
          <p:cNvSpPr txBox="1"/>
          <p:nvPr>
            <p:ph idx="1" type="subTitle"/>
          </p:nvPr>
        </p:nvSpPr>
        <p:spPr>
          <a:xfrm>
            <a:off x="714300" y="1233550"/>
            <a:ext cx="7715400" cy="33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733" name="Google Shape;733;p73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734" name="Google Shape;734;p73"/>
          <p:cNvCxnSpPr>
            <a:stCxn id="735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6" name="Google Shape;736;p73"/>
          <p:cNvCxnSpPr>
            <a:endCxn id="737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8" name="Google Shape;738;p73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39" name="Google Shape;739;p73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type="title"/>
          </p:nvPr>
        </p:nvSpPr>
        <p:spPr>
          <a:xfrm>
            <a:off x="2005350" y="1016450"/>
            <a:ext cx="51333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57" name="Google Shape;57;p8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8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Google Shape;59;p8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74"/>
          <p:cNvSpPr txBox="1"/>
          <p:nvPr>
            <p:ph type="title"/>
          </p:nvPr>
        </p:nvSpPr>
        <p:spPr>
          <a:xfrm>
            <a:off x="4829750" y="266917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2" name="Google Shape;742;p74"/>
          <p:cNvSpPr txBox="1"/>
          <p:nvPr>
            <p:ph idx="1" type="subTitle"/>
          </p:nvPr>
        </p:nvSpPr>
        <p:spPr>
          <a:xfrm>
            <a:off x="4829750" y="305838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74"/>
          <p:cNvSpPr txBox="1"/>
          <p:nvPr>
            <p:ph idx="2" type="title"/>
          </p:nvPr>
        </p:nvSpPr>
        <p:spPr>
          <a:xfrm>
            <a:off x="4829761" y="1235428"/>
            <a:ext cx="23085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4" name="Google Shape;744;p74"/>
          <p:cNvSpPr txBox="1"/>
          <p:nvPr>
            <p:ph idx="3" type="subTitle"/>
          </p:nvPr>
        </p:nvSpPr>
        <p:spPr>
          <a:xfrm>
            <a:off x="4829761" y="1624630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5" name="Google Shape;745;p74"/>
          <p:cNvSpPr txBox="1"/>
          <p:nvPr>
            <p:ph idx="4" type="title"/>
          </p:nvPr>
        </p:nvSpPr>
        <p:spPr>
          <a:xfrm>
            <a:off x="714300" y="537275"/>
            <a:ext cx="2949900" cy="9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46" name="Google Shape;746;p74"/>
          <p:cNvSpPr txBox="1"/>
          <p:nvPr>
            <p:ph idx="5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47" name="Google Shape;747;p74"/>
          <p:cNvSpPr txBox="1"/>
          <p:nvPr>
            <p:ph idx="6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748" name="Google Shape;748;p7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9" name="Google Shape;749;p7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5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752" name="Google Shape;752;p7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3" name="Google Shape;753;p7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4" name="Google Shape;754;p75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55" name="Google Shape;755;p75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6"/>
          <p:cNvSpPr txBox="1"/>
          <p:nvPr>
            <p:ph idx="1" type="subTitle"/>
          </p:nvPr>
        </p:nvSpPr>
        <p:spPr>
          <a:xfrm>
            <a:off x="714300" y="2052533"/>
            <a:ext cx="3789000" cy="21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758" name="Google Shape;758;p76"/>
          <p:cNvSpPr txBox="1"/>
          <p:nvPr>
            <p:ph type="title"/>
          </p:nvPr>
        </p:nvSpPr>
        <p:spPr>
          <a:xfrm>
            <a:off x="714300" y="864708"/>
            <a:ext cx="3634800" cy="10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9" name="Google Shape;759;p76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60" name="Google Shape;760;p76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cxnSp>
        <p:nvCxnSpPr>
          <p:cNvPr id="761" name="Google Shape;761;p7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2" name="Google Shape;762;p7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7"/>
          <p:cNvSpPr txBox="1"/>
          <p:nvPr>
            <p:ph type="title"/>
          </p:nvPr>
        </p:nvSpPr>
        <p:spPr>
          <a:xfrm>
            <a:off x="2005350" y="1016450"/>
            <a:ext cx="51333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765" name="Google Shape;765;p7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66" name="Google Shape;766;p7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7" name="Google Shape;767;p77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68" name="Google Shape;768;p77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8"/>
          <p:cNvSpPr txBox="1"/>
          <p:nvPr>
            <p:ph type="title"/>
          </p:nvPr>
        </p:nvSpPr>
        <p:spPr>
          <a:xfrm>
            <a:off x="990175" y="1241200"/>
            <a:ext cx="3582000" cy="8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71" name="Google Shape;771;p78"/>
          <p:cNvSpPr txBox="1"/>
          <p:nvPr>
            <p:ph idx="1" type="subTitle"/>
          </p:nvPr>
        </p:nvSpPr>
        <p:spPr>
          <a:xfrm>
            <a:off x="990175" y="2213250"/>
            <a:ext cx="3518100" cy="13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72" name="Google Shape;772;p78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3" name="Google Shape;773;p78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4" name="Google Shape;774;p78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75" name="Google Shape;775;p78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9"/>
          <p:cNvSpPr txBox="1"/>
          <p:nvPr>
            <p:ph type="title"/>
          </p:nvPr>
        </p:nvSpPr>
        <p:spPr>
          <a:xfrm>
            <a:off x="797700" y="3325911"/>
            <a:ext cx="4287000" cy="124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778" name="Google Shape;778;p7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9" name="Google Shape;779;p7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0" name="Google Shape;780;p79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81" name="Google Shape;781;p79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80"/>
          <p:cNvSpPr txBox="1"/>
          <p:nvPr>
            <p:ph hasCustomPrompt="1" type="title"/>
          </p:nvPr>
        </p:nvSpPr>
        <p:spPr>
          <a:xfrm>
            <a:off x="1465050" y="1728425"/>
            <a:ext cx="6213900" cy="96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784" name="Google Shape;784;p80"/>
          <p:cNvSpPr txBox="1"/>
          <p:nvPr>
            <p:ph idx="1" type="subTitle"/>
          </p:nvPr>
        </p:nvSpPr>
        <p:spPr>
          <a:xfrm>
            <a:off x="2558800" y="2898475"/>
            <a:ext cx="4015800" cy="44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785" name="Google Shape;785;p8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6" name="Google Shape;786;p8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7" name="Google Shape;787;p80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88" name="Google Shape;788;p80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82"/>
          <p:cNvSpPr txBox="1"/>
          <p:nvPr>
            <p:ph type="title"/>
          </p:nvPr>
        </p:nvSpPr>
        <p:spPr>
          <a:xfrm>
            <a:off x="5869400" y="549600"/>
            <a:ext cx="2560200" cy="106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92" name="Google Shape;792;p82"/>
          <p:cNvSpPr txBox="1"/>
          <p:nvPr>
            <p:ph idx="2" type="title"/>
          </p:nvPr>
        </p:nvSpPr>
        <p:spPr>
          <a:xfrm>
            <a:off x="1959525" y="76275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3" name="Google Shape;793;p82"/>
          <p:cNvSpPr txBox="1"/>
          <p:nvPr>
            <p:ph idx="1" type="subTitle"/>
          </p:nvPr>
        </p:nvSpPr>
        <p:spPr>
          <a:xfrm>
            <a:off x="1959525" y="115193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4" name="Google Shape;794;p82"/>
          <p:cNvSpPr txBox="1"/>
          <p:nvPr>
            <p:ph hasCustomPrompt="1" idx="3" type="title"/>
          </p:nvPr>
        </p:nvSpPr>
        <p:spPr>
          <a:xfrm>
            <a:off x="1078075" y="109470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95" name="Google Shape;795;p82"/>
          <p:cNvSpPr txBox="1"/>
          <p:nvPr>
            <p:ph idx="4" type="title"/>
          </p:nvPr>
        </p:nvSpPr>
        <p:spPr>
          <a:xfrm>
            <a:off x="1959525" y="2042145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6" name="Google Shape;796;p82"/>
          <p:cNvSpPr txBox="1"/>
          <p:nvPr>
            <p:ph idx="5" type="subTitle"/>
          </p:nvPr>
        </p:nvSpPr>
        <p:spPr>
          <a:xfrm>
            <a:off x="1959525" y="2431334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7" name="Google Shape;797;p82"/>
          <p:cNvSpPr txBox="1"/>
          <p:nvPr>
            <p:ph hasCustomPrompt="1" idx="6" type="title"/>
          </p:nvPr>
        </p:nvSpPr>
        <p:spPr>
          <a:xfrm>
            <a:off x="1078075" y="237409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98" name="Google Shape;798;p82"/>
          <p:cNvSpPr txBox="1"/>
          <p:nvPr>
            <p:ph idx="7" type="title"/>
          </p:nvPr>
        </p:nvSpPr>
        <p:spPr>
          <a:xfrm>
            <a:off x="1959525" y="3321540"/>
            <a:ext cx="23073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99" name="Google Shape;799;p82"/>
          <p:cNvSpPr txBox="1"/>
          <p:nvPr>
            <p:ph idx="8" type="subTitle"/>
          </p:nvPr>
        </p:nvSpPr>
        <p:spPr>
          <a:xfrm>
            <a:off x="1959525" y="3710729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0" name="Google Shape;800;p82"/>
          <p:cNvSpPr txBox="1"/>
          <p:nvPr>
            <p:ph hasCustomPrompt="1" idx="9" type="title"/>
          </p:nvPr>
        </p:nvSpPr>
        <p:spPr>
          <a:xfrm>
            <a:off x="1078075" y="3653480"/>
            <a:ext cx="719100" cy="4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cxnSp>
        <p:nvCxnSpPr>
          <p:cNvPr id="801" name="Google Shape;801;p82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02" name="Google Shape;802;p82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03" name="Google Shape;803;p82"/>
          <p:cNvSpPr txBox="1"/>
          <p:nvPr>
            <p:ph idx="1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804" name="Google Shape;804;p82"/>
          <p:cNvSpPr txBox="1"/>
          <p:nvPr>
            <p:ph idx="1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1_1_1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83"/>
          <p:cNvSpPr txBox="1"/>
          <p:nvPr>
            <p:ph idx="1" type="subTitle"/>
          </p:nvPr>
        </p:nvSpPr>
        <p:spPr>
          <a:xfrm>
            <a:off x="714300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7" name="Google Shape;807;p83"/>
          <p:cNvSpPr txBox="1"/>
          <p:nvPr>
            <p:ph type="title"/>
          </p:nvPr>
        </p:nvSpPr>
        <p:spPr>
          <a:xfrm>
            <a:off x="714300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08" name="Google Shape;808;p83"/>
          <p:cNvSpPr txBox="1"/>
          <p:nvPr>
            <p:ph idx="2" type="subTitle"/>
          </p:nvPr>
        </p:nvSpPr>
        <p:spPr>
          <a:xfrm>
            <a:off x="3539554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9" name="Google Shape;809;p83"/>
          <p:cNvSpPr txBox="1"/>
          <p:nvPr>
            <p:ph idx="3" type="title"/>
          </p:nvPr>
        </p:nvSpPr>
        <p:spPr>
          <a:xfrm>
            <a:off x="3539554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10" name="Google Shape;810;p83"/>
          <p:cNvSpPr txBox="1"/>
          <p:nvPr>
            <p:ph idx="4" type="subTitle"/>
          </p:nvPr>
        </p:nvSpPr>
        <p:spPr>
          <a:xfrm>
            <a:off x="6364809" y="39869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1" name="Google Shape;811;p83"/>
          <p:cNvSpPr txBox="1"/>
          <p:nvPr>
            <p:ph idx="5" type="title"/>
          </p:nvPr>
        </p:nvSpPr>
        <p:spPr>
          <a:xfrm>
            <a:off x="6364809" y="3608712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12" name="Google Shape;812;p83"/>
          <p:cNvSpPr txBox="1"/>
          <p:nvPr>
            <p:ph idx="6" type="subTitle"/>
          </p:nvPr>
        </p:nvSpPr>
        <p:spPr>
          <a:xfrm>
            <a:off x="714300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3" name="Google Shape;813;p83"/>
          <p:cNvSpPr txBox="1"/>
          <p:nvPr>
            <p:ph idx="7" type="title"/>
          </p:nvPr>
        </p:nvSpPr>
        <p:spPr>
          <a:xfrm>
            <a:off x="714300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14" name="Google Shape;814;p83"/>
          <p:cNvSpPr txBox="1"/>
          <p:nvPr>
            <p:ph idx="8" type="subTitle"/>
          </p:nvPr>
        </p:nvSpPr>
        <p:spPr>
          <a:xfrm>
            <a:off x="3539554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5" name="Google Shape;815;p83"/>
          <p:cNvSpPr txBox="1"/>
          <p:nvPr>
            <p:ph idx="9" type="title"/>
          </p:nvPr>
        </p:nvSpPr>
        <p:spPr>
          <a:xfrm>
            <a:off x="3539554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16" name="Google Shape;816;p83"/>
          <p:cNvSpPr txBox="1"/>
          <p:nvPr>
            <p:ph idx="13" type="subTitle"/>
          </p:nvPr>
        </p:nvSpPr>
        <p:spPr>
          <a:xfrm>
            <a:off x="6364809" y="2216267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83"/>
          <p:cNvSpPr txBox="1"/>
          <p:nvPr>
            <p:ph idx="14" type="title"/>
          </p:nvPr>
        </p:nvSpPr>
        <p:spPr>
          <a:xfrm>
            <a:off x="6364809" y="18380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18" name="Google Shape;818;p83"/>
          <p:cNvSpPr txBox="1"/>
          <p:nvPr>
            <p:ph idx="15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819" name="Google Shape;819;p83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0" name="Google Shape;820;p83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1" name="Google Shape;821;p83"/>
          <p:cNvSpPr txBox="1"/>
          <p:nvPr>
            <p:ph idx="1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822" name="Google Shape;822;p83"/>
          <p:cNvSpPr txBox="1"/>
          <p:nvPr>
            <p:ph idx="1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990175" y="1241200"/>
            <a:ext cx="3582000" cy="8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990175" y="2213250"/>
            <a:ext cx="3518100" cy="13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4" name="Google Shape;64;p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" name="Google Shape;65;p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" name="Google Shape;66;p9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_1_2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84"/>
          <p:cNvSpPr txBox="1"/>
          <p:nvPr>
            <p:ph idx="1" type="subTitle"/>
          </p:nvPr>
        </p:nvSpPr>
        <p:spPr>
          <a:xfrm>
            <a:off x="719902" y="1849201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5" name="Google Shape;825;p84"/>
          <p:cNvSpPr txBox="1"/>
          <p:nvPr>
            <p:ph type="title"/>
          </p:nvPr>
        </p:nvSpPr>
        <p:spPr>
          <a:xfrm>
            <a:off x="719900" y="1457400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26" name="Google Shape;826;p84"/>
          <p:cNvSpPr txBox="1"/>
          <p:nvPr>
            <p:ph idx="2" type="subTitle"/>
          </p:nvPr>
        </p:nvSpPr>
        <p:spPr>
          <a:xfrm>
            <a:off x="714298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7" name="Google Shape;827;p84"/>
          <p:cNvSpPr txBox="1"/>
          <p:nvPr>
            <p:ph idx="3" type="title"/>
          </p:nvPr>
        </p:nvSpPr>
        <p:spPr>
          <a:xfrm>
            <a:off x="714300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28" name="Google Shape;828;p84"/>
          <p:cNvSpPr txBox="1"/>
          <p:nvPr>
            <p:ph idx="4" type="subTitle"/>
          </p:nvPr>
        </p:nvSpPr>
        <p:spPr>
          <a:xfrm>
            <a:off x="3261994" y="3507523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9" name="Google Shape;829;p84"/>
          <p:cNvSpPr txBox="1"/>
          <p:nvPr>
            <p:ph idx="5" type="title"/>
          </p:nvPr>
        </p:nvSpPr>
        <p:spPr>
          <a:xfrm>
            <a:off x="3261998" y="3115724"/>
            <a:ext cx="20097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30" name="Google Shape;830;p84"/>
          <p:cNvSpPr txBox="1"/>
          <p:nvPr>
            <p:ph idx="6" type="subTitle"/>
          </p:nvPr>
        </p:nvSpPr>
        <p:spPr>
          <a:xfrm>
            <a:off x="3261994" y="1852444"/>
            <a:ext cx="20097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1" name="Google Shape;831;p84"/>
          <p:cNvSpPr txBox="1"/>
          <p:nvPr>
            <p:ph idx="7" type="title"/>
          </p:nvPr>
        </p:nvSpPr>
        <p:spPr>
          <a:xfrm>
            <a:off x="3261998" y="1460099"/>
            <a:ext cx="20097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32" name="Google Shape;832;p84"/>
          <p:cNvSpPr txBox="1"/>
          <p:nvPr>
            <p:ph idx="8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833" name="Google Shape;833;p84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4" name="Google Shape;834;p84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5" name="Google Shape;835;p84"/>
          <p:cNvSpPr txBox="1"/>
          <p:nvPr>
            <p:ph idx="9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836" name="Google Shape;836;p84"/>
          <p:cNvSpPr txBox="1"/>
          <p:nvPr>
            <p:ph idx="1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5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85"/>
          <p:cNvSpPr txBox="1"/>
          <p:nvPr>
            <p:ph hasCustomPrompt="1" type="title"/>
          </p:nvPr>
        </p:nvSpPr>
        <p:spPr>
          <a:xfrm>
            <a:off x="4696050" y="654108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39" name="Google Shape;839;p85"/>
          <p:cNvSpPr txBox="1"/>
          <p:nvPr>
            <p:ph idx="1" type="subTitle"/>
          </p:nvPr>
        </p:nvSpPr>
        <p:spPr>
          <a:xfrm>
            <a:off x="4696050" y="1391692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85"/>
          <p:cNvSpPr txBox="1"/>
          <p:nvPr>
            <p:ph hasCustomPrompt="1" idx="2" type="title"/>
          </p:nvPr>
        </p:nvSpPr>
        <p:spPr>
          <a:xfrm>
            <a:off x="4696050" y="1999500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41" name="Google Shape;841;p85"/>
          <p:cNvSpPr txBox="1"/>
          <p:nvPr>
            <p:ph idx="3" type="subTitle"/>
          </p:nvPr>
        </p:nvSpPr>
        <p:spPr>
          <a:xfrm>
            <a:off x="4696050" y="2737088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2" name="Google Shape;842;p85"/>
          <p:cNvSpPr txBox="1"/>
          <p:nvPr>
            <p:ph hasCustomPrompt="1" idx="4" type="title"/>
          </p:nvPr>
        </p:nvSpPr>
        <p:spPr>
          <a:xfrm>
            <a:off x="4696050" y="3344892"/>
            <a:ext cx="33450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43" name="Google Shape;843;p85"/>
          <p:cNvSpPr txBox="1"/>
          <p:nvPr>
            <p:ph idx="5" type="subTitle"/>
          </p:nvPr>
        </p:nvSpPr>
        <p:spPr>
          <a:xfrm>
            <a:off x="4696050" y="4082409"/>
            <a:ext cx="33450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44" name="Google Shape;844;p85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5" name="Google Shape;845;p85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6" name="Google Shape;846;p85"/>
          <p:cNvSpPr txBox="1"/>
          <p:nvPr>
            <p:ph idx="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847" name="Google Shape;847;p85"/>
          <p:cNvSpPr txBox="1"/>
          <p:nvPr>
            <p:ph idx="7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_1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86"/>
          <p:cNvSpPr txBox="1"/>
          <p:nvPr>
            <p:ph idx="1" type="subTitle"/>
          </p:nvPr>
        </p:nvSpPr>
        <p:spPr>
          <a:xfrm>
            <a:off x="1095300" y="2593175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0" name="Google Shape;850;p86"/>
          <p:cNvSpPr txBox="1"/>
          <p:nvPr>
            <p:ph type="title"/>
          </p:nvPr>
        </p:nvSpPr>
        <p:spPr>
          <a:xfrm>
            <a:off x="1095300" y="1468600"/>
            <a:ext cx="2428200" cy="9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851" name="Google Shape;851;p86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2" name="Google Shape;852;p86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3" name="Google Shape;853;p86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854" name="Google Shape;854;p86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_1_1"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87"/>
          <p:cNvSpPr txBox="1"/>
          <p:nvPr>
            <p:ph idx="1" type="subTitle"/>
          </p:nvPr>
        </p:nvSpPr>
        <p:spPr>
          <a:xfrm>
            <a:off x="714325" y="1185950"/>
            <a:ext cx="7715400" cy="17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7" name="Google Shape;857;p87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858" name="Google Shape;858;p87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9" name="Google Shape;859;p87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0" name="Google Shape;860;p87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861" name="Google Shape;861;p87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 1">
  <p:cSld name="CUSTOM_3_1_1_1"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8"/>
          <p:cNvSpPr txBox="1"/>
          <p:nvPr>
            <p:ph idx="1" type="subTitle"/>
          </p:nvPr>
        </p:nvSpPr>
        <p:spPr>
          <a:xfrm>
            <a:off x="714325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4" name="Google Shape;864;p88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65" name="Google Shape;865;p88"/>
          <p:cNvSpPr txBox="1"/>
          <p:nvPr>
            <p:ph idx="2" type="subTitle"/>
          </p:nvPr>
        </p:nvSpPr>
        <p:spPr>
          <a:xfrm>
            <a:off x="4668000" y="1185950"/>
            <a:ext cx="3761700" cy="34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866" name="Google Shape;866;p88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7" name="Google Shape;867;p88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8" name="Google Shape;868;p88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869" name="Google Shape;869;p88"/>
          <p:cNvSpPr txBox="1"/>
          <p:nvPr>
            <p:ph idx="4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6"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9"/>
          <p:cNvSpPr txBox="1"/>
          <p:nvPr>
            <p:ph idx="1" type="subTitle"/>
          </p:nvPr>
        </p:nvSpPr>
        <p:spPr>
          <a:xfrm>
            <a:off x="4741200" y="1380300"/>
            <a:ext cx="3254700" cy="1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2" name="Google Shape;872;p89"/>
          <p:cNvSpPr txBox="1"/>
          <p:nvPr>
            <p:ph type="title"/>
          </p:nvPr>
        </p:nvSpPr>
        <p:spPr>
          <a:xfrm>
            <a:off x="4741200" y="547825"/>
            <a:ext cx="3254700" cy="7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73" name="Google Shape;873;p89"/>
          <p:cNvSpPr/>
          <p:nvPr/>
        </p:nvSpPr>
        <p:spPr>
          <a:xfrm>
            <a:off x="4307400" y="549600"/>
            <a:ext cx="4122300" cy="40548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89"/>
          <p:cNvSpPr txBox="1"/>
          <p:nvPr/>
        </p:nvSpPr>
        <p:spPr>
          <a:xfrm>
            <a:off x="4670100" y="3443475"/>
            <a:ext cx="35433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infographics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&amp; images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illustrations by </a:t>
            </a:r>
            <a:r>
              <a:rPr b="1" lang="en" sz="1200">
                <a:solidFill>
                  <a:srgbClr val="434343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Storyset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875" name="Google Shape;875;p89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6" name="Google Shape;876;p89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7" name="Google Shape;877;p89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878" name="Google Shape;878;p89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" name="Google Shape;880;p90"/>
          <p:cNvGrpSpPr/>
          <p:nvPr/>
        </p:nvGrpSpPr>
        <p:grpSpPr>
          <a:xfrm>
            <a:off x="1265868" y="549590"/>
            <a:ext cx="528885" cy="545802"/>
            <a:chOff x="-1507225" y="3988588"/>
            <a:chExt cx="575250" cy="593650"/>
          </a:xfrm>
        </p:grpSpPr>
        <p:sp>
          <p:nvSpPr>
            <p:cNvPr id="881" name="Google Shape;881;p90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90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90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4" name="Google Shape;884;p90"/>
          <p:cNvSpPr/>
          <p:nvPr/>
        </p:nvSpPr>
        <p:spPr>
          <a:xfrm>
            <a:off x="8000289" y="43292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90"/>
          <p:cNvSpPr/>
          <p:nvPr/>
        </p:nvSpPr>
        <p:spPr>
          <a:xfrm>
            <a:off x="2124267" y="7937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90"/>
          <p:cNvSpPr/>
          <p:nvPr/>
        </p:nvSpPr>
        <p:spPr>
          <a:xfrm>
            <a:off x="1752493" y="122777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90"/>
          <p:cNvSpPr/>
          <p:nvPr/>
        </p:nvSpPr>
        <p:spPr>
          <a:xfrm>
            <a:off x="1038417" y="793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90"/>
          <p:cNvSpPr/>
          <p:nvPr/>
        </p:nvSpPr>
        <p:spPr>
          <a:xfrm>
            <a:off x="7339115" y="42082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90"/>
          <p:cNvSpPr/>
          <p:nvPr/>
        </p:nvSpPr>
        <p:spPr>
          <a:xfrm>
            <a:off x="2275515" y="10954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90"/>
          <p:cNvSpPr/>
          <p:nvPr/>
        </p:nvSpPr>
        <p:spPr>
          <a:xfrm>
            <a:off x="714289" y="2030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1" name="Google Shape;891;p90"/>
          <p:cNvGrpSpPr/>
          <p:nvPr/>
        </p:nvGrpSpPr>
        <p:grpSpPr>
          <a:xfrm>
            <a:off x="7711188" y="3642869"/>
            <a:ext cx="387316" cy="399705"/>
            <a:chOff x="-1507225" y="3988588"/>
            <a:chExt cx="575250" cy="593650"/>
          </a:xfrm>
        </p:grpSpPr>
        <p:sp>
          <p:nvSpPr>
            <p:cNvPr id="892" name="Google Shape;892;p90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90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90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5" name="Google Shape;895;p90"/>
          <p:cNvGrpSpPr/>
          <p:nvPr/>
        </p:nvGrpSpPr>
        <p:grpSpPr>
          <a:xfrm>
            <a:off x="873882" y="1242578"/>
            <a:ext cx="387296" cy="396831"/>
            <a:chOff x="874000" y="1401213"/>
            <a:chExt cx="581875" cy="596200"/>
          </a:xfrm>
        </p:grpSpPr>
        <p:sp>
          <p:nvSpPr>
            <p:cNvPr id="896" name="Google Shape;896;p90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90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90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90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90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90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90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90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90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90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90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90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90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90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90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90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90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90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90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90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90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90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90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9" name="Google Shape;919;p90"/>
          <p:cNvSpPr/>
          <p:nvPr/>
        </p:nvSpPr>
        <p:spPr>
          <a:xfrm>
            <a:off x="1501192" y="1412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90"/>
          <p:cNvSpPr/>
          <p:nvPr/>
        </p:nvSpPr>
        <p:spPr>
          <a:xfrm>
            <a:off x="2600868" y="6918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1" name="Google Shape;921;p90"/>
          <p:cNvGrpSpPr/>
          <p:nvPr/>
        </p:nvGrpSpPr>
        <p:grpSpPr>
          <a:xfrm>
            <a:off x="6592055" y="4001105"/>
            <a:ext cx="528916" cy="535303"/>
            <a:chOff x="-1988450" y="2592438"/>
            <a:chExt cx="550725" cy="557375"/>
          </a:xfrm>
        </p:grpSpPr>
        <p:sp>
          <p:nvSpPr>
            <p:cNvPr id="922" name="Google Shape;922;p90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90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90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90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90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90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000000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8" name="Google Shape;928;p90"/>
          <p:cNvSpPr/>
          <p:nvPr/>
        </p:nvSpPr>
        <p:spPr>
          <a:xfrm>
            <a:off x="7179692" y="3813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90"/>
          <p:cNvSpPr/>
          <p:nvPr/>
        </p:nvSpPr>
        <p:spPr>
          <a:xfrm>
            <a:off x="8227693" y="35572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90"/>
          <p:cNvSpPr/>
          <p:nvPr/>
        </p:nvSpPr>
        <p:spPr>
          <a:xfrm>
            <a:off x="7711192" y="44141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90"/>
          <p:cNvSpPr/>
          <p:nvPr/>
        </p:nvSpPr>
        <p:spPr>
          <a:xfrm>
            <a:off x="8098490" y="31604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32" name="Google Shape;932;p90"/>
          <p:cNvCxnSpPr>
            <a:stCxn id="933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4" name="Google Shape;934;p90"/>
          <p:cNvCxnSpPr>
            <a:endCxn id="935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6" name="Google Shape;936;p90"/>
          <p:cNvSpPr txBox="1"/>
          <p:nvPr>
            <p:ph type="title"/>
          </p:nvPr>
        </p:nvSpPr>
        <p:spPr>
          <a:xfrm>
            <a:off x="777629" y="4727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937" name="Google Shape;937;p90"/>
          <p:cNvSpPr txBox="1"/>
          <p:nvPr>
            <p:ph idx="2" type="title"/>
          </p:nvPr>
        </p:nvSpPr>
        <p:spPr>
          <a:xfrm>
            <a:off x="7486175" y="47515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7_1"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9" name="Google Shape;939;p91"/>
          <p:cNvCxnSpPr>
            <a:stCxn id="940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1" name="Google Shape;941;p91"/>
          <p:cNvCxnSpPr>
            <a:endCxn id="942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3" name="Google Shape;943;p91"/>
          <p:cNvSpPr txBox="1"/>
          <p:nvPr>
            <p:ph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944" name="Google Shape;944;p91"/>
          <p:cNvSpPr txBox="1"/>
          <p:nvPr>
            <p:ph idx="2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797700" y="3325911"/>
            <a:ext cx="4287000" cy="1244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70" name="Google Shape;70;p10"/>
          <p:cNvCxnSpPr/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10"/>
          <p:cNvCxnSpPr/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10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b="1" sz="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Font typeface="Barlow Semi Condensed SemiBold"/>
              <a:buNone/>
              <a:defRPr sz="1400"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42.xml"/><Relationship Id="rId6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56.xml"/><Relationship Id="rId22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64.xml"/><Relationship Id="rId6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77.xml"/><Relationship Id="rId22" Type="http://schemas.openxmlformats.org/officeDocument/2006/relationships/theme" Target="../theme/theme4.xml"/><Relationship Id="rId10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5.xml"/><Relationship Id="rId6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●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/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247" name="Google Shape;247;p25"/>
          <p:cNvSpPr txBox="1"/>
          <p:nvPr>
            <p:ph idx="1" type="body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●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8"/>
          <p:cNvSpPr txBox="1"/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483" name="Google Shape;483;p48"/>
          <p:cNvSpPr txBox="1"/>
          <p:nvPr>
            <p:ph idx="1" type="body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●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0"/>
          <p:cNvSpPr txBox="1"/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ndal"/>
              <a:buNone/>
              <a:defRPr sz="3000">
                <a:solidFill>
                  <a:schemeClr val="dk2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/>
        </p:txBody>
      </p:sp>
      <p:sp>
        <p:nvSpPr>
          <p:cNvPr id="715" name="Google Shape;715;p70"/>
          <p:cNvSpPr txBox="1"/>
          <p:nvPr>
            <p:ph idx="1" type="body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Semi Condensed"/>
              <a:buChar char="●"/>
              <a:defRPr sz="18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■"/>
              <a:defRPr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36.png"/><Relationship Id="rId5" Type="http://schemas.openxmlformats.org/officeDocument/2006/relationships/image" Target="../media/image1.jpg"/><Relationship Id="rId6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gif"/><Relationship Id="rId4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3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Relationship Id="rId4" Type="http://schemas.openxmlformats.org/officeDocument/2006/relationships/image" Target="../media/image3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food52.com/recipes/84225-mole-sencillo-recipe" TargetMode="External"/><Relationship Id="rId4" Type="http://schemas.openxmlformats.org/officeDocument/2006/relationships/hyperlink" Target="https://www.dreamstime.com/stock-illustration-isolated-hand-gestures-illustration-kitchen-theme-image53804748" TargetMode="External"/><Relationship Id="rId5" Type="http://schemas.openxmlformats.org/officeDocument/2006/relationships/hyperlink" Target="https://tryopenchefs.com/" TargetMode="External"/><Relationship Id="rId6" Type="http://schemas.openxmlformats.org/officeDocument/2006/relationships/hyperlink" Target="https://nomnompaleo.com/chinese-beef-noodle-soup" TargetMode="External"/><Relationship Id="rId7" Type="http://schemas.openxmlformats.org/officeDocument/2006/relationships/hyperlink" Target="https://www.airasia.com/play/assets/bltdc26f767b5a3f361/appam-a-south-asian-pancake-with-a-surprising-story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gif"/><Relationship Id="rId4" Type="http://schemas.openxmlformats.org/officeDocument/2006/relationships/image" Target="../media/image5.gif"/><Relationship Id="rId5" Type="http://schemas.openxmlformats.org/officeDocument/2006/relationships/image" Target="../media/image7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92"/>
          <p:cNvSpPr/>
          <p:nvPr/>
        </p:nvSpPr>
        <p:spPr>
          <a:xfrm>
            <a:off x="4307675" y="1063650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92"/>
          <p:cNvSpPr/>
          <p:nvPr/>
        </p:nvSpPr>
        <p:spPr>
          <a:xfrm>
            <a:off x="4559900" y="3008049"/>
            <a:ext cx="3617700" cy="6597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1" name="Google Shape;951;p92"/>
          <p:cNvPicPr preferRelativeResize="0"/>
          <p:nvPr/>
        </p:nvPicPr>
        <p:blipFill rotWithShape="1">
          <a:blip r:embed="rId3">
            <a:alphaModFix/>
          </a:blip>
          <a:srcRect b="3789" l="0" r="0" t="3789"/>
          <a:stretch/>
        </p:blipFill>
        <p:spPr>
          <a:xfrm>
            <a:off x="714300" y="1015563"/>
            <a:ext cx="3318600" cy="3067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52" name="Google Shape;952;p92"/>
          <p:cNvSpPr txBox="1"/>
          <p:nvPr>
            <p:ph type="ctrTitle"/>
          </p:nvPr>
        </p:nvSpPr>
        <p:spPr>
          <a:xfrm>
            <a:off x="4427525" y="1340775"/>
            <a:ext cx="3882600" cy="16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Space Grotesk"/>
                <a:ea typeface="Space Grotesk"/>
                <a:cs typeface="Space Grotesk"/>
                <a:sym typeface="Space Grotesk"/>
              </a:rPr>
              <a:t>Define &amp; Ideate</a:t>
            </a:r>
            <a:endParaRPr b="1" sz="2000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naheim"/>
                <a:ea typeface="Anaheim"/>
                <a:cs typeface="Anaheim"/>
                <a:sym typeface="Anaheim"/>
              </a:rPr>
              <a:t>Culture through Cuisine</a:t>
            </a:r>
            <a:endParaRPr b="1" sz="24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953" name="Google Shape;953;p92"/>
          <p:cNvSpPr txBox="1"/>
          <p:nvPr>
            <p:ph idx="1" type="subTitle"/>
          </p:nvPr>
        </p:nvSpPr>
        <p:spPr>
          <a:xfrm>
            <a:off x="4559896" y="3221288"/>
            <a:ext cx="3617700" cy="227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Defne Genç, Janet Zhong, </a:t>
            </a:r>
            <a:endParaRPr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Amrita Palaparthi, Kyla Guru</a:t>
            </a:r>
            <a:r>
              <a:rPr lang="en"/>
              <a:t> </a:t>
            </a:r>
            <a:endParaRPr sz="400"/>
          </a:p>
        </p:txBody>
      </p:sp>
      <p:grpSp>
        <p:nvGrpSpPr>
          <p:cNvPr id="954" name="Google Shape;954;p92"/>
          <p:cNvGrpSpPr/>
          <p:nvPr/>
        </p:nvGrpSpPr>
        <p:grpSpPr>
          <a:xfrm>
            <a:off x="2971240" y="772723"/>
            <a:ext cx="554410" cy="568059"/>
            <a:chOff x="874000" y="1401213"/>
            <a:chExt cx="581875" cy="596200"/>
          </a:xfrm>
        </p:grpSpPr>
        <p:sp>
          <p:nvSpPr>
            <p:cNvPr id="955" name="Google Shape;955;p92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92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92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92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92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92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92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92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92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92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92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92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92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92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92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92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92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92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92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92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92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92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92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8" name="Google Shape;978;p92"/>
          <p:cNvGrpSpPr/>
          <p:nvPr/>
        </p:nvGrpSpPr>
        <p:grpSpPr>
          <a:xfrm>
            <a:off x="6722895" y="4250095"/>
            <a:ext cx="289020" cy="292510"/>
            <a:chOff x="-1988450" y="2592438"/>
            <a:chExt cx="550725" cy="557375"/>
          </a:xfrm>
        </p:grpSpPr>
        <p:sp>
          <p:nvSpPr>
            <p:cNvPr id="979" name="Google Shape;979;p92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92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92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92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92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92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5" name="Google Shape;985;p92"/>
          <p:cNvSpPr/>
          <p:nvPr/>
        </p:nvSpPr>
        <p:spPr>
          <a:xfrm>
            <a:off x="3881067" y="2099691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92"/>
          <p:cNvSpPr/>
          <p:nvPr/>
        </p:nvSpPr>
        <p:spPr>
          <a:xfrm>
            <a:off x="2439472" y="694081"/>
            <a:ext cx="80616" cy="80616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92"/>
          <p:cNvSpPr/>
          <p:nvPr/>
        </p:nvSpPr>
        <p:spPr>
          <a:xfrm>
            <a:off x="1594467" y="4323634"/>
            <a:ext cx="51167" cy="51199"/>
          </a:xfrm>
          <a:custGeom>
            <a:rect b="b" l="l" r="r" t="t"/>
            <a:pathLst>
              <a:path extrusionOk="0" fill="none" h="1636" w="1635">
                <a:moveTo>
                  <a:pt x="1635" y="818"/>
                </a:moveTo>
                <a:cubicBezTo>
                  <a:pt x="1635" y="1268"/>
                  <a:pt x="1267" y="1635"/>
                  <a:pt x="817" y="1635"/>
                </a:cubicBezTo>
                <a:cubicBezTo>
                  <a:pt x="368" y="1635"/>
                  <a:pt x="0" y="1268"/>
                  <a:pt x="0" y="818"/>
                </a:cubicBezTo>
                <a:cubicBezTo>
                  <a:pt x="0" y="368"/>
                  <a:pt x="368" y="1"/>
                  <a:pt x="817" y="1"/>
                </a:cubicBezTo>
                <a:cubicBezTo>
                  <a:pt x="1267" y="1"/>
                  <a:pt x="1635" y="368"/>
                  <a:pt x="1635" y="818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92"/>
          <p:cNvSpPr/>
          <p:nvPr/>
        </p:nvSpPr>
        <p:spPr>
          <a:xfrm>
            <a:off x="3773831" y="44568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92"/>
          <p:cNvSpPr/>
          <p:nvPr/>
        </p:nvSpPr>
        <p:spPr>
          <a:xfrm>
            <a:off x="1029444" y="4372535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92"/>
          <p:cNvSpPr/>
          <p:nvPr/>
        </p:nvSpPr>
        <p:spPr>
          <a:xfrm>
            <a:off x="1025619" y="1418594"/>
            <a:ext cx="58209" cy="58209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92"/>
          <p:cNvSpPr/>
          <p:nvPr/>
        </p:nvSpPr>
        <p:spPr>
          <a:xfrm>
            <a:off x="6842779" y="721566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92"/>
          <p:cNvSpPr/>
          <p:nvPr/>
        </p:nvSpPr>
        <p:spPr>
          <a:xfrm>
            <a:off x="7931022" y="4402993"/>
            <a:ext cx="80616" cy="80616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92"/>
          <p:cNvSpPr/>
          <p:nvPr/>
        </p:nvSpPr>
        <p:spPr>
          <a:xfrm>
            <a:off x="3136767" y="4136459"/>
            <a:ext cx="51167" cy="51199"/>
          </a:xfrm>
          <a:custGeom>
            <a:rect b="b" l="l" r="r" t="t"/>
            <a:pathLst>
              <a:path extrusionOk="0" fill="none" h="1636" w="1635">
                <a:moveTo>
                  <a:pt x="1635" y="818"/>
                </a:moveTo>
                <a:cubicBezTo>
                  <a:pt x="1635" y="1268"/>
                  <a:pt x="1267" y="1635"/>
                  <a:pt x="817" y="1635"/>
                </a:cubicBezTo>
                <a:cubicBezTo>
                  <a:pt x="368" y="1635"/>
                  <a:pt x="0" y="1268"/>
                  <a:pt x="0" y="818"/>
                </a:cubicBezTo>
                <a:cubicBezTo>
                  <a:pt x="0" y="368"/>
                  <a:pt x="368" y="1"/>
                  <a:pt x="817" y="1"/>
                </a:cubicBezTo>
                <a:cubicBezTo>
                  <a:pt x="1267" y="1"/>
                  <a:pt x="1635" y="368"/>
                  <a:pt x="1635" y="818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92"/>
          <p:cNvSpPr/>
          <p:nvPr/>
        </p:nvSpPr>
        <p:spPr>
          <a:xfrm>
            <a:off x="6263472" y="4282643"/>
            <a:ext cx="80616" cy="80616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92"/>
          <p:cNvSpPr/>
          <p:nvPr/>
        </p:nvSpPr>
        <p:spPr>
          <a:xfrm>
            <a:off x="4885756" y="6940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92"/>
          <p:cNvSpPr/>
          <p:nvPr/>
        </p:nvSpPr>
        <p:spPr>
          <a:xfrm>
            <a:off x="8372457" y="774698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92"/>
          <p:cNvSpPr/>
          <p:nvPr/>
        </p:nvSpPr>
        <p:spPr>
          <a:xfrm>
            <a:off x="670502" y="385537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p92"/>
          <p:cNvSpPr/>
          <p:nvPr/>
        </p:nvSpPr>
        <p:spPr>
          <a:xfrm>
            <a:off x="5682752" y="43358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92"/>
          <p:cNvSpPr/>
          <p:nvPr/>
        </p:nvSpPr>
        <p:spPr>
          <a:xfrm>
            <a:off x="6036064" y="633452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92"/>
          <p:cNvSpPr/>
          <p:nvPr/>
        </p:nvSpPr>
        <p:spPr>
          <a:xfrm>
            <a:off x="3187927" y="16828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92"/>
          <p:cNvSpPr/>
          <p:nvPr/>
        </p:nvSpPr>
        <p:spPr>
          <a:xfrm>
            <a:off x="723677" y="16828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2" name="Google Shape;1002;p92"/>
          <p:cNvGrpSpPr/>
          <p:nvPr/>
        </p:nvGrpSpPr>
        <p:grpSpPr>
          <a:xfrm rot="2920747">
            <a:off x="2483540" y="4133734"/>
            <a:ext cx="420626" cy="430987"/>
            <a:chOff x="874000" y="1401213"/>
            <a:chExt cx="581875" cy="596200"/>
          </a:xfrm>
        </p:grpSpPr>
        <p:sp>
          <p:nvSpPr>
            <p:cNvPr id="1003" name="Google Shape;1003;p92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92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92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92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92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92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92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92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92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92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92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92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92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92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92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92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92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92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92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92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92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92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92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6" name="Google Shape;1026;p92"/>
          <p:cNvSpPr txBox="1"/>
          <p:nvPr>
            <p:ph idx="2" type="title"/>
          </p:nvPr>
        </p:nvSpPr>
        <p:spPr>
          <a:xfrm>
            <a:off x="444174" y="320375"/>
            <a:ext cx="976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01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Amy</a:t>
            </a: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 - Server @ Decadence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405" name="Google Shape;1405;p101"/>
          <p:cNvSpPr txBox="1"/>
          <p:nvPr/>
        </p:nvSpPr>
        <p:spPr>
          <a:xfrm>
            <a:off x="3902849" y="1122900"/>
            <a:ext cx="21702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Context</a:t>
            </a:r>
            <a:endParaRPr b="1" sz="22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406" name="Google Shape;1406;p101"/>
          <p:cNvSpPr txBox="1"/>
          <p:nvPr/>
        </p:nvSpPr>
        <p:spPr>
          <a:xfrm>
            <a:off x="3471025" y="1468375"/>
            <a:ext cx="53151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Amy is from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Oakland, CA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her parents are from Alabama and Oklahoma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Amy took this role at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Decadence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as a way to make ends meet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Her favorite part of her job is making people happy through acai bowls and gelato.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407" name="Google Shape;1407;p101"/>
          <p:cNvSpPr txBox="1"/>
          <p:nvPr/>
        </p:nvSpPr>
        <p:spPr>
          <a:xfrm>
            <a:off x="3902850" y="2293450"/>
            <a:ext cx="4494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Key Findings</a:t>
            </a:r>
            <a:endParaRPr b="1" sz="22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408" name="Google Shape;1408;p101"/>
          <p:cNvSpPr txBox="1"/>
          <p:nvPr/>
        </p:nvSpPr>
        <p:spPr>
          <a:xfrm>
            <a:off x="3492300" y="2655400"/>
            <a:ext cx="5315100" cy="12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Amy finds that homestyle Southern food is hard to obtain in the Bay Area and on campus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Amy loves her mom’s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Southern Hot Water Cornbread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says that her mom would not let anyone in the kitchen while creating it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Amy has not made her mom’s signature dish since her mom’s passing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○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She says she might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consider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making it if she were to find a recipe that was similar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she was making it with her sisters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409" name="Google Shape;1409;p101"/>
          <p:cNvSpPr/>
          <p:nvPr/>
        </p:nvSpPr>
        <p:spPr>
          <a:xfrm>
            <a:off x="7618104" y="7770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101"/>
          <p:cNvSpPr/>
          <p:nvPr/>
        </p:nvSpPr>
        <p:spPr>
          <a:xfrm>
            <a:off x="6407106" y="9624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101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pic>
        <p:nvPicPr>
          <p:cNvPr id="1412" name="Google Shape;141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350" y="1247513"/>
            <a:ext cx="3166225" cy="2374669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101"/>
          <p:cNvSpPr txBox="1"/>
          <p:nvPr/>
        </p:nvSpPr>
        <p:spPr>
          <a:xfrm>
            <a:off x="2758975" y="80775"/>
            <a:ext cx="346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Interviewed by Kyla at Decadence at Stanford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102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Jeson - Founder of OpenChefs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419" name="Google Shape;1419;p102"/>
          <p:cNvSpPr txBox="1"/>
          <p:nvPr/>
        </p:nvSpPr>
        <p:spPr>
          <a:xfrm>
            <a:off x="3902849" y="1122900"/>
            <a:ext cx="21702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Context</a:t>
            </a:r>
            <a:endParaRPr b="1" sz="22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420" name="Google Shape;1420;p102"/>
          <p:cNvSpPr txBox="1"/>
          <p:nvPr/>
        </p:nvSpPr>
        <p:spPr>
          <a:xfrm>
            <a:off x="3471025" y="1468375"/>
            <a:ext cx="53151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Jeson is 24, an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immigrant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from Malaysia, making an early stage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startup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that is a home-made food delivery app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He founded it because he was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homesick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 the Bay Area and missed authentic Malaysian food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421" name="Google Shape;1421;p102"/>
          <p:cNvSpPr txBox="1"/>
          <p:nvPr/>
        </p:nvSpPr>
        <p:spPr>
          <a:xfrm>
            <a:off x="3902850" y="2249500"/>
            <a:ext cx="44940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Key Findings</a:t>
            </a:r>
            <a:endParaRPr b="1" sz="22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422" name="Google Shape;1422;p102"/>
          <p:cNvSpPr txBox="1"/>
          <p:nvPr/>
        </p:nvSpPr>
        <p:spPr>
          <a:xfrm>
            <a:off x="3551575" y="2567325"/>
            <a:ext cx="5315100" cy="12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main people buying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are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immigrants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 their 20’s to 30’s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the main people selling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are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middle-aged immigrants.</a:t>
            </a:r>
            <a:endParaRPr b="1"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sellers mainly did it for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passion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or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economic 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purposes (the former is preferred for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quality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but the latter has more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social impact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benefits)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They use a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TikTok-like interface,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but there is a difference between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entertainment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what makes food sell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majority of users buy foods that remind them of home - there is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less criss-crossing of cuisines</a:t>
            </a:r>
            <a:endParaRPr b="1"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Barlow Semi Condensed"/>
              <a:buChar char="●"/>
            </a:pP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This app would perform quite differently in </a:t>
            </a:r>
            <a:r>
              <a:rPr b="1"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different areas</a:t>
            </a:r>
            <a:r>
              <a:rPr lang="en" sz="12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New York (authentic food already exists), Texas (perhaps less open to new cuisines)</a:t>
            </a:r>
            <a:endParaRPr sz="12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423" name="Google Shape;1423;p102"/>
          <p:cNvSpPr/>
          <p:nvPr/>
        </p:nvSpPr>
        <p:spPr>
          <a:xfrm>
            <a:off x="7618104" y="7770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102"/>
          <p:cNvSpPr/>
          <p:nvPr/>
        </p:nvSpPr>
        <p:spPr>
          <a:xfrm>
            <a:off x="6407106" y="9624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102"/>
          <p:cNvSpPr/>
          <p:nvPr/>
        </p:nvSpPr>
        <p:spPr>
          <a:xfrm>
            <a:off x="1036179" y="33795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6" name="Google Shape;1426;p102"/>
          <p:cNvSpPr/>
          <p:nvPr/>
        </p:nvSpPr>
        <p:spPr>
          <a:xfrm>
            <a:off x="1219981" y="37611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p102"/>
          <p:cNvSpPr/>
          <p:nvPr/>
        </p:nvSpPr>
        <p:spPr>
          <a:xfrm>
            <a:off x="1180577" y="12752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8" name="Google Shape;1428;p102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pic>
        <p:nvPicPr>
          <p:cNvPr id="1429" name="Google Shape;1429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00" y="1178525"/>
            <a:ext cx="1507925" cy="30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250" y="1152700"/>
            <a:ext cx="1507925" cy="3145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03"/>
          <p:cNvSpPr/>
          <p:nvPr/>
        </p:nvSpPr>
        <p:spPr>
          <a:xfrm>
            <a:off x="1630800" y="1063650"/>
            <a:ext cx="58824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p103"/>
          <p:cNvSpPr txBox="1"/>
          <p:nvPr>
            <p:ph type="title"/>
          </p:nvPr>
        </p:nvSpPr>
        <p:spPr>
          <a:xfrm>
            <a:off x="1695100" y="867225"/>
            <a:ext cx="57144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Key Learnings</a:t>
            </a: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endParaRPr b="1" sz="2400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naheim"/>
                <a:ea typeface="Anaheim"/>
                <a:cs typeface="Anaheim"/>
                <a:sym typeface="Anaheim"/>
              </a:rPr>
              <a:t>Amy: Authenticity is hard to come by, and most people are troubled because they don’t know how to recreate it.</a:t>
            </a:r>
            <a:endParaRPr b="1" sz="1600">
              <a:latin typeface="Anaheim"/>
              <a:ea typeface="Anaheim"/>
              <a:cs typeface="Anaheim"/>
              <a:sym typeface="Anahei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Anaheim"/>
              <a:ea typeface="Anaheim"/>
              <a:cs typeface="Anaheim"/>
              <a:sym typeface="Anahei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Jeson: Although a sentimental connection to food through culture remains pervasive in some communities, people still struggle to feel ownership towards other cultures’ cuisines. </a:t>
            </a:r>
            <a:endParaRPr b="1" sz="16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437" name="Google Shape;1437;p103"/>
          <p:cNvSpPr/>
          <p:nvPr/>
        </p:nvSpPr>
        <p:spPr>
          <a:xfrm>
            <a:off x="7907852" y="18359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38" name="Google Shape;1438;p103"/>
          <p:cNvGrpSpPr/>
          <p:nvPr/>
        </p:nvGrpSpPr>
        <p:grpSpPr>
          <a:xfrm>
            <a:off x="7770381" y="3213240"/>
            <a:ext cx="528885" cy="545802"/>
            <a:chOff x="-1507225" y="3988588"/>
            <a:chExt cx="575250" cy="593650"/>
          </a:xfrm>
        </p:grpSpPr>
        <p:sp>
          <p:nvSpPr>
            <p:cNvPr id="1439" name="Google Shape;1439;p103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103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103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2" name="Google Shape;1442;p103"/>
          <p:cNvGrpSpPr/>
          <p:nvPr/>
        </p:nvGrpSpPr>
        <p:grpSpPr>
          <a:xfrm>
            <a:off x="723667" y="859892"/>
            <a:ext cx="528916" cy="535303"/>
            <a:chOff x="-1988450" y="2592438"/>
            <a:chExt cx="550725" cy="557375"/>
          </a:xfrm>
        </p:grpSpPr>
        <p:sp>
          <p:nvSpPr>
            <p:cNvPr id="1443" name="Google Shape;1443;p103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103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103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103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103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103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9" name="Google Shape;1449;p103"/>
          <p:cNvGrpSpPr/>
          <p:nvPr/>
        </p:nvGrpSpPr>
        <p:grpSpPr>
          <a:xfrm>
            <a:off x="6334347" y="527541"/>
            <a:ext cx="387325" cy="392002"/>
            <a:chOff x="-1988450" y="2592438"/>
            <a:chExt cx="550725" cy="557375"/>
          </a:xfrm>
        </p:grpSpPr>
        <p:sp>
          <p:nvSpPr>
            <p:cNvPr id="1450" name="Google Shape;1450;p103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103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103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103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103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103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6" name="Google Shape;1456;p103"/>
          <p:cNvGrpSpPr/>
          <p:nvPr/>
        </p:nvGrpSpPr>
        <p:grpSpPr>
          <a:xfrm>
            <a:off x="1300307" y="4197941"/>
            <a:ext cx="387296" cy="396831"/>
            <a:chOff x="874000" y="1401213"/>
            <a:chExt cx="581875" cy="596200"/>
          </a:xfrm>
        </p:grpSpPr>
        <p:sp>
          <p:nvSpPr>
            <p:cNvPr id="1457" name="Google Shape;1457;p103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103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103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103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103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103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103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103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103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103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103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103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103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103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103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103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103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103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103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103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103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103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103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0" name="Google Shape;1480;p103"/>
          <p:cNvSpPr/>
          <p:nvPr/>
        </p:nvSpPr>
        <p:spPr>
          <a:xfrm>
            <a:off x="4793177" y="7247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1" name="Google Shape;1481;p103"/>
          <p:cNvSpPr/>
          <p:nvPr/>
        </p:nvSpPr>
        <p:spPr>
          <a:xfrm>
            <a:off x="7321877" y="428263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103"/>
          <p:cNvSpPr/>
          <p:nvPr/>
        </p:nvSpPr>
        <p:spPr>
          <a:xfrm>
            <a:off x="8189377" y="10670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103"/>
          <p:cNvSpPr/>
          <p:nvPr/>
        </p:nvSpPr>
        <p:spPr>
          <a:xfrm>
            <a:off x="7907854" y="809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4" name="Google Shape;1484;p103"/>
          <p:cNvSpPr/>
          <p:nvPr/>
        </p:nvSpPr>
        <p:spPr>
          <a:xfrm>
            <a:off x="8189377" y="27637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p103"/>
          <p:cNvSpPr/>
          <p:nvPr/>
        </p:nvSpPr>
        <p:spPr>
          <a:xfrm>
            <a:off x="7844454" y="24861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p103"/>
          <p:cNvSpPr/>
          <p:nvPr/>
        </p:nvSpPr>
        <p:spPr>
          <a:xfrm>
            <a:off x="1291981" y="28028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p103"/>
          <p:cNvSpPr/>
          <p:nvPr/>
        </p:nvSpPr>
        <p:spPr>
          <a:xfrm>
            <a:off x="8228781" y="42826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Google Shape;1488;p103"/>
          <p:cNvSpPr/>
          <p:nvPr/>
        </p:nvSpPr>
        <p:spPr>
          <a:xfrm>
            <a:off x="5652181" y="5496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p103"/>
          <p:cNvSpPr/>
          <p:nvPr/>
        </p:nvSpPr>
        <p:spPr>
          <a:xfrm>
            <a:off x="5425104" y="8672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Google Shape;1490;p103"/>
          <p:cNvSpPr/>
          <p:nvPr/>
        </p:nvSpPr>
        <p:spPr>
          <a:xfrm>
            <a:off x="4155418" y="5496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103"/>
          <p:cNvSpPr/>
          <p:nvPr/>
        </p:nvSpPr>
        <p:spPr>
          <a:xfrm>
            <a:off x="3062904" y="71835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103"/>
          <p:cNvSpPr/>
          <p:nvPr/>
        </p:nvSpPr>
        <p:spPr>
          <a:xfrm>
            <a:off x="2005352" y="5924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3" name="Google Shape;1493;p103"/>
          <p:cNvSpPr/>
          <p:nvPr/>
        </p:nvSpPr>
        <p:spPr>
          <a:xfrm>
            <a:off x="1025604" y="22098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p103"/>
          <p:cNvSpPr/>
          <p:nvPr/>
        </p:nvSpPr>
        <p:spPr>
          <a:xfrm>
            <a:off x="1348481" y="16354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5" name="Google Shape;1495;p103"/>
          <p:cNvSpPr/>
          <p:nvPr/>
        </p:nvSpPr>
        <p:spPr>
          <a:xfrm>
            <a:off x="1252577" y="34940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6" name="Google Shape;1496;p103"/>
          <p:cNvSpPr/>
          <p:nvPr/>
        </p:nvSpPr>
        <p:spPr>
          <a:xfrm>
            <a:off x="959004" y="3971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Google Shape;1497;p103"/>
          <p:cNvSpPr/>
          <p:nvPr/>
        </p:nvSpPr>
        <p:spPr>
          <a:xfrm>
            <a:off x="2044756" y="44300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p103"/>
          <p:cNvSpPr/>
          <p:nvPr/>
        </p:nvSpPr>
        <p:spPr>
          <a:xfrm>
            <a:off x="2643227" y="41979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103"/>
          <p:cNvSpPr/>
          <p:nvPr/>
        </p:nvSpPr>
        <p:spPr>
          <a:xfrm>
            <a:off x="6483406" y="44720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0" name="Google Shape;1500;p103"/>
          <p:cNvSpPr/>
          <p:nvPr/>
        </p:nvSpPr>
        <p:spPr>
          <a:xfrm>
            <a:off x="6844329" y="422966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1" name="Google Shape;1501;p103"/>
          <p:cNvSpPr/>
          <p:nvPr/>
        </p:nvSpPr>
        <p:spPr>
          <a:xfrm>
            <a:off x="5652177" y="43102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p103"/>
          <p:cNvSpPr/>
          <p:nvPr/>
        </p:nvSpPr>
        <p:spPr>
          <a:xfrm>
            <a:off x="3321204" y="44720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p103"/>
          <p:cNvSpPr/>
          <p:nvPr/>
        </p:nvSpPr>
        <p:spPr>
          <a:xfrm>
            <a:off x="5206029" y="4422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103"/>
          <p:cNvSpPr/>
          <p:nvPr/>
        </p:nvSpPr>
        <p:spPr>
          <a:xfrm>
            <a:off x="4483618" y="4278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103"/>
          <p:cNvSpPr/>
          <p:nvPr/>
        </p:nvSpPr>
        <p:spPr>
          <a:xfrm>
            <a:off x="3834102" y="433772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103"/>
          <p:cNvSpPr/>
          <p:nvPr/>
        </p:nvSpPr>
        <p:spPr>
          <a:xfrm>
            <a:off x="3834104" y="8672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7" name="Google Shape;1507;p103"/>
          <p:cNvGrpSpPr/>
          <p:nvPr/>
        </p:nvGrpSpPr>
        <p:grpSpPr>
          <a:xfrm>
            <a:off x="723676" y="2919819"/>
            <a:ext cx="387316" cy="399705"/>
            <a:chOff x="-1507225" y="3988588"/>
            <a:chExt cx="575250" cy="593650"/>
          </a:xfrm>
        </p:grpSpPr>
        <p:sp>
          <p:nvSpPr>
            <p:cNvPr id="1508" name="Google Shape;1508;p103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103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103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1" name="Google Shape;1511;p103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sp>
        <p:nvSpPr>
          <p:cNvPr id="1512" name="Google Shape;1512;p103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www.slidesgo.com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104"/>
          <p:cNvSpPr/>
          <p:nvPr/>
        </p:nvSpPr>
        <p:spPr>
          <a:xfrm>
            <a:off x="4307675" y="1063638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8" name="Google Shape;1518;p104"/>
          <p:cNvSpPr/>
          <p:nvPr/>
        </p:nvSpPr>
        <p:spPr>
          <a:xfrm>
            <a:off x="4559896" y="3316336"/>
            <a:ext cx="3617700" cy="415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104"/>
          <p:cNvSpPr/>
          <p:nvPr/>
        </p:nvSpPr>
        <p:spPr>
          <a:xfrm>
            <a:off x="7208900" y="1411961"/>
            <a:ext cx="968700" cy="968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0" name="Google Shape;1520;p104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R</a:t>
            </a:r>
            <a:r>
              <a:rPr lang="en">
                <a:latin typeface="Anaheim"/>
                <a:ea typeface="Anaheim"/>
                <a:cs typeface="Anaheim"/>
                <a:sym typeface="Anaheim"/>
              </a:rPr>
              <a:t>eal estate developer from Oakland 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521" name="Google Shape;1521;p104"/>
          <p:cNvSpPr txBox="1"/>
          <p:nvPr>
            <p:ph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01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1522" name="Google Shape;1522;p104"/>
          <p:cNvGrpSpPr/>
          <p:nvPr/>
        </p:nvGrpSpPr>
        <p:grpSpPr>
          <a:xfrm>
            <a:off x="642431" y="3896090"/>
            <a:ext cx="528885" cy="545802"/>
            <a:chOff x="-1507225" y="3988588"/>
            <a:chExt cx="575250" cy="593650"/>
          </a:xfrm>
        </p:grpSpPr>
        <p:sp>
          <p:nvSpPr>
            <p:cNvPr id="1523" name="Google Shape;1523;p104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104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104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26" name="Google Shape;1526;p104"/>
          <p:cNvSpPr/>
          <p:nvPr/>
        </p:nvSpPr>
        <p:spPr>
          <a:xfrm>
            <a:off x="3909077" y="1961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7" name="Google Shape;1527;p104"/>
          <p:cNvSpPr/>
          <p:nvPr/>
        </p:nvSpPr>
        <p:spPr>
          <a:xfrm>
            <a:off x="1552352" y="43220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8" name="Google Shape;1528;p104"/>
          <p:cNvSpPr/>
          <p:nvPr/>
        </p:nvSpPr>
        <p:spPr>
          <a:xfrm>
            <a:off x="2863102" y="7531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9" name="Google Shape;1529;p104"/>
          <p:cNvSpPr/>
          <p:nvPr/>
        </p:nvSpPr>
        <p:spPr>
          <a:xfrm>
            <a:off x="1706256" y="14970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104"/>
          <p:cNvSpPr/>
          <p:nvPr/>
        </p:nvSpPr>
        <p:spPr>
          <a:xfrm>
            <a:off x="786802" y="25680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p104"/>
          <p:cNvSpPr/>
          <p:nvPr/>
        </p:nvSpPr>
        <p:spPr>
          <a:xfrm>
            <a:off x="1648004" y="94388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2" name="Google Shape;1532;p104"/>
          <p:cNvSpPr/>
          <p:nvPr/>
        </p:nvSpPr>
        <p:spPr>
          <a:xfrm>
            <a:off x="3398929" y="7036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3" name="Google Shape;1533;p104"/>
          <p:cNvSpPr/>
          <p:nvPr/>
        </p:nvSpPr>
        <p:spPr>
          <a:xfrm>
            <a:off x="2375829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4" name="Google Shape;1534;p104"/>
          <p:cNvSpPr/>
          <p:nvPr/>
        </p:nvSpPr>
        <p:spPr>
          <a:xfrm>
            <a:off x="4078229" y="27389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p104"/>
          <p:cNvSpPr/>
          <p:nvPr/>
        </p:nvSpPr>
        <p:spPr>
          <a:xfrm>
            <a:off x="1122706" y="1982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6" name="Google Shape;1536;p104"/>
          <p:cNvSpPr/>
          <p:nvPr/>
        </p:nvSpPr>
        <p:spPr>
          <a:xfrm>
            <a:off x="3844504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7" name="Google Shape;1537;p104"/>
          <p:cNvSpPr/>
          <p:nvPr/>
        </p:nvSpPr>
        <p:spPr>
          <a:xfrm>
            <a:off x="4078231" y="36019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8" name="Google Shape;1538;p104"/>
          <p:cNvSpPr/>
          <p:nvPr/>
        </p:nvSpPr>
        <p:spPr>
          <a:xfrm>
            <a:off x="2383831" y="7921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p104"/>
          <p:cNvSpPr/>
          <p:nvPr/>
        </p:nvSpPr>
        <p:spPr>
          <a:xfrm>
            <a:off x="1210281" y="40611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0" name="Google Shape;1540;p104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Martin</a:t>
            </a: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541" name="Google Shape;1541;p104"/>
          <p:cNvSpPr txBox="1"/>
          <p:nvPr/>
        </p:nvSpPr>
        <p:spPr>
          <a:xfrm>
            <a:off x="2073725" y="4379600"/>
            <a:ext cx="5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 conducted at Verve cafe while taking physical notes</a:t>
            </a:r>
            <a:endParaRPr b="1">
              <a:solidFill>
                <a:srgbClr val="1155C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542" name="Google Shape;1542;p104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pic>
        <p:nvPicPr>
          <p:cNvPr id="1543" name="Google Shape;1543;p104"/>
          <p:cNvPicPr preferRelativeResize="0"/>
          <p:nvPr/>
        </p:nvPicPr>
        <p:blipFill rotWithShape="1">
          <a:blip r:embed="rId3">
            <a:alphaModFix/>
          </a:blip>
          <a:srcRect b="0" l="5824" r="12026" t="14096"/>
          <a:stretch/>
        </p:blipFill>
        <p:spPr>
          <a:xfrm>
            <a:off x="990513" y="1028300"/>
            <a:ext cx="2832526" cy="296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44" name="Google Shape;1544;p104"/>
          <p:cNvSpPr/>
          <p:nvPr/>
        </p:nvSpPr>
        <p:spPr>
          <a:xfrm>
            <a:off x="939202" y="12688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5" name="Google Shape;1545;p104"/>
          <p:cNvSpPr/>
          <p:nvPr/>
        </p:nvSpPr>
        <p:spPr>
          <a:xfrm>
            <a:off x="3694852" y="40484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46" name="Google Shape;1546;p104"/>
          <p:cNvGrpSpPr/>
          <p:nvPr/>
        </p:nvGrpSpPr>
        <p:grpSpPr>
          <a:xfrm>
            <a:off x="3694847" y="874141"/>
            <a:ext cx="387325" cy="392002"/>
            <a:chOff x="-1988450" y="2592438"/>
            <a:chExt cx="550725" cy="557375"/>
          </a:xfrm>
        </p:grpSpPr>
        <p:sp>
          <p:nvSpPr>
            <p:cNvPr id="1547" name="Google Shape;1547;p104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104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104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104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104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104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105"/>
          <p:cNvSpPr txBox="1"/>
          <p:nvPr>
            <p:ph type="title"/>
          </p:nvPr>
        </p:nvSpPr>
        <p:spPr>
          <a:xfrm>
            <a:off x="729000" y="710650"/>
            <a:ext cx="7541400" cy="38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met…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Martin, a real estate developer and avid biker from Oakland in his 30s, who makes only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very simple meals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for himself a few times a week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were surprised to realize that…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Despite taking pride in his ability to appreciate well-made home-cooked meals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and making an effort to focus on the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cultural authenticity of food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, he doesn’t describe himself as food motivated and feels like cooking complex dishes for himself isn’t worth the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time and effort investment</a:t>
            </a:r>
            <a:endParaRPr sz="1500">
              <a:solidFill>
                <a:srgbClr val="3FB29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wonder if this means…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He needs to understand the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personal stories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and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cultural context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of food in order to be more emotionally connected to it and be excited to cook it as a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worthwhile experience</a:t>
            </a:r>
            <a:endParaRPr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It would be game-changing to…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Help people feel connected to the cultural context and stories behind dishes in a way that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makes cooking other cuisines feel personal.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558" name="Google Shape;1558;p105"/>
          <p:cNvSpPr txBox="1"/>
          <p:nvPr>
            <p:ph idx="2" type="title"/>
          </p:nvPr>
        </p:nvSpPr>
        <p:spPr>
          <a:xfrm>
            <a:off x="173250" y="634450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Point of View - Martin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559" name="Google Shape;1559;p105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06"/>
          <p:cNvSpPr/>
          <p:nvPr/>
        </p:nvSpPr>
        <p:spPr>
          <a:xfrm>
            <a:off x="1630800" y="1063650"/>
            <a:ext cx="58824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5" name="Google Shape;1565;p106"/>
          <p:cNvSpPr txBox="1"/>
          <p:nvPr>
            <p:ph type="title"/>
          </p:nvPr>
        </p:nvSpPr>
        <p:spPr>
          <a:xfrm>
            <a:off x="2005350" y="1016450"/>
            <a:ext cx="51333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How might we…</a:t>
            </a: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r>
              <a:rPr lang="en" sz="2400">
                <a:latin typeface="Space Grotesk"/>
                <a:ea typeface="Space Grotesk"/>
                <a:cs typeface="Space Grotesk"/>
                <a:sym typeface="Space Grotesk"/>
              </a:rPr>
              <a:t>present recipes in the cultural/historical context and the personal stories associated with them?</a:t>
            </a:r>
            <a:endParaRPr sz="24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566" name="Google Shape;1566;p106"/>
          <p:cNvSpPr/>
          <p:nvPr/>
        </p:nvSpPr>
        <p:spPr>
          <a:xfrm>
            <a:off x="7907852" y="18359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7" name="Google Shape;1567;p106"/>
          <p:cNvGrpSpPr/>
          <p:nvPr/>
        </p:nvGrpSpPr>
        <p:grpSpPr>
          <a:xfrm>
            <a:off x="7770381" y="3213240"/>
            <a:ext cx="528885" cy="545802"/>
            <a:chOff x="-1507225" y="3988588"/>
            <a:chExt cx="575250" cy="593650"/>
          </a:xfrm>
        </p:grpSpPr>
        <p:sp>
          <p:nvSpPr>
            <p:cNvPr id="1568" name="Google Shape;1568;p106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106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106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1" name="Google Shape;1571;p106"/>
          <p:cNvGrpSpPr/>
          <p:nvPr/>
        </p:nvGrpSpPr>
        <p:grpSpPr>
          <a:xfrm>
            <a:off x="723667" y="859892"/>
            <a:ext cx="528916" cy="535303"/>
            <a:chOff x="-1988450" y="2592438"/>
            <a:chExt cx="550725" cy="557375"/>
          </a:xfrm>
        </p:grpSpPr>
        <p:sp>
          <p:nvSpPr>
            <p:cNvPr id="1572" name="Google Shape;1572;p106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106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106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106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106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106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8" name="Google Shape;1578;p106"/>
          <p:cNvGrpSpPr/>
          <p:nvPr/>
        </p:nvGrpSpPr>
        <p:grpSpPr>
          <a:xfrm>
            <a:off x="6334347" y="527541"/>
            <a:ext cx="387325" cy="392002"/>
            <a:chOff x="-1988450" y="2592438"/>
            <a:chExt cx="550725" cy="557375"/>
          </a:xfrm>
        </p:grpSpPr>
        <p:sp>
          <p:nvSpPr>
            <p:cNvPr id="1579" name="Google Shape;1579;p106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106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106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106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106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106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5" name="Google Shape;1585;p106"/>
          <p:cNvGrpSpPr/>
          <p:nvPr/>
        </p:nvGrpSpPr>
        <p:grpSpPr>
          <a:xfrm>
            <a:off x="1300307" y="4197941"/>
            <a:ext cx="387296" cy="396831"/>
            <a:chOff x="874000" y="1401213"/>
            <a:chExt cx="581875" cy="596200"/>
          </a:xfrm>
        </p:grpSpPr>
        <p:sp>
          <p:nvSpPr>
            <p:cNvPr id="1586" name="Google Shape;1586;p106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106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106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106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06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06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106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106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106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106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106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106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106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106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106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06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106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06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06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06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06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06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06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9" name="Google Shape;1609;p106"/>
          <p:cNvSpPr/>
          <p:nvPr/>
        </p:nvSpPr>
        <p:spPr>
          <a:xfrm>
            <a:off x="4793177" y="7247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p106"/>
          <p:cNvSpPr/>
          <p:nvPr/>
        </p:nvSpPr>
        <p:spPr>
          <a:xfrm>
            <a:off x="7321877" y="428263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106"/>
          <p:cNvSpPr/>
          <p:nvPr/>
        </p:nvSpPr>
        <p:spPr>
          <a:xfrm>
            <a:off x="8189377" y="10670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2" name="Google Shape;1612;p106"/>
          <p:cNvSpPr/>
          <p:nvPr/>
        </p:nvSpPr>
        <p:spPr>
          <a:xfrm>
            <a:off x="7907854" y="809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3" name="Google Shape;1613;p106"/>
          <p:cNvSpPr/>
          <p:nvPr/>
        </p:nvSpPr>
        <p:spPr>
          <a:xfrm>
            <a:off x="8189377" y="27637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4" name="Google Shape;1614;p106"/>
          <p:cNvSpPr/>
          <p:nvPr/>
        </p:nvSpPr>
        <p:spPr>
          <a:xfrm>
            <a:off x="7844454" y="24861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5" name="Google Shape;1615;p106"/>
          <p:cNvSpPr/>
          <p:nvPr/>
        </p:nvSpPr>
        <p:spPr>
          <a:xfrm>
            <a:off x="1291981" y="28028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p106"/>
          <p:cNvSpPr/>
          <p:nvPr/>
        </p:nvSpPr>
        <p:spPr>
          <a:xfrm>
            <a:off x="8228781" y="42826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7" name="Google Shape;1617;p106"/>
          <p:cNvSpPr/>
          <p:nvPr/>
        </p:nvSpPr>
        <p:spPr>
          <a:xfrm>
            <a:off x="5652181" y="5496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8" name="Google Shape;1618;p106"/>
          <p:cNvSpPr/>
          <p:nvPr/>
        </p:nvSpPr>
        <p:spPr>
          <a:xfrm>
            <a:off x="5425104" y="8672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9" name="Google Shape;1619;p106"/>
          <p:cNvSpPr/>
          <p:nvPr/>
        </p:nvSpPr>
        <p:spPr>
          <a:xfrm>
            <a:off x="4155418" y="5496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0" name="Google Shape;1620;p106"/>
          <p:cNvSpPr/>
          <p:nvPr/>
        </p:nvSpPr>
        <p:spPr>
          <a:xfrm>
            <a:off x="3062904" y="71835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106"/>
          <p:cNvSpPr/>
          <p:nvPr/>
        </p:nvSpPr>
        <p:spPr>
          <a:xfrm>
            <a:off x="2005352" y="5924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2" name="Google Shape;1622;p106"/>
          <p:cNvSpPr/>
          <p:nvPr/>
        </p:nvSpPr>
        <p:spPr>
          <a:xfrm>
            <a:off x="1025604" y="22098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106"/>
          <p:cNvSpPr/>
          <p:nvPr/>
        </p:nvSpPr>
        <p:spPr>
          <a:xfrm>
            <a:off x="1348481" y="16354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4" name="Google Shape;1624;p106"/>
          <p:cNvSpPr/>
          <p:nvPr/>
        </p:nvSpPr>
        <p:spPr>
          <a:xfrm>
            <a:off x="1252577" y="34940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106"/>
          <p:cNvSpPr/>
          <p:nvPr/>
        </p:nvSpPr>
        <p:spPr>
          <a:xfrm>
            <a:off x="959004" y="3971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6" name="Google Shape;1626;p106"/>
          <p:cNvSpPr/>
          <p:nvPr/>
        </p:nvSpPr>
        <p:spPr>
          <a:xfrm>
            <a:off x="2044756" y="44300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7" name="Google Shape;1627;p106"/>
          <p:cNvSpPr/>
          <p:nvPr/>
        </p:nvSpPr>
        <p:spPr>
          <a:xfrm>
            <a:off x="2643227" y="41979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8" name="Google Shape;1628;p106"/>
          <p:cNvSpPr/>
          <p:nvPr/>
        </p:nvSpPr>
        <p:spPr>
          <a:xfrm>
            <a:off x="6483406" y="44720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9" name="Google Shape;1629;p106"/>
          <p:cNvSpPr/>
          <p:nvPr/>
        </p:nvSpPr>
        <p:spPr>
          <a:xfrm>
            <a:off x="6844329" y="422966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p106"/>
          <p:cNvSpPr/>
          <p:nvPr/>
        </p:nvSpPr>
        <p:spPr>
          <a:xfrm>
            <a:off x="5652177" y="43102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106"/>
          <p:cNvSpPr/>
          <p:nvPr/>
        </p:nvSpPr>
        <p:spPr>
          <a:xfrm>
            <a:off x="3321204" y="44720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p106"/>
          <p:cNvSpPr/>
          <p:nvPr/>
        </p:nvSpPr>
        <p:spPr>
          <a:xfrm>
            <a:off x="5206029" y="4422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3" name="Google Shape;1633;p106"/>
          <p:cNvSpPr/>
          <p:nvPr/>
        </p:nvSpPr>
        <p:spPr>
          <a:xfrm>
            <a:off x="4483618" y="4278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106"/>
          <p:cNvSpPr/>
          <p:nvPr/>
        </p:nvSpPr>
        <p:spPr>
          <a:xfrm>
            <a:off x="3834102" y="433772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Google Shape;1635;p106"/>
          <p:cNvSpPr/>
          <p:nvPr/>
        </p:nvSpPr>
        <p:spPr>
          <a:xfrm>
            <a:off x="3834104" y="8672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6" name="Google Shape;1636;p106"/>
          <p:cNvGrpSpPr/>
          <p:nvPr/>
        </p:nvGrpSpPr>
        <p:grpSpPr>
          <a:xfrm>
            <a:off x="723676" y="2919819"/>
            <a:ext cx="387316" cy="399705"/>
            <a:chOff x="-1507225" y="3988588"/>
            <a:chExt cx="575250" cy="593650"/>
          </a:xfrm>
        </p:grpSpPr>
        <p:sp>
          <p:nvSpPr>
            <p:cNvPr id="1637" name="Google Shape;1637;p106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106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106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40" name="Google Shape;1640;p106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sp>
        <p:nvSpPr>
          <p:cNvPr id="1641" name="Google Shape;1641;p106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www.slidesgo.com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07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Solution Selection - Meal Journeys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1647" name="Google Shape;1647;p107"/>
          <p:cNvGrpSpPr/>
          <p:nvPr/>
        </p:nvGrpSpPr>
        <p:grpSpPr>
          <a:xfrm>
            <a:off x="1036163" y="1666343"/>
            <a:ext cx="3799766" cy="2498625"/>
            <a:chOff x="235800" y="830650"/>
            <a:chExt cx="6978450" cy="4588844"/>
          </a:xfrm>
        </p:grpSpPr>
        <p:sp>
          <p:nvSpPr>
            <p:cNvPr id="1648" name="Google Shape;1648;p107"/>
            <p:cNvSpPr/>
            <p:nvPr/>
          </p:nvSpPr>
          <p:spPr>
            <a:xfrm>
              <a:off x="235800" y="1224769"/>
              <a:ext cx="2592225" cy="4194725"/>
            </a:xfrm>
            <a:custGeom>
              <a:rect b="b" l="l" r="r" t="t"/>
              <a:pathLst>
                <a:path extrusionOk="0" h="167789" w="103689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107"/>
            <p:cNvSpPr/>
            <p:nvPr/>
          </p:nvSpPr>
          <p:spPr>
            <a:xfrm>
              <a:off x="2370225" y="830650"/>
              <a:ext cx="1016975" cy="1158500"/>
            </a:xfrm>
            <a:custGeom>
              <a:rect b="b" l="l" r="r" t="t"/>
              <a:pathLst>
                <a:path extrusionOk="0" h="46340" w="40679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107"/>
            <p:cNvSpPr/>
            <p:nvPr/>
          </p:nvSpPr>
          <p:spPr>
            <a:xfrm>
              <a:off x="3143325" y="1089650"/>
              <a:ext cx="4064350" cy="3503975"/>
            </a:xfrm>
            <a:custGeom>
              <a:rect b="b" l="l" r="r" t="t"/>
              <a:pathLst>
                <a:path extrusionOk="0" h="140159" w="162574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107"/>
            <p:cNvSpPr/>
            <p:nvPr/>
          </p:nvSpPr>
          <p:spPr>
            <a:xfrm>
              <a:off x="6146600" y="3671525"/>
              <a:ext cx="342925" cy="189500"/>
            </a:xfrm>
            <a:custGeom>
              <a:rect b="b" l="l" r="r" t="t"/>
              <a:pathLst>
                <a:path extrusionOk="0" h="7580" w="13717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107"/>
            <p:cNvSpPr/>
            <p:nvPr/>
          </p:nvSpPr>
          <p:spPr>
            <a:xfrm>
              <a:off x="5901600" y="3652500"/>
              <a:ext cx="558700" cy="402875"/>
            </a:xfrm>
            <a:custGeom>
              <a:rect b="b" l="l" r="r" t="t"/>
              <a:pathLst>
                <a:path extrusionOk="0" h="16115" w="22348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107"/>
            <p:cNvSpPr/>
            <p:nvPr/>
          </p:nvSpPr>
          <p:spPr>
            <a:xfrm>
              <a:off x="6249675" y="4061675"/>
              <a:ext cx="964575" cy="811125"/>
            </a:xfrm>
            <a:custGeom>
              <a:rect b="b" l="l" r="r" t="t"/>
              <a:pathLst>
                <a:path extrusionOk="0" h="32445" w="38583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4" name="Google Shape;1654;p107"/>
          <p:cNvSpPr txBox="1"/>
          <p:nvPr/>
        </p:nvSpPr>
        <p:spPr>
          <a:xfrm>
            <a:off x="5692249" y="1343375"/>
            <a:ext cx="21702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Solution</a:t>
            </a:r>
            <a:endParaRPr sz="22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655" name="Google Shape;1655;p107"/>
          <p:cNvSpPr txBox="1"/>
          <p:nvPr/>
        </p:nvSpPr>
        <p:spPr>
          <a:xfrm>
            <a:off x="5692250" y="1699050"/>
            <a:ext cx="33069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Connect recipes to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places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journeys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pairing each dish with a map of where it originated from, associated cultural and personal stories,  and how it has changed as it has spread to different places over time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656" name="Google Shape;1656;p107"/>
          <p:cNvSpPr/>
          <p:nvPr/>
        </p:nvSpPr>
        <p:spPr>
          <a:xfrm>
            <a:off x="3029188" y="2316769"/>
            <a:ext cx="207600" cy="2076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7" name="Google Shape;1657;p107"/>
          <p:cNvSpPr/>
          <p:nvPr/>
        </p:nvSpPr>
        <p:spPr>
          <a:xfrm>
            <a:off x="2246013" y="3467944"/>
            <a:ext cx="207600" cy="20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8" name="Google Shape;1658;p107"/>
          <p:cNvSpPr txBox="1"/>
          <p:nvPr/>
        </p:nvSpPr>
        <p:spPr>
          <a:xfrm>
            <a:off x="5692250" y="3041850"/>
            <a:ext cx="27375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Key Assumption</a:t>
            </a:r>
            <a:endParaRPr sz="22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659" name="Google Shape;1659;p107"/>
          <p:cNvSpPr txBox="1"/>
          <p:nvPr/>
        </p:nvSpPr>
        <p:spPr>
          <a:xfrm>
            <a:off x="5692256" y="3473725"/>
            <a:ext cx="33069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Foreign dishes will feel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more exciting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less intimidating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to cook when you learn about the history, culture, and stories associated with them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1660" name="Google Shape;1660;p107"/>
          <p:cNvGrpSpPr/>
          <p:nvPr/>
        </p:nvGrpSpPr>
        <p:grpSpPr>
          <a:xfrm>
            <a:off x="7906701" y="858231"/>
            <a:ext cx="387316" cy="399705"/>
            <a:chOff x="-1507225" y="3988588"/>
            <a:chExt cx="575250" cy="593650"/>
          </a:xfrm>
        </p:grpSpPr>
        <p:sp>
          <p:nvSpPr>
            <p:cNvPr id="1661" name="Google Shape;1661;p107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107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107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4" name="Google Shape;1664;p107"/>
          <p:cNvGrpSpPr/>
          <p:nvPr/>
        </p:nvGrpSpPr>
        <p:grpSpPr>
          <a:xfrm>
            <a:off x="714290" y="3931773"/>
            <a:ext cx="554411" cy="568059"/>
            <a:chOff x="874000" y="1401213"/>
            <a:chExt cx="581875" cy="596200"/>
          </a:xfrm>
        </p:grpSpPr>
        <p:sp>
          <p:nvSpPr>
            <p:cNvPr id="1665" name="Google Shape;1665;p107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107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107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107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107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107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107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107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107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107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107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107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107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107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107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107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107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107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107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107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107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107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107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8" name="Google Shape;1688;p107"/>
          <p:cNvSpPr/>
          <p:nvPr/>
        </p:nvSpPr>
        <p:spPr>
          <a:xfrm>
            <a:off x="7027927" y="549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9" name="Google Shape;1689;p107"/>
          <p:cNvSpPr/>
          <p:nvPr/>
        </p:nvSpPr>
        <p:spPr>
          <a:xfrm>
            <a:off x="5215152" y="8937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0" name="Google Shape;1690;p107"/>
          <p:cNvSpPr/>
          <p:nvPr/>
        </p:nvSpPr>
        <p:spPr>
          <a:xfrm>
            <a:off x="7618104" y="7770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1" name="Google Shape;1691;p107"/>
          <p:cNvSpPr/>
          <p:nvPr/>
        </p:nvSpPr>
        <p:spPr>
          <a:xfrm>
            <a:off x="6407106" y="9624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2" name="Google Shape;1692;p107"/>
          <p:cNvSpPr/>
          <p:nvPr/>
        </p:nvSpPr>
        <p:spPr>
          <a:xfrm>
            <a:off x="1540477" y="43783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3" name="Google Shape;1693;p107"/>
          <p:cNvSpPr/>
          <p:nvPr/>
        </p:nvSpPr>
        <p:spPr>
          <a:xfrm>
            <a:off x="1036179" y="33795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4" name="Google Shape;1694;p107"/>
          <p:cNvSpPr/>
          <p:nvPr/>
        </p:nvSpPr>
        <p:spPr>
          <a:xfrm>
            <a:off x="1219981" y="37611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5" name="Google Shape;1695;p107"/>
          <p:cNvSpPr/>
          <p:nvPr/>
        </p:nvSpPr>
        <p:spPr>
          <a:xfrm>
            <a:off x="5398581" y="6871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6" name="Google Shape;1696;p107"/>
          <p:cNvSpPr/>
          <p:nvPr/>
        </p:nvSpPr>
        <p:spPr>
          <a:xfrm>
            <a:off x="4835929" y="7769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7" name="Google Shape;1697;p107"/>
          <p:cNvSpPr/>
          <p:nvPr/>
        </p:nvSpPr>
        <p:spPr>
          <a:xfrm>
            <a:off x="1180577" y="12752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8" name="Google Shape;1698;p107"/>
          <p:cNvSpPr/>
          <p:nvPr/>
        </p:nvSpPr>
        <p:spPr>
          <a:xfrm>
            <a:off x="3459179" y="44998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9" name="Google Shape;1699;p107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sp>
        <p:nvSpPr>
          <p:cNvPr id="1700" name="Google Shape;1700;p107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www.slidesgo.com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108"/>
          <p:cNvSpPr txBox="1"/>
          <p:nvPr>
            <p:ph idx="2" type="title"/>
          </p:nvPr>
        </p:nvSpPr>
        <p:spPr>
          <a:xfrm>
            <a:off x="679475" y="678675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Experience Prototype</a:t>
            </a: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706" name="Google Shape;1706;p108"/>
          <p:cNvSpPr txBox="1"/>
          <p:nvPr>
            <p:ph type="title"/>
          </p:nvPr>
        </p:nvSpPr>
        <p:spPr>
          <a:xfrm>
            <a:off x="543200" y="1644750"/>
            <a:ext cx="8365200" cy="299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Show participants</a:t>
            </a:r>
            <a:r>
              <a:rPr b="1"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 picture of a dish they’ve likely not seen before = one not popularly consumed in the West but instead  regional in some other part of the world.</a:t>
            </a:r>
            <a:endParaRPr sz="140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</a:pP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Ask them </a:t>
            </a:r>
            <a:r>
              <a:rPr b="1"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they feel about eating it</a:t>
            </a: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(answer may be positive or negative)</a:t>
            </a:r>
            <a:endParaRPr sz="140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</a:pP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Ask them why or why not they would consider </a:t>
            </a:r>
            <a:r>
              <a:rPr b="1"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cooking</a:t>
            </a: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it</a:t>
            </a:r>
            <a:endParaRPr sz="140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</a:pP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Ask them what they </a:t>
            </a:r>
            <a:r>
              <a:rPr b="1"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think</a:t>
            </a: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the food is made of, where it’s from, and what the culturally appropriate way of eating it is</a:t>
            </a:r>
            <a:endParaRPr sz="140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</a:pP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Show them the region of origin and the spread of the dish over time on  a world map, pictures of the dish within  the region, and the people from there eating and cooking that food</a:t>
            </a:r>
            <a:endParaRPr sz="140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</a:pP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Ask them if their opinions have been affected, how they feel about the food now.</a:t>
            </a:r>
            <a:endParaRPr sz="140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</a:pP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has their opinion on this dish changed? Are they more or less excited to eat it?</a:t>
            </a:r>
            <a:endParaRPr sz="140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</a:pPr>
            <a:r>
              <a:rPr lang="en" sz="1400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Would they themselves cook it? Why? If they need more information, what’s missing?</a:t>
            </a:r>
            <a:endParaRPr sz="1400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1707" name="Google Shape;1707;p108"/>
          <p:cNvGrpSpPr/>
          <p:nvPr/>
        </p:nvGrpSpPr>
        <p:grpSpPr>
          <a:xfrm>
            <a:off x="4793760" y="978666"/>
            <a:ext cx="387325" cy="392002"/>
            <a:chOff x="-1988450" y="2592438"/>
            <a:chExt cx="550725" cy="557375"/>
          </a:xfrm>
        </p:grpSpPr>
        <p:sp>
          <p:nvSpPr>
            <p:cNvPr id="1708" name="Google Shape;1708;p108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108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108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108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108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108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4" name="Google Shape;1714;p108"/>
          <p:cNvSpPr/>
          <p:nvPr/>
        </p:nvSpPr>
        <p:spPr>
          <a:xfrm>
            <a:off x="5586802" y="678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Google Shape;1715;p108"/>
          <p:cNvSpPr/>
          <p:nvPr/>
        </p:nvSpPr>
        <p:spPr>
          <a:xfrm>
            <a:off x="6346127" y="10706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p108"/>
          <p:cNvSpPr/>
          <p:nvPr/>
        </p:nvSpPr>
        <p:spPr>
          <a:xfrm>
            <a:off x="7186506" y="7709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7" name="Google Shape;1717;p108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109"/>
          <p:cNvGrpSpPr/>
          <p:nvPr/>
        </p:nvGrpSpPr>
        <p:grpSpPr>
          <a:xfrm>
            <a:off x="4793760" y="978666"/>
            <a:ext cx="387325" cy="392002"/>
            <a:chOff x="-1988450" y="2592438"/>
            <a:chExt cx="550725" cy="557375"/>
          </a:xfrm>
        </p:grpSpPr>
        <p:sp>
          <p:nvSpPr>
            <p:cNvPr id="1723" name="Google Shape;1723;p109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109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109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109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109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109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9" name="Google Shape;1729;p109"/>
          <p:cNvSpPr/>
          <p:nvPr/>
        </p:nvSpPr>
        <p:spPr>
          <a:xfrm>
            <a:off x="5586802" y="678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0" name="Google Shape;1730;p109"/>
          <p:cNvSpPr/>
          <p:nvPr/>
        </p:nvSpPr>
        <p:spPr>
          <a:xfrm>
            <a:off x="6346127" y="10706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1" name="Google Shape;1731;p109"/>
          <p:cNvSpPr/>
          <p:nvPr/>
        </p:nvSpPr>
        <p:spPr>
          <a:xfrm>
            <a:off x="7186506" y="7709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2" name="Google Shape;1732;p109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1733" name="Google Shape;1733;p109"/>
          <p:cNvSpPr/>
          <p:nvPr/>
        </p:nvSpPr>
        <p:spPr>
          <a:xfrm>
            <a:off x="760025" y="588675"/>
            <a:ext cx="3905700" cy="40548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4" name="Google Shape;1734;p109"/>
          <p:cNvSpPr/>
          <p:nvPr/>
        </p:nvSpPr>
        <p:spPr>
          <a:xfrm>
            <a:off x="1078075" y="2229478"/>
            <a:ext cx="719100" cy="719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5" name="Google Shape;1735;p109"/>
          <p:cNvSpPr/>
          <p:nvPr/>
        </p:nvSpPr>
        <p:spPr>
          <a:xfrm>
            <a:off x="1078075" y="3508868"/>
            <a:ext cx="719100" cy="719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6" name="Google Shape;1736;p109"/>
          <p:cNvSpPr txBox="1"/>
          <p:nvPr/>
        </p:nvSpPr>
        <p:spPr>
          <a:xfrm>
            <a:off x="1959525" y="762750"/>
            <a:ext cx="26124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Mother (age ~50) who frequently cooks for her family</a:t>
            </a:r>
            <a:endParaRPr sz="15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737" name="Google Shape;1737;p109"/>
          <p:cNvSpPr txBox="1"/>
          <p:nvPr/>
        </p:nvSpPr>
        <p:spPr>
          <a:xfrm>
            <a:off x="1959525" y="1532939"/>
            <a:ext cx="23073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Confident in her ability to tackle complex foreign dishes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738" name="Google Shape;1738;p109"/>
          <p:cNvSpPr/>
          <p:nvPr/>
        </p:nvSpPr>
        <p:spPr>
          <a:xfrm>
            <a:off x="1078075" y="950087"/>
            <a:ext cx="719100" cy="719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9" name="Google Shape;1739;p109"/>
          <p:cNvSpPr txBox="1"/>
          <p:nvPr/>
        </p:nvSpPr>
        <p:spPr>
          <a:xfrm>
            <a:off x="1078075" y="1094700"/>
            <a:ext cx="719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01</a:t>
            </a:r>
            <a:endParaRPr sz="24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740" name="Google Shape;1740;p109"/>
          <p:cNvSpPr txBox="1"/>
          <p:nvPr/>
        </p:nvSpPr>
        <p:spPr>
          <a:xfrm>
            <a:off x="1959525" y="2118350"/>
            <a:ext cx="28341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Father (age ~50) who occasionally cooks</a:t>
            </a:r>
            <a:endParaRPr sz="15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741" name="Google Shape;1741;p109"/>
          <p:cNvSpPr txBox="1"/>
          <p:nvPr/>
        </p:nvSpPr>
        <p:spPr>
          <a:xfrm>
            <a:off x="1959525" y="2583734"/>
            <a:ext cx="23073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Somewhat skeptical of unfamiliar foods, but willing to try interesting new things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742" name="Google Shape;1742;p109"/>
          <p:cNvSpPr txBox="1"/>
          <p:nvPr/>
        </p:nvSpPr>
        <p:spPr>
          <a:xfrm>
            <a:off x="1078075" y="2374090"/>
            <a:ext cx="719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02</a:t>
            </a:r>
            <a:endParaRPr sz="24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743" name="Google Shape;1743;p109"/>
          <p:cNvSpPr txBox="1"/>
          <p:nvPr/>
        </p:nvSpPr>
        <p:spPr>
          <a:xfrm>
            <a:off x="1959525" y="3397750"/>
            <a:ext cx="28341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USC student (age 20)</a:t>
            </a:r>
            <a:endParaRPr sz="16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744" name="Google Shape;1744;p109"/>
          <p:cNvSpPr txBox="1"/>
          <p:nvPr/>
        </p:nvSpPr>
        <p:spPr>
          <a:xfrm>
            <a:off x="1959525" y="3634529"/>
            <a:ext cx="2307300" cy="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Not at all experienced with cooking, interested in learning but nervous about complex foreign dishes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745" name="Google Shape;1745;p109"/>
          <p:cNvSpPr txBox="1"/>
          <p:nvPr/>
        </p:nvSpPr>
        <p:spPr>
          <a:xfrm>
            <a:off x="1078075" y="3653480"/>
            <a:ext cx="719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03</a:t>
            </a:r>
            <a:endParaRPr sz="24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746" name="Google Shape;1746;p109"/>
          <p:cNvSpPr txBox="1"/>
          <p:nvPr/>
        </p:nvSpPr>
        <p:spPr>
          <a:xfrm>
            <a:off x="1692725" y="4684400"/>
            <a:ext cx="5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Prototype testing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 conducted at guest residence while visiting the Bay Area</a:t>
            </a:r>
            <a:endParaRPr b="1">
              <a:solidFill>
                <a:srgbClr val="1155C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747" name="Google Shape;1747;p109"/>
          <p:cNvPicPr preferRelativeResize="0"/>
          <p:nvPr/>
        </p:nvPicPr>
        <p:blipFill rotWithShape="1">
          <a:blip r:embed="rId3">
            <a:alphaModFix/>
          </a:blip>
          <a:srcRect b="11629" l="0" r="0" t="0"/>
          <a:stretch/>
        </p:blipFill>
        <p:spPr>
          <a:xfrm rot="-5400000">
            <a:off x="6509375" y="238225"/>
            <a:ext cx="2372024" cy="28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8" name="Google Shape;1748;p109"/>
          <p:cNvPicPr preferRelativeResize="0"/>
          <p:nvPr/>
        </p:nvPicPr>
        <p:blipFill rotWithShape="1">
          <a:blip r:embed="rId4">
            <a:alphaModFix/>
          </a:blip>
          <a:srcRect b="8611" l="0" r="0" t="9300"/>
          <a:stretch/>
        </p:blipFill>
        <p:spPr>
          <a:xfrm rot="-5400000">
            <a:off x="4933862" y="2128314"/>
            <a:ext cx="1887775" cy="206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109"/>
          <p:cNvPicPr preferRelativeResize="0"/>
          <p:nvPr/>
        </p:nvPicPr>
        <p:blipFill rotWithShape="1">
          <a:blip r:embed="rId5">
            <a:alphaModFix/>
          </a:blip>
          <a:srcRect b="6954" l="10562" r="0" t="11225"/>
          <a:stretch/>
        </p:blipFill>
        <p:spPr>
          <a:xfrm rot="-5400000">
            <a:off x="7133036" y="2739063"/>
            <a:ext cx="1720001" cy="209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110"/>
          <p:cNvSpPr txBox="1"/>
          <p:nvPr/>
        </p:nvSpPr>
        <p:spPr>
          <a:xfrm>
            <a:off x="7333775" y="4599150"/>
            <a:ext cx="11760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755" name="Google Shape;1755;p110"/>
          <p:cNvSpPr txBox="1"/>
          <p:nvPr/>
        </p:nvSpPr>
        <p:spPr>
          <a:xfrm>
            <a:off x="685200" y="1368250"/>
            <a:ext cx="82596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What worked?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300"/>
              <a:buFont typeface="Barlow Semi Condensed"/>
              <a:buChar char="●"/>
            </a:pPr>
            <a:r>
              <a:rPr lang="en" sz="13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Showing origin and spread on a colorful map drew substantial interest in the dish as participants realized its popularity </a:t>
            </a:r>
            <a:endParaRPr sz="13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300"/>
              <a:buFont typeface="Barlow Semi Condensed"/>
              <a:buChar char="●"/>
            </a:pPr>
            <a:r>
              <a:rPr lang="en" sz="13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Participants were generally excited and intrigued by the dish’s history of creating commonalities between religious groups in India and asked several questions about the connection</a:t>
            </a:r>
            <a:endParaRPr sz="13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 Semi Condensed"/>
              <a:buChar char="●"/>
            </a:pPr>
            <a:r>
              <a:rPr b="1" lang="en" sz="13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Assumption was valid: </a:t>
            </a:r>
            <a:r>
              <a:rPr lang="en" sz="13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participants were more inclined to eat and cook the dish after learning the journey</a:t>
            </a:r>
            <a:endParaRPr sz="13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756" name="Google Shape;1756;p110"/>
          <p:cNvSpPr txBox="1"/>
          <p:nvPr/>
        </p:nvSpPr>
        <p:spPr>
          <a:xfrm>
            <a:off x="758675" y="476100"/>
            <a:ext cx="63942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Key Insights</a:t>
            </a:r>
            <a:endParaRPr b="1" sz="30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757" name="Google Shape;1757;p110"/>
          <p:cNvSpPr txBox="1"/>
          <p:nvPr/>
        </p:nvSpPr>
        <p:spPr>
          <a:xfrm>
            <a:off x="685200" y="2417750"/>
            <a:ext cx="8078700" cy="9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What didn’t work?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300"/>
              <a:buFont typeface="Barlow Semi Condensed"/>
              <a:buChar char="●"/>
            </a:pPr>
            <a:r>
              <a:rPr lang="en" sz="13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One participant was a bit confused by images of alternate versions of the dish, asking which one they would be cooking</a:t>
            </a:r>
            <a:endParaRPr sz="13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300"/>
              <a:buFont typeface="Barlow Semi Condensed"/>
              <a:buChar char="●"/>
            </a:pPr>
            <a:r>
              <a:rPr lang="en" sz="13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food journey did not provide any references to get started with cooking the dish, which Participant 03 noted as something they would need to move forward</a:t>
            </a:r>
            <a:endParaRPr sz="13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758" name="Google Shape;1758;p110"/>
          <p:cNvSpPr txBox="1"/>
          <p:nvPr/>
        </p:nvSpPr>
        <p:spPr>
          <a:xfrm>
            <a:off x="685200" y="3544250"/>
            <a:ext cx="8350200" cy="110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Key Quotes</a:t>
            </a:r>
            <a:endParaRPr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C4442"/>
              </a:buClr>
              <a:buSzPts val="1300"/>
              <a:buFont typeface="Barlow Semi Condensed"/>
              <a:buChar char="●"/>
            </a:pPr>
            <a:r>
              <a:rPr lang="en" sz="13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“Seeing that this dish has been around for so many centuries and is popular in so many countries makes it a little more exciting to try” - Participant 01</a:t>
            </a:r>
            <a:endParaRPr sz="13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 Semi Condensed"/>
              <a:buChar char="●"/>
            </a:pPr>
            <a:r>
              <a:rPr lang="en" sz="13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“Ooh, that’s an interesting  story! I’ll be making this for my family on the weekend” - Participant 02</a:t>
            </a:r>
            <a:endParaRPr sz="13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Barlow Semi Condensed"/>
              <a:buChar char="●"/>
            </a:pPr>
            <a:r>
              <a:rPr lang="en" sz="1300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“I wonder if there’s a way to make it easier to approach cooking this, but I’d like to give it a shot” - Participant 03</a:t>
            </a:r>
            <a:endParaRPr sz="1300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759" name="Google Shape;1759;p110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Our PotLuck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1032" name="Google Shape;1032;p93"/>
          <p:cNvPicPr preferRelativeResize="0"/>
          <p:nvPr/>
        </p:nvPicPr>
        <p:blipFill rotWithShape="1">
          <a:blip r:embed="rId3">
            <a:alphaModFix/>
          </a:blip>
          <a:srcRect b="0" l="9358" r="12589" t="0"/>
          <a:stretch/>
        </p:blipFill>
        <p:spPr>
          <a:xfrm>
            <a:off x="1083825" y="1543650"/>
            <a:ext cx="1419300" cy="1454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33" name="Google Shape;1033;p93"/>
          <p:cNvPicPr preferRelativeResize="0"/>
          <p:nvPr/>
        </p:nvPicPr>
        <p:blipFill rotWithShape="1">
          <a:blip r:embed="rId4">
            <a:alphaModFix/>
          </a:blip>
          <a:srcRect b="3610" l="10706" r="0" t="26688"/>
          <a:stretch/>
        </p:blipFill>
        <p:spPr>
          <a:xfrm>
            <a:off x="2877675" y="1543650"/>
            <a:ext cx="1419300" cy="1475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34" name="Google Shape;1034;p93"/>
          <p:cNvPicPr preferRelativeResize="0"/>
          <p:nvPr/>
        </p:nvPicPr>
        <p:blipFill rotWithShape="1">
          <a:blip r:embed="rId5">
            <a:alphaModFix/>
          </a:blip>
          <a:srcRect b="0" l="7595" r="0" t="0"/>
          <a:stretch/>
        </p:blipFill>
        <p:spPr>
          <a:xfrm>
            <a:off x="4690013" y="1521450"/>
            <a:ext cx="1458000" cy="149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35" name="Google Shape;1035;p93"/>
          <p:cNvSpPr txBox="1"/>
          <p:nvPr>
            <p:ph idx="4294967295" type="subTitle"/>
          </p:nvPr>
        </p:nvSpPr>
        <p:spPr>
          <a:xfrm>
            <a:off x="1446000" y="3018150"/>
            <a:ext cx="840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Defne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36" name="Google Shape;1036;p93"/>
          <p:cNvSpPr txBox="1"/>
          <p:nvPr>
            <p:ph idx="4294967295" type="subTitle"/>
          </p:nvPr>
        </p:nvSpPr>
        <p:spPr>
          <a:xfrm>
            <a:off x="3263050" y="3028500"/>
            <a:ext cx="840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Kyla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1037" name="Google Shape;1037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1075" y="1521450"/>
            <a:ext cx="1519800" cy="151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38" name="Google Shape;1038;p93"/>
          <p:cNvSpPr txBox="1"/>
          <p:nvPr>
            <p:ph idx="4294967295" type="subTitle"/>
          </p:nvPr>
        </p:nvSpPr>
        <p:spPr>
          <a:xfrm>
            <a:off x="5066288" y="3015750"/>
            <a:ext cx="840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Janet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39" name="Google Shape;1039;p93"/>
          <p:cNvSpPr txBox="1"/>
          <p:nvPr>
            <p:ph idx="4294967295" type="subTitle"/>
          </p:nvPr>
        </p:nvSpPr>
        <p:spPr>
          <a:xfrm>
            <a:off x="6958375" y="3028500"/>
            <a:ext cx="840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Anaheim"/>
                <a:ea typeface="Anaheim"/>
                <a:cs typeface="Anaheim"/>
                <a:sym typeface="Anaheim"/>
              </a:rPr>
              <a:t>Amrita</a:t>
            </a: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040" name="Google Shape;1040;p93"/>
          <p:cNvGrpSpPr/>
          <p:nvPr/>
        </p:nvGrpSpPr>
        <p:grpSpPr>
          <a:xfrm>
            <a:off x="3740300" y="3644000"/>
            <a:ext cx="461000" cy="449350"/>
            <a:chOff x="5368988" y="1287200"/>
            <a:chExt cx="461000" cy="449350"/>
          </a:xfrm>
        </p:grpSpPr>
        <p:sp>
          <p:nvSpPr>
            <p:cNvPr id="1041" name="Google Shape;1041;p93"/>
            <p:cNvSpPr/>
            <p:nvPr/>
          </p:nvSpPr>
          <p:spPr>
            <a:xfrm>
              <a:off x="5368988" y="1287200"/>
              <a:ext cx="461000" cy="449350"/>
            </a:xfrm>
            <a:custGeom>
              <a:rect b="b" l="l" r="r" t="t"/>
              <a:pathLst>
                <a:path extrusionOk="0" h="17974" w="18440">
                  <a:moveTo>
                    <a:pt x="12512" y="534"/>
                  </a:moveTo>
                  <a:cubicBezTo>
                    <a:pt x="13873" y="534"/>
                    <a:pt x="15148" y="862"/>
                    <a:pt x="16096" y="1482"/>
                  </a:cubicBezTo>
                  <a:cubicBezTo>
                    <a:pt x="16872" y="1982"/>
                    <a:pt x="17337" y="2602"/>
                    <a:pt x="17475" y="3257"/>
                  </a:cubicBezTo>
                  <a:lnTo>
                    <a:pt x="7549" y="3257"/>
                  </a:lnTo>
                  <a:cubicBezTo>
                    <a:pt x="7669" y="2602"/>
                    <a:pt x="8152" y="1982"/>
                    <a:pt x="8927" y="1482"/>
                  </a:cubicBezTo>
                  <a:cubicBezTo>
                    <a:pt x="9875" y="862"/>
                    <a:pt x="11150" y="534"/>
                    <a:pt x="12512" y="534"/>
                  </a:cubicBezTo>
                  <a:close/>
                  <a:moveTo>
                    <a:pt x="8962" y="3809"/>
                  </a:moveTo>
                  <a:lnTo>
                    <a:pt x="9169" y="5325"/>
                  </a:lnTo>
                  <a:cubicBezTo>
                    <a:pt x="8600" y="5067"/>
                    <a:pt x="8014" y="4912"/>
                    <a:pt x="7394" y="4860"/>
                  </a:cubicBezTo>
                  <a:lnTo>
                    <a:pt x="7152" y="3809"/>
                  </a:lnTo>
                  <a:close/>
                  <a:moveTo>
                    <a:pt x="13373" y="3809"/>
                  </a:moveTo>
                  <a:lnTo>
                    <a:pt x="13132" y="8978"/>
                  </a:lnTo>
                  <a:cubicBezTo>
                    <a:pt x="12788" y="8668"/>
                    <a:pt x="12357" y="8444"/>
                    <a:pt x="11874" y="8358"/>
                  </a:cubicBezTo>
                  <a:cubicBezTo>
                    <a:pt x="11857" y="8341"/>
                    <a:pt x="11857" y="8324"/>
                    <a:pt x="11857" y="8324"/>
                  </a:cubicBezTo>
                  <a:lnTo>
                    <a:pt x="11736" y="5842"/>
                  </a:lnTo>
                  <a:cubicBezTo>
                    <a:pt x="11736" y="5713"/>
                    <a:pt x="11631" y="5599"/>
                    <a:pt x="11490" y="5599"/>
                  </a:cubicBezTo>
                  <a:cubicBezTo>
                    <a:pt x="11480" y="5599"/>
                    <a:pt x="11471" y="5600"/>
                    <a:pt x="11461" y="5601"/>
                  </a:cubicBezTo>
                  <a:cubicBezTo>
                    <a:pt x="11323" y="5601"/>
                    <a:pt x="11202" y="5721"/>
                    <a:pt x="11202" y="5877"/>
                  </a:cubicBezTo>
                  <a:lnTo>
                    <a:pt x="11254" y="7117"/>
                  </a:lnTo>
                  <a:cubicBezTo>
                    <a:pt x="10926" y="6635"/>
                    <a:pt x="10530" y="6204"/>
                    <a:pt x="10048" y="5859"/>
                  </a:cubicBezTo>
                  <a:cubicBezTo>
                    <a:pt x="9944" y="5773"/>
                    <a:pt x="9841" y="5721"/>
                    <a:pt x="9755" y="5653"/>
                  </a:cubicBezTo>
                  <a:lnTo>
                    <a:pt x="9513" y="3809"/>
                  </a:lnTo>
                  <a:lnTo>
                    <a:pt x="11116" y="3809"/>
                  </a:lnTo>
                  <a:lnTo>
                    <a:pt x="11150" y="4619"/>
                  </a:lnTo>
                  <a:cubicBezTo>
                    <a:pt x="11150" y="4774"/>
                    <a:pt x="11288" y="4877"/>
                    <a:pt x="11426" y="4877"/>
                  </a:cubicBezTo>
                  <a:cubicBezTo>
                    <a:pt x="11581" y="4860"/>
                    <a:pt x="11702" y="4739"/>
                    <a:pt x="11685" y="4601"/>
                  </a:cubicBezTo>
                  <a:lnTo>
                    <a:pt x="11650" y="3809"/>
                  </a:lnTo>
                  <a:close/>
                  <a:moveTo>
                    <a:pt x="15510" y="3809"/>
                  </a:moveTo>
                  <a:lnTo>
                    <a:pt x="14700" y="10133"/>
                  </a:lnTo>
                  <a:lnTo>
                    <a:pt x="13821" y="10133"/>
                  </a:lnTo>
                  <a:cubicBezTo>
                    <a:pt x="13787" y="9961"/>
                    <a:pt x="13718" y="9806"/>
                    <a:pt x="13649" y="9668"/>
                  </a:cubicBezTo>
                  <a:lnTo>
                    <a:pt x="13908" y="3809"/>
                  </a:lnTo>
                  <a:close/>
                  <a:moveTo>
                    <a:pt x="6980" y="5377"/>
                  </a:moveTo>
                  <a:cubicBezTo>
                    <a:pt x="8996" y="5377"/>
                    <a:pt x="10754" y="6669"/>
                    <a:pt x="11374" y="8582"/>
                  </a:cubicBezTo>
                  <a:cubicBezTo>
                    <a:pt x="11426" y="8737"/>
                    <a:pt x="11564" y="8858"/>
                    <a:pt x="11736" y="8892"/>
                  </a:cubicBezTo>
                  <a:cubicBezTo>
                    <a:pt x="12701" y="9030"/>
                    <a:pt x="13408" y="9857"/>
                    <a:pt x="13373" y="10839"/>
                  </a:cubicBezTo>
                  <a:cubicBezTo>
                    <a:pt x="13339" y="11822"/>
                    <a:pt x="12529" y="12632"/>
                    <a:pt x="11547" y="12666"/>
                  </a:cubicBezTo>
                  <a:cubicBezTo>
                    <a:pt x="11523" y="12667"/>
                    <a:pt x="11500" y="12667"/>
                    <a:pt x="11476" y="12667"/>
                  </a:cubicBezTo>
                  <a:cubicBezTo>
                    <a:pt x="10985" y="12667"/>
                    <a:pt x="10513" y="12495"/>
                    <a:pt x="10151" y="12149"/>
                  </a:cubicBezTo>
                  <a:cubicBezTo>
                    <a:pt x="10099" y="12097"/>
                    <a:pt x="10035" y="12072"/>
                    <a:pt x="9970" y="12072"/>
                  </a:cubicBezTo>
                  <a:cubicBezTo>
                    <a:pt x="9905" y="12072"/>
                    <a:pt x="9841" y="12097"/>
                    <a:pt x="9789" y="12149"/>
                  </a:cubicBezTo>
                  <a:cubicBezTo>
                    <a:pt x="9427" y="12477"/>
                    <a:pt x="8962" y="12666"/>
                    <a:pt x="8479" y="12666"/>
                  </a:cubicBezTo>
                  <a:cubicBezTo>
                    <a:pt x="7980" y="12666"/>
                    <a:pt x="7514" y="12477"/>
                    <a:pt x="7170" y="12149"/>
                  </a:cubicBezTo>
                  <a:cubicBezTo>
                    <a:pt x="7109" y="12097"/>
                    <a:pt x="7040" y="12072"/>
                    <a:pt x="6974" y="12072"/>
                  </a:cubicBezTo>
                  <a:cubicBezTo>
                    <a:pt x="6907" y="12072"/>
                    <a:pt x="6842" y="12097"/>
                    <a:pt x="6791" y="12149"/>
                  </a:cubicBezTo>
                  <a:cubicBezTo>
                    <a:pt x="6429" y="12477"/>
                    <a:pt x="5963" y="12666"/>
                    <a:pt x="5481" y="12666"/>
                  </a:cubicBezTo>
                  <a:cubicBezTo>
                    <a:pt x="4981" y="12666"/>
                    <a:pt x="4516" y="12477"/>
                    <a:pt x="4171" y="12149"/>
                  </a:cubicBezTo>
                  <a:cubicBezTo>
                    <a:pt x="4120" y="12097"/>
                    <a:pt x="4051" y="12072"/>
                    <a:pt x="3982" y="12072"/>
                  </a:cubicBezTo>
                  <a:cubicBezTo>
                    <a:pt x="3913" y="12072"/>
                    <a:pt x="3844" y="12097"/>
                    <a:pt x="3792" y="12149"/>
                  </a:cubicBezTo>
                  <a:cubicBezTo>
                    <a:pt x="3430" y="12495"/>
                    <a:pt x="2958" y="12667"/>
                    <a:pt x="2467" y="12667"/>
                  </a:cubicBezTo>
                  <a:cubicBezTo>
                    <a:pt x="2443" y="12667"/>
                    <a:pt x="2420" y="12667"/>
                    <a:pt x="2396" y="12666"/>
                  </a:cubicBezTo>
                  <a:cubicBezTo>
                    <a:pt x="1414" y="12632"/>
                    <a:pt x="621" y="11822"/>
                    <a:pt x="587" y="10839"/>
                  </a:cubicBezTo>
                  <a:cubicBezTo>
                    <a:pt x="535" y="9857"/>
                    <a:pt x="1242" y="9030"/>
                    <a:pt x="2207" y="8892"/>
                  </a:cubicBezTo>
                  <a:cubicBezTo>
                    <a:pt x="2379" y="8858"/>
                    <a:pt x="2517" y="8737"/>
                    <a:pt x="2569" y="8582"/>
                  </a:cubicBezTo>
                  <a:cubicBezTo>
                    <a:pt x="3189" y="6669"/>
                    <a:pt x="4964" y="5377"/>
                    <a:pt x="6980" y="5377"/>
                  </a:cubicBezTo>
                  <a:close/>
                  <a:moveTo>
                    <a:pt x="3672" y="12907"/>
                  </a:moveTo>
                  <a:lnTo>
                    <a:pt x="4240" y="17440"/>
                  </a:lnTo>
                  <a:lnTo>
                    <a:pt x="3086" y="17440"/>
                  </a:lnTo>
                  <a:cubicBezTo>
                    <a:pt x="3034" y="17440"/>
                    <a:pt x="2999" y="17405"/>
                    <a:pt x="2999" y="17371"/>
                  </a:cubicBezTo>
                  <a:lnTo>
                    <a:pt x="2069" y="13166"/>
                  </a:lnTo>
                  <a:lnTo>
                    <a:pt x="2069" y="13166"/>
                  </a:lnTo>
                  <a:cubicBezTo>
                    <a:pt x="2172" y="13183"/>
                    <a:pt x="2276" y="13200"/>
                    <a:pt x="2379" y="13200"/>
                  </a:cubicBezTo>
                  <a:lnTo>
                    <a:pt x="2482" y="13200"/>
                  </a:lnTo>
                  <a:cubicBezTo>
                    <a:pt x="2896" y="13200"/>
                    <a:pt x="3310" y="13097"/>
                    <a:pt x="3672" y="12907"/>
                  </a:cubicBezTo>
                  <a:close/>
                  <a:moveTo>
                    <a:pt x="4206" y="12838"/>
                  </a:moveTo>
                  <a:cubicBezTo>
                    <a:pt x="4585" y="13080"/>
                    <a:pt x="5016" y="13200"/>
                    <a:pt x="5481" y="13200"/>
                  </a:cubicBezTo>
                  <a:lnTo>
                    <a:pt x="5670" y="13200"/>
                  </a:lnTo>
                  <a:lnTo>
                    <a:pt x="5860" y="17440"/>
                  </a:lnTo>
                  <a:lnTo>
                    <a:pt x="4792" y="17440"/>
                  </a:lnTo>
                  <a:lnTo>
                    <a:pt x="4206" y="12838"/>
                  </a:lnTo>
                  <a:close/>
                  <a:moveTo>
                    <a:pt x="6980" y="12701"/>
                  </a:moveTo>
                  <a:cubicBezTo>
                    <a:pt x="7204" y="12873"/>
                    <a:pt x="7463" y="13011"/>
                    <a:pt x="7738" y="13097"/>
                  </a:cubicBezTo>
                  <a:lnTo>
                    <a:pt x="7669" y="14613"/>
                  </a:lnTo>
                  <a:cubicBezTo>
                    <a:pt x="7669" y="14751"/>
                    <a:pt x="7790" y="14889"/>
                    <a:pt x="7928" y="14889"/>
                  </a:cubicBezTo>
                  <a:cubicBezTo>
                    <a:pt x="7938" y="14890"/>
                    <a:pt x="7948" y="14891"/>
                    <a:pt x="7957" y="14891"/>
                  </a:cubicBezTo>
                  <a:cubicBezTo>
                    <a:pt x="8098" y="14891"/>
                    <a:pt x="8205" y="14776"/>
                    <a:pt x="8221" y="14631"/>
                  </a:cubicBezTo>
                  <a:lnTo>
                    <a:pt x="8273" y="13200"/>
                  </a:lnTo>
                  <a:lnTo>
                    <a:pt x="8479" y="13200"/>
                  </a:lnTo>
                  <a:cubicBezTo>
                    <a:pt x="8927" y="13200"/>
                    <a:pt x="9375" y="13080"/>
                    <a:pt x="9755" y="12838"/>
                  </a:cubicBezTo>
                  <a:lnTo>
                    <a:pt x="9755" y="12838"/>
                  </a:lnTo>
                  <a:lnTo>
                    <a:pt x="9169" y="17440"/>
                  </a:lnTo>
                  <a:lnTo>
                    <a:pt x="8100" y="17440"/>
                  </a:lnTo>
                  <a:lnTo>
                    <a:pt x="8152" y="15923"/>
                  </a:lnTo>
                  <a:cubicBezTo>
                    <a:pt x="8169" y="15785"/>
                    <a:pt x="8049" y="15647"/>
                    <a:pt x="7893" y="15647"/>
                  </a:cubicBezTo>
                  <a:cubicBezTo>
                    <a:pt x="7756" y="15647"/>
                    <a:pt x="7635" y="15751"/>
                    <a:pt x="7618" y="15906"/>
                  </a:cubicBezTo>
                  <a:lnTo>
                    <a:pt x="7549" y="17440"/>
                  </a:lnTo>
                  <a:lnTo>
                    <a:pt x="6394" y="17440"/>
                  </a:lnTo>
                  <a:lnTo>
                    <a:pt x="6205" y="13097"/>
                  </a:lnTo>
                  <a:cubicBezTo>
                    <a:pt x="6480" y="13011"/>
                    <a:pt x="6739" y="12873"/>
                    <a:pt x="6980" y="12701"/>
                  </a:cubicBezTo>
                  <a:close/>
                  <a:moveTo>
                    <a:pt x="10289" y="12907"/>
                  </a:moveTo>
                  <a:cubicBezTo>
                    <a:pt x="10641" y="13099"/>
                    <a:pt x="11052" y="13202"/>
                    <a:pt x="11481" y="13202"/>
                  </a:cubicBezTo>
                  <a:cubicBezTo>
                    <a:pt x="11515" y="13202"/>
                    <a:pt x="11548" y="13202"/>
                    <a:pt x="11581" y="13200"/>
                  </a:cubicBezTo>
                  <a:cubicBezTo>
                    <a:pt x="11685" y="13200"/>
                    <a:pt x="11771" y="13183"/>
                    <a:pt x="11874" y="13166"/>
                  </a:cubicBezTo>
                  <a:lnTo>
                    <a:pt x="11874" y="13166"/>
                  </a:lnTo>
                  <a:lnTo>
                    <a:pt x="10961" y="17371"/>
                  </a:lnTo>
                  <a:cubicBezTo>
                    <a:pt x="10944" y="17405"/>
                    <a:pt x="10909" y="17440"/>
                    <a:pt x="10857" y="17440"/>
                  </a:cubicBezTo>
                  <a:lnTo>
                    <a:pt x="9703" y="17440"/>
                  </a:lnTo>
                  <a:lnTo>
                    <a:pt x="10289" y="12907"/>
                  </a:lnTo>
                  <a:close/>
                  <a:moveTo>
                    <a:pt x="12512" y="0"/>
                  </a:moveTo>
                  <a:cubicBezTo>
                    <a:pt x="11047" y="0"/>
                    <a:pt x="9668" y="362"/>
                    <a:pt x="8634" y="1034"/>
                  </a:cubicBezTo>
                  <a:cubicBezTo>
                    <a:pt x="7687" y="1637"/>
                    <a:pt x="7118" y="2413"/>
                    <a:pt x="6997" y="3274"/>
                  </a:cubicBezTo>
                  <a:cubicBezTo>
                    <a:pt x="6877" y="3274"/>
                    <a:pt x="6773" y="3343"/>
                    <a:pt x="6687" y="3430"/>
                  </a:cubicBezTo>
                  <a:cubicBezTo>
                    <a:pt x="6601" y="3533"/>
                    <a:pt x="6584" y="3671"/>
                    <a:pt x="6601" y="3809"/>
                  </a:cubicBezTo>
                  <a:lnTo>
                    <a:pt x="6842" y="4843"/>
                  </a:lnTo>
                  <a:cubicBezTo>
                    <a:pt x="5774" y="4877"/>
                    <a:pt x="4757" y="5222"/>
                    <a:pt x="3913" y="5859"/>
                  </a:cubicBezTo>
                  <a:cubicBezTo>
                    <a:pt x="3051" y="6480"/>
                    <a:pt x="2414" y="7359"/>
                    <a:pt x="2086" y="8358"/>
                  </a:cubicBezTo>
                  <a:cubicBezTo>
                    <a:pt x="863" y="8565"/>
                    <a:pt x="1" y="9633"/>
                    <a:pt x="35" y="10874"/>
                  </a:cubicBezTo>
                  <a:cubicBezTo>
                    <a:pt x="87" y="11805"/>
                    <a:pt x="656" y="12614"/>
                    <a:pt x="1483" y="12994"/>
                  </a:cubicBezTo>
                  <a:lnTo>
                    <a:pt x="2465" y="17491"/>
                  </a:lnTo>
                  <a:cubicBezTo>
                    <a:pt x="2534" y="17767"/>
                    <a:pt x="2793" y="17974"/>
                    <a:pt x="3086" y="17974"/>
                  </a:cubicBezTo>
                  <a:lnTo>
                    <a:pt x="10857" y="17974"/>
                  </a:lnTo>
                  <a:cubicBezTo>
                    <a:pt x="11168" y="17974"/>
                    <a:pt x="11426" y="17767"/>
                    <a:pt x="11478" y="17491"/>
                  </a:cubicBezTo>
                  <a:lnTo>
                    <a:pt x="12460" y="12994"/>
                  </a:lnTo>
                  <a:cubicBezTo>
                    <a:pt x="13287" y="12614"/>
                    <a:pt x="13873" y="11805"/>
                    <a:pt x="13908" y="10874"/>
                  </a:cubicBezTo>
                  <a:cubicBezTo>
                    <a:pt x="13908" y="10805"/>
                    <a:pt x="13908" y="10736"/>
                    <a:pt x="13908" y="10667"/>
                  </a:cubicBezTo>
                  <a:lnTo>
                    <a:pt x="16406" y="10667"/>
                  </a:lnTo>
                  <a:cubicBezTo>
                    <a:pt x="16699" y="10667"/>
                    <a:pt x="16958" y="10460"/>
                    <a:pt x="17009" y="10167"/>
                  </a:cubicBezTo>
                  <a:lnTo>
                    <a:pt x="17526" y="7858"/>
                  </a:lnTo>
                  <a:cubicBezTo>
                    <a:pt x="17561" y="7720"/>
                    <a:pt x="17458" y="7565"/>
                    <a:pt x="17320" y="7531"/>
                  </a:cubicBezTo>
                  <a:cubicBezTo>
                    <a:pt x="17306" y="7529"/>
                    <a:pt x="17293" y="7529"/>
                    <a:pt x="17280" y="7529"/>
                  </a:cubicBezTo>
                  <a:cubicBezTo>
                    <a:pt x="17142" y="7529"/>
                    <a:pt x="17024" y="7612"/>
                    <a:pt x="16992" y="7738"/>
                  </a:cubicBezTo>
                  <a:lnTo>
                    <a:pt x="16493" y="10047"/>
                  </a:lnTo>
                  <a:cubicBezTo>
                    <a:pt x="16475" y="10098"/>
                    <a:pt x="16441" y="10133"/>
                    <a:pt x="16406" y="10133"/>
                  </a:cubicBezTo>
                  <a:lnTo>
                    <a:pt x="15235" y="10133"/>
                  </a:lnTo>
                  <a:lnTo>
                    <a:pt x="16044" y="3809"/>
                  </a:lnTo>
                  <a:lnTo>
                    <a:pt x="17854" y="3809"/>
                  </a:lnTo>
                  <a:lnTo>
                    <a:pt x="17268" y="6480"/>
                  </a:lnTo>
                  <a:cubicBezTo>
                    <a:pt x="17234" y="6635"/>
                    <a:pt x="17337" y="6773"/>
                    <a:pt x="17475" y="6807"/>
                  </a:cubicBezTo>
                  <a:cubicBezTo>
                    <a:pt x="17498" y="6812"/>
                    <a:pt x="17520" y="6815"/>
                    <a:pt x="17542" y="6815"/>
                  </a:cubicBezTo>
                  <a:cubicBezTo>
                    <a:pt x="17668" y="6815"/>
                    <a:pt x="17773" y="6733"/>
                    <a:pt x="17802" y="6600"/>
                  </a:cubicBezTo>
                  <a:lnTo>
                    <a:pt x="18405" y="3809"/>
                  </a:lnTo>
                  <a:cubicBezTo>
                    <a:pt x="18440" y="3671"/>
                    <a:pt x="18405" y="3533"/>
                    <a:pt x="18319" y="3430"/>
                  </a:cubicBezTo>
                  <a:cubicBezTo>
                    <a:pt x="18250" y="3343"/>
                    <a:pt x="18147" y="3274"/>
                    <a:pt x="18026" y="3274"/>
                  </a:cubicBezTo>
                  <a:cubicBezTo>
                    <a:pt x="17888" y="2413"/>
                    <a:pt x="17320" y="1637"/>
                    <a:pt x="16389" y="1034"/>
                  </a:cubicBezTo>
                  <a:cubicBezTo>
                    <a:pt x="15355" y="362"/>
                    <a:pt x="13977" y="0"/>
                    <a:pt x="12512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93"/>
            <p:cNvSpPr/>
            <p:nvPr/>
          </p:nvSpPr>
          <p:spPr>
            <a:xfrm>
              <a:off x="5607238" y="1326400"/>
              <a:ext cx="31475" cy="13375"/>
            </a:xfrm>
            <a:custGeom>
              <a:rect b="b" l="l" r="r" t="t"/>
              <a:pathLst>
                <a:path extrusionOk="0" h="535" w="1259">
                  <a:moveTo>
                    <a:pt x="276" y="0"/>
                  </a:moveTo>
                  <a:cubicBezTo>
                    <a:pt x="121" y="0"/>
                    <a:pt x="1" y="121"/>
                    <a:pt x="1" y="276"/>
                  </a:cubicBezTo>
                  <a:cubicBezTo>
                    <a:pt x="1" y="414"/>
                    <a:pt x="121" y="535"/>
                    <a:pt x="276" y="535"/>
                  </a:cubicBezTo>
                  <a:lnTo>
                    <a:pt x="1000" y="535"/>
                  </a:lnTo>
                  <a:cubicBezTo>
                    <a:pt x="1138" y="535"/>
                    <a:pt x="1259" y="414"/>
                    <a:pt x="1259" y="276"/>
                  </a:cubicBezTo>
                  <a:cubicBezTo>
                    <a:pt x="1259" y="121"/>
                    <a:pt x="1138" y="0"/>
                    <a:pt x="1000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93"/>
            <p:cNvSpPr/>
            <p:nvPr/>
          </p:nvSpPr>
          <p:spPr>
            <a:xfrm>
              <a:off x="5676613" y="1345350"/>
              <a:ext cx="31450" cy="13375"/>
            </a:xfrm>
            <a:custGeom>
              <a:rect b="b" l="l" r="r" t="t"/>
              <a:pathLst>
                <a:path extrusionOk="0" h="535" w="1258">
                  <a:moveTo>
                    <a:pt x="258" y="1"/>
                  </a:moveTo>
                  <a:cubicBezTo>
                    <a:pt x="121" y="1"/>
                    <a:pt x="0" y="121"/>
                    <a:pt x="0" y="276"/>
                  </a:cubicBezTo>
                  <a:cubicBezTo>
                    <a:pt x="0" y="414"/>
                    <a:pt x="121" y="535"/>
                    <a:pt x="258" y="535"/>
                  </a:cubicBezTo>
                  <a:lnTo>
                    <a:pt x="982" y="535"/>
                  </a:lnTo>
                  <a:cubicBezTo>
                    <a:pt x="1137" y="535"/>
                    <a:pt x="1258" y="414"/>
                    <a:pt x="1258" y="276"/>
                  </a:cubicBezTo>
                  <a:cubicBezTo>
                    <a:pt x="1258" y="121"/>
                    <a:pt x="1137" y="1"/>
                    <a:pt x="982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93"/>
            <p:cNvSpPr/>
            <p:nvPr/>
          </p:nvSpPr>
          <p:spPr>
            <a:xfrm>
              <a:off x="5727863" y="1326400"/>
              <a:ext cx="31050" cy="13375"/>
            </a:xfrm>
            <a:custGeom>
              <a:rect b="b" l="l" r="r" t="t"/>
              <a:pathLst>
                <a:path extrusionOk="0" h="535" w="1242">
                  <a:moveTo>
                    <a:pt x="259" y="0"/>
                  </a:moveTo>
                  <a:cubicBezTo>
                    <a:pt x="121" y="0"/>
                    <a:pt x="1" y="121"/>
                    <a:pt x="1" y="276"/>
                  </a:cubicBezTo>
                  <a:cubicBezTo>
                    <a:pt x="1" y="414"/>
                    <a:pt x="121" y="535"/>
                    <a:pt x="259" y="535"/>
                  </a:cubicBezTo>
                  <a:lnTo>
                    <a:pt x="983" y="535"/>
                  </a:lnTo>
                  <a:cubicBezTo>
                    <a:pt x="1121" y="535"/>
                    <a:pt x="1241" y="414"/>
                    <a:pt x="1241" y="276"/>
                  </a:cubicBezTo>
                  <a:cubicBezTo>
                    <a:pt x="1241" y="121"/>
                    <a:pt x="1121" y="0"/>
                    <a:pt x="983" y="0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93"/>
            <p:cNvSpPr/>
            <p:nvPr/>
          </p:nvSpPr>
          <p:spPr>
            <a:xfrm>
              <a:off x="5470238" y="1500875"/>
              <a:ext cx="13375" cy="13825"/>
            </a:xfrm>
            <a:custGeom>
              <a:rect b="b" l="l" r="r" t="t"/>
              <a:pathLst>
                <a:path extrusionOk="0" h="553" w="535">
                  <a:moveTo>
                    <a:pt x="259" y="1"/>
                  </a:moveTo>
                  <a:cubicBezTo>
                    <a:pt x="121" y="1"/>
                    <a:pt x="1" y="121"/>
                    <a:pt x="1" y="276"/>
                  </a:cubicBezTo>
                  <a:cubicBezTo>
                    <a:pt x="1" y="431"/>
                    <a:pt x="121" y="552"/>
                    <a:pt x="259" y="552"/>
                  </a:cubicBezTo>
                  <a:cubicBezTo>
                    <a:pt x="414" y="552"/>
                    <a:pt x="535" y="431"/>
                    <a:pt x="535" y="276"/>
                  </a:cubicBezTo>
                  <a:cubicBezTo>
                    <a:pt x="535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93"/>
            <p:cNvSpPr/>
            <p:nvPr/>
          </p:nvSpPr>
          <p:spPr>
            <a:xfrm>
              <a:off x="5513313" y="1500875"/>
              <a:ext cx="13400" cy="13825"/>
            </a:xfrm>
            <a:custGeom>
              <a:rect b="b" l="l" r="r" t="t"/>
              <a:pathLst>
                <a:path extrusionOk="0" h="553" w="536">
                  <a:moveTo>
                    <a:pt x="259" y="1"/>
                  </a:moveTo>
                  <a:cubicBezTo>
                    <a:pt x="122" y="1"/>
                    <a:pt x="1" y="121"/>
                    <a:pt x="1" y="276"/>
                  </a:cubicBezTo>
                  <a:cubicBezTo>
                    <a:pt x="1" y="431"/>
                    <a:pt x="122" y="552"/>
                    <a:pt x="259" y="552"/>
                  </a:cubicBezTo>
                  <a:cubicBezTo>
                    <a:pt x="414" y="552"/>
                    <a:pt x="535" y="431"/>
                    <a:pt x="535" y="276"/>
                  </a:cubicBezTo>
                  <a:cubicBezTo>
                    <a:pt x="535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93"/>
            <p:cNvSpPr/>
            <p:nvPr/>
          </p:nvSpPr>
          <p:spPr>
            <a:xfrm>
              <a:off x="5556413" y="1500875"/>
              <a:ext cx="13375" cy="13825"/>
            </a:xfrm>
            <a:custGeom>
              <a:rect b="b" l="l" r="r" t="t"/>
              <a:pathLst>
                <a:path extrusionOk="0" h="553" w="535">
                  <a:moveTo>
                    <a:pt x="259" y="1"/>
                  </a:moveTo>
                  <a:cubicBezTo>
                    <a:pt x="121" y="1"/>
                    <a:pt x="0" y="121"/>
                    <a:pt x="0" y="276"/>
                  </a:cubicBezTo>
                  <a:cubicBezTo>
                    <a:pt x="0" y="431"/>
                    <a:pt x="121" y="552"/>
                    <a:pt x="259" y="552"/>
                  </a:cubicBezTo>
                  <a:cubicBezTo>
                    <a:pt x="414" y="552"/>
                    <a:pt x="534" y="431"/>
                    <a:pt x="534" y="276"/>
                  </a:cubicBezTo>
                  <a:cubicBezTo>
                    <a:pt x="534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93"/>
            <p:cNvSpPr/>
            <p:nvPr/>
          </p:nvSpPr>
          <p:spPr>
            <a:xfrm>
              <a:off x="5491788" y="1462525"/>
              <a:ext cx="13375" cy="13400"/>
            </a:xfrm>
            <a:custGeom>
              <a:rect b="b" l="l" r="r" t="t"/>
              <a:pathLst>
                <a:path extrusionOk="0" h="536" w="535">
                  <a:moveTo>
                    <a:pt x="259" y="1"/>
                  </a:moveTo>
                  <a:cubicBezTo>
                    <a:pt x="121" y="1"/>
                    <a:pt x="0" y="122"/>
                    <a:pt x="0" y="259"/>
                  </a:cubicBezTo>
                  <a:cubicBezTo>
                    <a:pt x="0" y="414"/>
                    <a:pt x="121" y="535"/>
                    <a:pt x="259" y="535"/>
                  </a:cubicBezTo>
                  <a:cubicBezTo>
                    <a:pt x="414" y="535"/>
                    <a:pt x="534" y="414"/>
                    <a:pt x="534" y="259"/>
                  </a:cubicBezTo>
                  <a:cubicBezTo>
                    <a:pt x="534" y="122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93"/>
            <p:cNvSpPr/>
            <p:nvPr/>
          </p:nvSpPr>
          <p:spPr>
            <a:xfrm>
              <a:off x="5535713" y="1462525"/>
              <a:ext cx="13400" cy="13400"/>
            </a:xfrm>
            <a:custGeom>
              <a:rect b="b" l="l" r="r" t="t"/>
              <a:pathLst>
                <a:path extrusionOk="0" h="536" w="536">
                  <a:moveTo>
                    <a:pt x="277" y="1"/>
                  </a:moveTo>
                  <a:cubicBezTo>
                    <a:pt x="122" y="1"/>
                    <a:pt x="1" y="122"/>
                    <a:pt x="1" y="259"/>
                  </a:cubicBezTo>
                  <a:cubicBezTo>
                    <a:pt x="1" y="414"/>
                    <a:pt x="122" y="535"/>
                    <a:pt x="277" y="535"/>
                  </a:cubicBezTo>
                  <a:cubicBezTo>
                    <a:pt x="415" y="535"/>
                    <a:pt x="535" y="414"/>
                    <a:pt x="535" y="259"/>
                  </a:cubicBezTo>
                  <a:cubicBezTo>
                    <a:pt x="535" y="122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93"/>
            <p:cNvSpPr/>
            <p:nvPr/>
          </p:nvSpPr>
          <p:spPr>
            <a:xfrm>
              <a:off x="5579663" y="1462525"/>
              <a:ext cx="13375" cy="13400"/>
            </a:xfrm>
            <a:custGeom>
              <a:rect b="b" l="l" r="r" t="t"/>
              <a:pathLst>
                <a:path extrusionOk="0" h="536" w="535">
                  <a:moveTo>
                    <a:pt x="276" y="1"/>
                  </a:moveTo>
                  <a:cubicBezTo>
                    <a:pt x="121" y="1"/>
                    <a:pt x="1" y="122"/>
                    <a:pt x="1" y="259"/>
                  </a:cubicBezTo>
                  <a:cubicBezTo>
                    <a:pt x="1" y="414"/>
                    <a:pt x="121" y="535"/>
                    <a:pt x="276" y="535"/>
                  </a:cubicBezTo>
                  <a:cubicBezTo>
                    <a:pt x="414" y="535"/>
                    <a:pt x="535" y="414"/>
                    <a:pt x="535" y="259"/>
                  </a:cubicBezTo>
                  <a:cubicBezTo>
                    <a:pt x="535" y="122"/>
                    <a:pt x="414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93"/>
            <p:cNvSpPr/>
            <p:nvPr/>
          </p:nvSpPr>
          <p:spPr>
            <a:xfrm>
              <a:off x="5599488" y="1500875"/>
              <a:ext cx="13375" cy="13825"/>
            </a:xfrm>
            <a:custGeom>
              <a:rect b="b" l="l" r="r" t="t"/>
              <a:pathLst>
                <a:path extrusionOk="0" h="553" w="535">
                  <a:moveTo>
                    <a:pt x="259" y="1"/>
                  </a:moveTo>
                  <a:cubicBezTo>
                    <a:pt x="121" y="1"/>
                    <a:pt x="0" y="121"/>
                    <a:pt x="0" y="276"/>
                  </a:cubicBezTo>
                  <a:cubicBezTo>
                    <a:pt x="0" y="431"/>
                    <a:pt x="121" y="552"/>
                    <a:pt x="259" y="552"/>
                  </a:cubicBezTo>
                  <a:cubicBezTo>
                    <a:pt x="414" y="552"/>
                    <a:pt x="535" y="431"/>
                    <a:pt x="535" y="276"/>
                  </a:cubicBezTo>
                  <a:cubicBezTo>
                    <a:pt x="535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00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52" name="Google Shape;1052;p93"/>
          <p:cNvGrpSpPr/>
          <p:nvPr/>
        </p:nvGrpSpPr>
        <p:grpSpPr>
          <a:xfrm>
            <a:off x="5838588" y="3637775"/>
            <a:ext cx="433000" cy="459700"/>
            <a:chOff x="4698213" y="3797975"/>
            <a:chExt cx="433000" cy="459700"/>
          </a:xfrm>
        </p:grpSpPr>
        <p:sp>
          <p:nvSpPr>
            <p:cNvPr id="1053" name="Google Shape;1053;p93"/>
            <p:cNvSpPr/>
            <p:nvPr/>
          </p:nvSpPr>
          <p:spPr>
            <a:xfrm>
              <a:off x="4806788" y="4056025"/>
              <a:ext cx="138750" cy="140475"/>
            </a:xfrm>
            <a:custGeom>
              <a:rect b="b" l="l" r="r" t="t"/>
              <a:pathLst>
                <a:path extrusionOk="0" h="5619" w="5550">
                  <a:moveTo>
                    <a:pt x="2792" y="0"/>
                  </a:moveTo>
                  <a:cubicBezTo>
                    <a:pt x="1241" y="0"/>
                    <a:pt x="1" y="1258"/>
                    <a:pt x="1" y="2809"/>
                  </a:cubicBezTo>
                  <a:cubicBezTo>
                    <a:pt x="1" y="4360"/>
                    <a:pt x="1241" y="5618"/>
                    <a:pt x="2792" y="5618"/>
                  </a:cubicBezTo>
                  <a:cubicBezTo>
                    <a:pt x="3413" y="5618"/>
                    <a:pt x="3981" y="5411"/>
                    <a:pt x="4481" y="5049"/>
                  </a:cubicBezTo>
                  <a:cubicBezTo>
                    <a:pt x="4946" y="4688"/>
                    <a:pt x="5308" y="4188"/>
                    <a:pt x="5480" y="3619"/>
                  </a:cubicBezTo>
                  <a:cubicBezTo>
                    <a:pt x="5515" y="3481"/>
                    <a:pt x="5429" y="3326"/>
                    <a:pt x="5291" y="3292"/>
                  </a:cubicBezTo>
                  <a:cubicBezTo>
                    <a:pt x="5263" y="3281"/>
                    <a:pt x="5235" y="3277"/>
                    <a:pt x="5207" y="3277"/>
                  </a:cubicBezTo>
                  <a:cubicBezTo>
                    <a:pt x="5096" y="3277"/>
                    <a:pt x="4991" y="3354"/>
                    <a:pt x="4963" y="3464"/>
                  </a:cubicBezTo>
                  <a:cubicBezTo>
                    <a:pt x="4671" y="4429"/>
                    <a:pt x="3792" y="5067"/>
                    <a:pt x="2792" y="5067"/>
                  </a:cubicBezTo>
                  <a:cubicBezTo>
                    <a:pt x="1551" y="5067"/>
                    <a:pt x="535" y="4050"/>
                    <a:pt x="535" y="2809"/>
                  </a:cubicBezTo>
                  <a:cubicBezTo>
                    <a:pt x="535" y="1568"/>
                    <a:pt x="1551" y="552"/>
                    <a:pt x="2792" y="552"/>
                  </a:cubicBezTo>
                  <a:cubicBezTo>
                    <a:pt x="3843" y="552"/>
                    <a:pt x="4757" y="1258"/>
                    <a:pt x="4998" y="2275"/>
                  </a:cubicBezTo>
                  <a:cubicBezTo>
                    <a:pt x="5027" y="2407"/>
                    <a:pt x="5132" y="2489"/>
                    <a:pt x="5258" y="2489"/>
                  </a:cubicBezTo>
                  <a:cubicBezTo>
                    <a:pt x="5280" y="2489"/>
                    <a:pt x="5302" y="2487"/>
                    <a:pt x="5325" y="2482"/>
                  </a:cubicBezTo>
                  <a:cubicBezTo>
                    <a:pt x="5463" y="2447"/>
                    <a:pt x="5549" y="2292"/>
                    <a:pt x="5515" y="2154"/>
                  </a:cubicBezTo>
                  <a:cubicBezTo>
                    <a:pt x="5222" y="896"/>
                    <a:pt x="4102" y="0"/>
                    <a:pt x="2792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93"/>
            <p:cNvSpPr/>
            <p:nvPr/>
          </p:nvSpPr>
          <p:spPr>
            <a:xfrm>
              <a:off x="4753788" y="4049125"/>
              <a:ext cx="43975" cy="13375"/>
            </a:xfrm>
            <a:custGeom>
              <a:rect b="b" l="l" r="r" t="t"/>
              <a:pathLst>
                <a:path extrusionOk="0" h="535" w="1759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4"/>
                    <a:pt x="122" y="535"/>
                    <a:pt x="277" y="535"/>
                  </a:cubicBezTo>
                  <a:lnTo>
                    <a:pt x="1483" y="535"/>
                  </a:lnTo>
                  <a:cubicBezTo>
                    <a:pt x="1638" y="535"/>
                    <a:pt x="1759" y="414"/>
                    <a:pt x="1759" y="259"/>
                  </a:cubicBezTo>
                  <a:cubicBezTo>
                    <a:pt x="1759" y="121"/>
                    <a:pt x="1638" y="1"/>
                    <a:pt x="1483" y="1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93"/>
            <p:cNvSpPr/>
            <p:nvPr/>
          </p:nvSpPr>
          <p:spPr>
            <a:xfrm>
              <a:off x="4698213" y="3797975"/>
              <a:ext cx="433000" cy="459700"/>
            </a:xfrm>
            <a:custGeom>
              <a:rect b="b" l="l" r="r" t="t"/>
              <a:pathLst>
                <a:path extrusionOk="0" h="18388" w="17320">
                  <a:moveTo>
                    <a:pt x="5033" y="2740"/>
                  </a:moveTo>
                  <a:cubicBezTo>
                    <a:pt x="5016" y="2775"/>
                    <a:pt x="4998" y="2809"/>
                    <a:pt x="4981" y="2843"/>
                  </a:cubicBezTo>
                  <a:cubicBezTo>
                    <a:pt x="4947" y="2912"/>
                    <a:pt x="4895" y="3016"/>
                    <a:pt x="4860" y="3119"/>
                  </a:cubicBezTo>
                  <a:lnTo>
                    <a:pt x="4378" y="3119"/>
                  </a:lnTo>
                  <a:lnTo>
                    <a:pt x="4378" y="2740"/>
                  </a:lnTo>
                  <a:close/>
                  <a:moveTo>
                    <a:pt x="5877" y="2275"/>
                  </a:moveTo>
                  <a:cubicBezTo>
                    <a:pt x="6032" y="2275"/>
                    <a:pt x="6153" y="2395"/>
                    <a:pt x="6153" y="2533"/>
                  </a:cubicBezTo>
                  <a:cubicBezTo>
                    <a:pt x="6153" y="2551"/>
                    <a:pt x="6153" y="2568"/>
                    <a:pt x="6153" y="2585"/>
                  </a:cubicBezTo>
                  <a:cubicBezTo>
                    <a:pt x="6136" y="2688"/>
                    <a:pt x="6118" y="2740"/>
                    <a:pt x="6067" y="2843"/>
                  </a:cubicBezTo>
                  <a:cubicBezTo>
                    <a:pt x="6015" y="2912"/>
                    <a:pt x="5981" y="3016"/>
                    <a:pt x="5929" y="3119"/>
                  </a:cubicBezTo>
                  <a:lnTo>
                    <a:pt x="5446" y="3119"/>
                  </a:lnTo>
                  <a:cubicBezTo>
                    <a:pt x="5446" y="3102"/>
                    <a:pt x="5464" y="3102"/>
                    <a:pt x="5464" y="3102"/>
                  </a:cubicBezTo>
                  <a:cubicBezTo>
                    <a:pt x="5550" y="2947"/>
                    <a:pt x="5601" y="2809"/>
                    <a:pt x="5601" y="2533"/>
                  </a:cubicBezTo>
                  <a:cubicBezTo>
                    <a:pt x="5601" y="2395"/>
                    <a:pt x="5722" y="2275"/>
                    <a:pt x="5877" y="2275"/>
                  </a:cubicBezTo>
                  <a:close/>
                  <a:moveTo>
                    <a:pt x="6963" y="2275"/>
                  </a:moveTo>
                  <a:cubicBezTo>
                    <a:pt x="7101" y="2275"/>
                    <a:pt x="7221" y="2395"/>
                    <a:pt x="7221" y="2533"/>
                  </a:cubicBezTo>
                  <a:cubicBezTo>
                    <a:pt x="7221" y="2551"/>
                    <a:pt x="7221" y="2568"/>
                    <a:pt x="7221" y="2585"/>
                  </a:cubicBezTo>
                  <a:cubicBezTo>
                    <a:pt x="7221" y="2688"/>
                    <a:pt x="7204" y="2740"/>
                    <a:pt x="7135" y="2843"/>
                  </a:cubicBezTo>
                  <a:cubicBezTo>
                    <a:pt x="7101" y="2912"/>
                    <a:pt x="7049" y="3016"/>
                    <a:pt x="7015" y="3119"/>
                  </a:cubicBezTo>
                  <a:lnTo>
                    <a:pt x="6532" y="3119"/>
                  </a:lnTo>
                  <a:cubicBezTo>
                    <a:pt x="6532" y="3102"/>
                    <a:pt x="6532" y="3102"/>
                    <a:pt x="6532" y="3102"/>
                  </a:cubicBezTo>
                  <a:cubicBezTo>
                    <a:pt x="6618" y="2947"/>
                    <a:pt x="6687" y="2809"/>
                    <a:pt x="6687" y="2533"/>
                  </a:cubicBezTo>
                  <a:cubicBezTo>
                    <a:pt x="6687" y="2395"/>
                    <a:pt x="6808" y="2275"/>
                    <a:pt x="6963" y="2275"/>
                  </a:cubicBezTo>
                  <a:close/>
                  <a:moveTo>
                    <a:pt x="8031" y="2275"/>
                  </a:moveTo>
                  <a:cubicBezTo>
                    <a:pt x="8186" y="2275"/>
                    <a:pt x="8307" y="2395"/>
                    <a:pt x="8307" y="2533"/>
                  </a:cubicBezTo>
                  <a:cubicBezTo>
                    <a:pt x="8307" y="2551"/>
                    <a:pt x="8307" y="2568"/>
                    <a:pt x="8307" y="2585"/>
                  </a:cubicBezTo>
                  <a:cubicBezTo>
                    <a:pt x="8307" y="2688"/>
                    <a:pt x="8273" y="2740"/>
                    <a:pt x="8221" y="2843"/>
                  </a:cubicBezTo>
                  <a:cubicBezTo>
                    <a:pt x="8186" y="2912"/>
                    <a:pt x="8135" y="3016"/>
                    <a:pt x="8083" y="3119"/>
                  </a:cubicBezTo>
                  <a:lnTo>
                    <a:pt x="7600" y="3119"/>
                  </a:lnTo>
                  <a:cubicBezTo>
                    <a:pt x="7618" y="3102"/>
                    <a:pt x="7618" y="3102"/>
                    <a:pt x="7618" y="3102"/>
                  </a:cubicBezTo>
                  <a:cubicBezTo>
                    <a:pt x="7704" y="2947"/>
                    <a:pt x="7773" y="2809"/>
                    <a:pt x="7773" y="2533"/>
                  </a:cubicBezTo>
                  <a:cubicBezTo>
                    <a:pt x="7773" y="2395"/>
                    <a:pt x="7893" y="2275"/>
                    <a:pt x="8031" y="2275"/>
                  </a:cubicBezTo>
                  <a:close/>
                  <a:moveTo>
                    <a:pt x="9117" y="2275"/>
                  </a:moveTo>
                  <a:cubicBezTo>
                    <a:pt x="9272" y="2275"/>
                    <a:pt x="9393" y="2395"/>
                    <a:pt x="9393" y="2533"/>
                  </a:cubicBezTo>
                  <a:cubicBezTo>
                    <a:pt x="9393" y="2792"/>
                    <a:pt x="9341" y="2964"/>
                    <a:pt x="9289" y="3119"/>
                  </a:cubicBezTo>
                  <a:lnTo>
                    <a:pt x="8686" y="3119"/>
                  </a:lnTo>
                  <a:cubicBezTo>
                    <a:pt x="8686" y="3102"/>
                    <a:pt x="8686" y="3102"/>
                    <a:pt x="8703" y="3102"/>
                  </a:cubicBezTo>
                  <a:cubicBezTo>
                    <a:pt x="8772" y="2947"/>
                    <a:pt x="8841" y="2809"/>
                    <a:pt x="8841" y="2533"/>
                  </a:cubicBezTo>
                  <a:cubicBezTo>
                    <a:pt x="8841" y="2395"/>
                    <a:pt x="8962" y="2275"/>
                    <a:pt x="9117" y="2275"/>
                  </a:cubicBezTo>
                  <a:close/>
                  <a:moveTo>
                    <a:pt x="16768" y="2740"/>
                  </a:moveTo>
                  <a:lnTo>
                    <a:pt x="16768" y="3119"/>
                  </a:lnTo>
                  <a:lnTo>
                    <a:pt x="15769" y="3119"/>
                  </a:lnTo>
                  <a:cubicBezTo>
                    <a:pt x="15614" y="3119"/>
                    <a:pt x="15493" y="3240"/>
                    <a:pt x="15493" y="3378"/>
                  </a:cubicBezTo>
                  <a:cubicBezTo>
                    <a:pt x="15493" y="3533"/>
                    <a:pt x="15614" y="3653"/>
                    <a:pt x="15769" y="3653"/>
                  </a:cubicBezTo>
                  <a:lnTo>
                    <a:pt x="16768" y="3653"/>
                  </a:lnTo>
                  <a:lnTo>
                    <a:pt x="16768" y="4032"/>
                  </a:lnTo>
                  <a:lnTo>
                    <a:pt x="4378" y="4032"/>
                  </a:lnTo>
                  <a:lnTo>
                    <a:pt x="4378" y="3653"/>
                  </a:lnTo>
                  <a:lnTo>
                    <a:pt x="14476" y="3653"/>
                  </a:lnTo>
                  <a:cubicBezTo>
                    <a:pt x="14614" y="3653"/>
                    <a:pt x="14735" y="3533"/>
                    <a:pt x="14735" y="3378"/>
                  </a:cubicBezTo>
                  <a:cubicBezTo>
                    <a:pt x="14735" y="3240"/>
                    <a:pt x="14614" y="3119"/>
                    <a:pt x="14476" y="3119"/>
                  </a:cubicBezTo>
                  <a:lnTo>
                    <a:pt x="9858" y="3119"/>
                  </a:lnTo>
                  <a:cubicBezTo>
                    <a:pt x="9875" y="2999"/>
                    <a:pt x="9910" y="2878"/>
                    <a:pt x="9910" y="2740"/>
                  </a:cubicBezTo>
                  <a:close/>
                  <a:moveTo>
                    <a:pt x="1311" y="4222"/>
                  </a:moveTo>
                  <a:cubicBezTo>
                    <a:pt x="1207" y="4532"/>
                    <a:pt x="1138" y="4860"/>
                    <a:pt x="1087" y="5187"/>
                  </a:cubicBezTo>
                  <a:lnTo>
                    <a:pt x="1018" y="5187"/>
                  </a:lnTo>
                  <a:cubicBezTo>
                    <a:pt x="742" y="5187"/>
                    <a:pt x="535" y="4963"/>
                    <a:pt x="535" y="4705"/>
                  </a:cubicBezTo>
                  <a:cubicBezTo>
                    <a:pt x="535" y="4446"/>
                    <a:pt x="742" y="4222"/>
                    <a:pt x="1018" y="4222"/>
                  </a:cubicBezTo>
                  <a:close/>
                  <a:moveTo>
                    <a:pt x="5894" y="4567"/>
                  </a:moveTo>
                  <a:cubicBezTo>
                    <a:pt x="5946" y="4739"/>
                    <a:pt x="6015" y="4860"/>
                    <a:pt x="6067" y="4963"/>
                  </a:cubicBezTo>
                  <a:cubicBezTo>
                    <a:pt x="6136" y="5101"/>
                    <a:pt x="6153" y="5135"/>
                    <a:pt x="6153" y="5273"/>
                  </a:cubicBezTo>
                  <a:cubicBezTo>
                    <a:pt x="6153" y="5411"/>
                    <a:pt x="6136" y="5446"/>
                    <a:pt x="6067" y="5583"/>
                  </a:cubicBezTo>
                  <a:cubicBezTo>
                    <a:pt x="5946" y="5790"/>
                    <a:pt x="5791" y="6100"/>
                    <a:pt x="5791" y="6635"/>
                  </a:cubicBezTo>
                  <a:cubicBezTo>
                    <a:pt x="5791" y="7186"/>
                    <a:pt x="5946" y="7496"/>
                    <a:pt x="6067" y="7703"/>
                  </a:cubicBezTo>
                  <a:cubicBezTo>
                    <a:pt x="6118" y="7824"/>
                    <a:pt x="6136" y="7858"/>
                    <a:pt x="6153" y="7961"/>
                  </a:cubicBezTo>
                  <a:lnTo>
                    <a:pt x="5601" y="7961"/>
                  </a:lnTo>
                  <a:cubicBezTo>
                    <a:pt x="5601" y="7720"/>
                    <a:pt x="5533" y="7600"/>
                    <a:pt x="5464" y="7445"/>
                  </a:cubicBezTo>
                  <a:cubicBezTo>
                    <a:pt x="5360" y="7272"/>
                    <a:pt x="5240" y="7048"/>
                    <a:pt x="5240" y="6635"/>
                  </a:cubicBezTo>
                  <a:cubicBezTo>
                    <a:pt x="5240" y="6238"/>
                    <a:pt x="5360" y="6014"/>
                    <a:pt x="5464" y="5825"/>
                  </a:cubicBezTo>
                  <a:cubicBezTo>
                    <a:pt x="5550" y="5670"/>
                    <a:pt x="5601" y="5549"/>
                    <a:pt x="5601" y="5273"/>
                  </a:cubicBezTo>
                  <a:cubicBezTo>
                    <a:pt x="5601" y="4998"/>
                    <a:pt x="5550" y="4877"/>
                    <a:pt x="5464" y="4722"/>
                  </a:cubicBezTo>
                  <a:cubicBezTo>
                    <a:pt x="5429" y="4670"/>
                    <a:pt x="5412" y="4618"/>
                    <a:pt x="5377" y="4567"/>
                  </a:cubicBezTo>
                  <a:close/>
                  <a:moveTo>
                    <a:pt x="6963" y="4567"/>
                  </a:moveTo>
                  <a:cubicBezTo>
                    <a:pt x="7015" y="4739"/>
                    <a:pt x="7083" y="4860"/>
                    <a:pt x="7135" y="4963"/>
                  </a:cubicBezTo>
                  <a:cubicBezTo>
                    <a:pt x="7204" y="5101"/>
                    <a:pt x="7221" y="5135"/>
                    <a:pt x="7221" y="5273"/>
                  </a:cubicBezTo>
                  <a:cubicBezTo>
                    <a:pt x="7221" y="5411"/>
                    <a:pt x="7204" y="5446"/>
                    <a:pt x="7135" y="5583"/>
                  </a:cubicBezTo>
                  <a:cubicBezTo>
                    <a:pt x="7032" y="5790"/>
                    <a:pt x="6859" y="6100"/>
                    <a:pt x="6859" y="6635"/>
                  </a:cubicBezTo>
                  <a:cubicBezTo>
                    <a:pt x="6859" y="7186"/>
                    <a:pt x="7032" y="7496"/>
                    <a:pt x="7135" y="7703"/>
                  </a:cubicBezTo>
                  <a:cubicBezTo>
                    <a:pt x="7204" y="7824"/>
                    <a:pt x="7221" y="7858"/>
                    <a:pt x="7221" y="7961"/>
                  </a:cubicBezTo>
                  <a:lnTo>
                    <a:pt x="6687" y="7961"/>
                  </a:lnTo>
                  <a:cubicBezTo>
                    <a:pt x="6670" y="7720"/>
                    <a:pt x="6618" y="7600"/>
                    <a:pt x="6532" y="7445"/>
                  </a:cubicBezTo>
                  <a:cubicBezTo>
                    <a:pt x="6446" y="7272"/>
                    <a:pt x="6325" y="7048"/>
                    <a:pt x="6325" y="6635"/>
                  </a:cubicBezTo>
                  <a:cubicBezTo>
                    <a:pt x="6325" y="6238"/>
                    <a:pt x="6446" y="6014"/>
                    <a:pt x="6532" y="5825"/>
                  </a:cubicBezTo>
                  <a:cubicBezTo>
                    <a:pt x="6618" y="5670"/>
                    <a:pt x="6687" y="5549"/>
                    <a:pt x="6687" y="5273"/>
                  </a:cubicBezTo>
                  <a:cubicBezTo>
                    <a:pt x="6687" y="4998"/>
                    <a:pt x="6618" y="4877"/>
                    <a:pt x="6532" y="4722"/>
                  </a:cubicBezTo>
                  <a:cubicBezTo>
                    <a:pt x="6515" y="4670"/>
                    <a:pt x="6498" y="4618"/>
                    <a:pt x="6463" y="4567"/>
                  </a:cubicBezTo>
                  <a:close/>
                  <a:moveTo>
                    <a:pt x="8049" y="4567"/>
                  </a:moveTo>
                  <a:cubicBezTo>
                    <a:pt x="8100" y="4739"/>
                    <a:pt x="8169" y="4860"/>
                    <a:pt x="8221" y="4963"/>
                  </a:cubicBezTo>
                  <a:cubicBezTo>
                    <a:pt x="8290" y="5101"/>
                    <a:pt x="8307" y="5135"/>
                    <a:pt x="8307" y="5273"/>
                  </a:cubicBezTo>
                  <a:cubicBezTo>
                    <a:pt x="8307" y="5411"/>
                    <a:pt x="8290" y="5446"/>
                    <a:pt x="8221" y="5583"/>
                  </a:cubicBezTo>
                  <a:cubicBezTo>
                    <a:pt x="8117" y="5790"/>
                    <a:pt x="7945" y="6100"/>
                    <a:pt x="7945" y="6635"/>
                  </a:cubicBezTo>
                  <a:cubicBezTo>
                    <a:pt x="7945" y="7186"/>
                    <a:pt x="8117" y="7496"/>
                    <a:pt x="8221" y="7703"/>
                  </a:cubicBezTo>
                  <a:cubicBezTo>
                    <a:pt x="8290" y="7824"/>
                    <a:pt x="8307" y="7858"/>
                    <a:pt x="8307" y="7961"/>
                  </a:cubicBezTo>
                  <a:lnTo>
                    <a:pt x="7773" y="7961"/>
                  </a:lnTo>
                  <a:cubicBezTo>
                    <a:pt x="7756" y="7720"/>
                    <a:pt x="7687" y="7600"/>
                    <a:pt x="7618" y="7445"/>
                  </a:cubicBezTo>
                  <a:cubicBezTo>
                    <a:pt x="7514" y="7272"/>
                    <a:pt x="7411" y="7048"/>
                    <a:pt x="7411" y="6635"/>
                  </a:cubicBezTo>
                  <a:cubicBezTo>
                    <a:pt x="7411" y="6238"/>
                    <a:pt x="7514" y="6014"/>
                    <a:pt x="7618" y="5825"/>
                  </a:cubicBezTo>
                  <a:cubicBezTo>
                    <a:pt x="7704" y="5670"/>
                    <a:pt x="7773" y="5549"/>
                    <a:pt x="7773" y="5273"/>
                  </a:cubicBezTo>
                  <a:cubicBezTo>
                    <a:pt x="7773" y="4998"/>
                    <a:pt x="7704" y="4877"/>
                    <a:pt x="7618" y="4722"/>
                  </a:cubicBezTo>
                  <a:cubicBezTo>
                    <a:pt x="7600" y="4670"/>
                    <a:pt x="7566" y="4618"/>
                    <a:pt x="7549" y="4567"/>
                  </a:cubicBezTo>
                  <a:close/>
                  <a:moveTo>
                    <a:pt x="9238" y="4567"/>
                  </a:moveTo>
                  <a:cubicBezTo>
                    <a:pt x="9306" y="4739"/>
                    <a:pt x="9393" y="4946"/>
                    <a:pt x="9393" y="5273"/>
                  </a:cubicBezTo>
                  <a:cubicBezTo>
                    <a:pt x="9393" y="5687"/>
                    <a:pt x="9272" y="5911"/>
                    <a:pt x="9169" y="6083"/>
                  </a:cubicBezTo>
                  <a:cubicBezTo>
                    <a:pt x="9100" y="6238"/>
                    <a:pt x="9031" y="6359"/>
                    <a:pt x="9031" y="6635"/>
                  </a:cubicBezTo>
                  <a:cubicBezTo>
                    <a:pt x="9031" y="6910"/>
                    <a:pt x="9100" y="7048"/>
                    <a:pt x="9169" y="7203"/>
                  </a:cubicBezTo>
                  <a:cubicBezTo>
                    <a:pt x="9272" y="7376"/>
                    <a:pt x="9375" y="7582"/>
                    <a:pt x="9393" y="7961"/>
                  </a:cubicBezTo>
                  <a:lnTo>
                    <a:pt x="8841" y="7961"/>
                  </a:lnTo>
                  <a:cubicBezTo>
                    <a:pt x="8841" y="7720"/>
                    <a:pt x="8772" y="7600"/>
                    <a:pt x="8703" y="7445"/>
                  </a:cubicBezTo>
                  <a:cubicBezTo>
                    <a:pt x="8600" y="7272"/>
                    <a:pt x="8479" y="7048"/>
                    <a:pt x="8479" y="6635"/>
                  </a:cubicBezTo>
                  <a:cubicBezTo>
                    <a:pt x="8479" y="6238"/>
                    <a:pt x="8600" y="6014"/>
                    <a:pt x="8703" y="5825"/>
                  </a:cubicBezTo>
                  <a:cubicBezTo>
                    <a:pt x="8772" y="5670"/>
                    <a:pt x="8841" y="5549"/>
                    <a:pt x="8841" y="5273"/>
                  </a:cubicBezTo>
                  <a:cubicBezTo>
                    <a:pt x="8841" y="4998"/>
                    <a:pt x="8772" y="4877"/>
                    <a:pt x="8703" y="4722"/>
                  </a:cubicBezTo>
                  <a:cubicBezTo>
                    <a:pt x="8669" y="4670"/>
                    <a:pt x="8652" y="4618"/>
                    <a:pt x="8617" y="4567"/>
                  </a:cubicBezTo>
                  <a:close/>
                  <a:moveTo>
                    <a:pt x="12408" y="4567"/>
                  </a:moveTo>
                  <a:cubicBezTo>
                    <a:pt x="12529" y="5049"/>
                    <a:pt x="12615" y="5549"/>
                    <a:pt x="12615" y="6066"/>
                  </a:cubicBezTo>
                  <a:cubicBezTo>
                    <a:pt x="12615" y="6738"/>
                    <a:pt x="12495" y="7376"/>
                    <a:pt x="12270" y="7961"/>
                  </a:cubicBezTo>
                  <a:lnTo>
                    <a:pt x="9927" y="7961"/>
                  </a:lnTo>
                  <a:cubicBezTo>
                    <a:pt x="9910" y="7445"/>
                    <a:pt x="9755" y="7152"/>
                    <a:pt x="9651" y="6945"/>
                  </a:cubicBezTo>
                  <a:cubicBezTo>
                    <a:pt x="9582" y="6807"/>
                    <a:pt x="9565" y="6790"/>
                    <a:pt x="9565" y="6635"/>
                  </a:cubicBezTo>
                  <a:cubicBezTo>
                    <a:pt x="9565" y="6497"/>
                    <a:pt x="9582" y="6462"/>
                    <a:pt x="9651" y="6342"/>
                  </a:cubicBezTo>
                  <a:cubicBezTo>
                    <a:pt x="9755" y="6135"/>
                    <a:pt x="9927" y="5807"/>
                    <a:pt x="9927" y="5273"/>
                  </a:cubicBezTo>
                  <a:cubicBezTo>
                    <a:pt x="9927" y="4980"/>
                    <a:pt x="9875" y="4756"/>
                    <a:pt x="9806" y="4567"/>
                  </a:cubicBezTo>
                  <a:close/>
                  <a:moveTo>
                    <a:pt x="7083" y="552"/>
                  </a:moveTo>
                  <a:cubicBezTo>
                    <a:pt x="8617" y="552"/>
                    <a:pt x="10013" y="1172"/>
                    <a:pt x="11013" y="2206"/>
                  </a:cubicBezTo>
                  <a:lnTo>
                    <a:pt x="9841" y="2206"/>
                  </a:lnTo>
                  <a:cubicBezTo>
                    <a:pt x="9720" y="1930"/>
                    <a:pt x="9444" y="1723"/>
                    <a:pt x="9117" y="1723"/>
                  </a:cubicBezTo>
                  <a:cubicBezTo>
                    <a:pt x="8910" y="1723"/>
                    <a:pt x="8721" y="1810"/>
                    <a:pt x="8583" y="1930"/>
                  </a:cubicBezTo>
                  <a:cubicBezTo>
                    <a:pt x="8428" y="1810"/>
                    <a:pt x="8238" y="1723"/>
                    <a:pt x="8031" y="1723"/>
                  </a:cubicBezTo>
                  <a:cubicBezTo>
                    <a:pt x="7824" y="1723"/>
                    <a:pt x="7635" y="1810"/>
                    <a:pt x="7497" y="1930"/>
                  </a:cubicBezTo>
                  <a:cubicBezTo>
                    <a:pt x="7359" y="1810"/>
                    <a:pt x="7170" y="1723"/>
                    <a:pt x="6963" y="1723"/>
                  </a:cubicBezTo>
                  <a:cubicBezTo>
                    <a:pt x="6756" y="1723"/>
                    <a:pt x="6567" y="1810"/>
                    <a:pt x="6411" y="1930"/>
                  </a:cubicBezTo>
                  <a:cubicBezTo>
                    <a:pt x="6274" y="1810"/>
                    <a:pt x="6084" y="1723"/>
                    <a:pt x="5877" y="1723"/>
                  </a:cubicBezTo>
                  <a:cubicBezTo>
                    <a:pt x="5550" y="1723"/>
                    <a:pt x="5274" y="1930"/>
                    <a:pt x="5136" y="2206"/>
                  </a:cubicBezTo>
                  <a:lnTo>
                    <a:pt x="4292" y="2206"/>
                  </a:lnTo>
                  <a:cubicBezTo>
                    <a:pt x="4033" y="2206"/>
                    <a:pt x="3844" y="2395"/>
                    <a:pt x="3844" y="2654"/>
                  </a:cubicBezTo>
                  <a:lnTo>
                    <a:pt x="3844" y="4119"/>
                  </a:lnTo>
                  <a:cubicBezTo>
                    <a:pt x="3844" y="4377"/>
                    <a:pt x="4033" y="4567"/>
                    <a:pt x="4292" y="4567"/>
                  </a:cubicBezTo>
                  <a:lnTo>
                    <a:pt x="4809" y="4567"/>
                  </a:lnTo>
                  <a:cubicBezTo>
                    <a:pt x="4860" y="4739"/>
                    <a:pt x="4929" y="4860"/>
                    <a:pt x="4981" y="4963"/>
                  </a:cubicBezTo>
                  <a:cubicBezTo>
                    <a:pt x="5050" y="5101"/>
                    <a:pt x="5067" y="5135"/>
                    <a:pt x="5067" y="5273"/>
                  </a:cubicBezTo>
                  <a:cubicBezTo>
                    <a:pt x="5067" y="5411"/>
                    <a:pt x="5050" y="5446"/>
                    <a:pt x="4981" y="5583"/>
                  </a:cubicBezTo>
                  <a:cubicBezTo>
                    <a:pt x="4878" y="5790"/>
                    <a:pt x="4705" y="6100"/>
                    <a:pt x="4705" y="6635"/>
                  </a:cubicBezTo>
                  <a:cubicBezTo>
                    <a:pt x="4705" y="7186"/>
                    <a:pt x="4878" y="7496"/>
                    <a:pt x="4981" y="7703"/>
                  </a:cubicBezTo>
                  <a:cubicBezTo>
                    <a:pt x="5050" y="7824"/>
                    <a:pt x="5067" y="7858"/>
                    <a:pt x="5067" y="7961"/>
                  </a:cubicBezTo>
                  <a:lnTo>
                    <a:pt x="4705" y="7961"/>
                  </a:lnTo>
                  <a:cubicBezTo>
                    <a:pt x="4550" y="7961"/>
                    <a:pt x="4430" y="8082"/>
                    <a:pt x="4430" y="8237"/>
                  </a:cubicBezTo>
                  <a:cubicBezTo>
                    <a:pt x="4430" y="8375"/>
                    <a:pt x="4550" y="8496"/>
                    <a:pt x="4705" y="8496"/>
                  </a:cubicBezTo>
                  <a:lnTo>
                    <a:pt x="13270" y="8496"/>
                  </a:lnTo>
                  <a:cubicBezTo>
                    <a:pt x="13322" y="8496"/>
                    <a:pt x="13356" y="8547"/>
                    <a:pt x="13356" y="8582"/>
                  </a:cubicBezTo>
                  <a:lnTo>
                    <a:pt x="13356" y="9013"/>
                  </a:lnTo>
                  <a:cubicBezTo>
                    <a:pt x="13356" y="9047"/>
                    <a:pt x="13322" y="9099"/>
                    <a:pt x="13270" y="9099"/>
                  </a:cubicBezTo>
                  <a:lnTo>
                    <a:pt x="914" y="9099"/>
                  </a:lnTo>
                  <a:cubicBezTo>
                    <a:pt x="863" y="9099"/>
                    <a:pt x="811" y="9047"/>
                    <a:pt x="811" y="9013"/>
                  </a:cubicBezTo>
                  <a:lnTo>
                    <a:pt x="811" y="8582"/>
                  </a:lnTo>
                  <a:cubicBezTo>
                    <a:pt x="811" y="8547"/>
                    <a:pt x="863" y="8496"/>
                    <a:pt x="914" y="8496"/>
                  </a:cubicBezTo>
                  <a:lnTo>
                    <a:pt x="3413" y="8496"/>
                  </a:lnTo>
                  <a:cubicBezTo>
                    <a:pt x="3568" y="8496"/>
                    <a:pt x="3689" y="8375"/>
                    <a:pt x="3689" y="8237"/>
                  </a:cubicBezTo>
                  <a:cubicBezTo>
                    <a:pt x="3689" y="8082"/>
                    <a:pt x="3568" y="7961"/>
                    <a:pt x="3413" y="7961"/>
                  </a:cubicBezTo>
                  <a:lnTo>
                    <a:pt x="1896" y="7961"/>
                  </a:lnTo>
                  <a:cubicBezTo>
                    <a:pt x="1672" y="7376"/>
                    <a:pt x="1569" y="6738"/>
                    <a:pt x="1569" y="6066"/>
                  </a:cubicBezTo>
                  <a:cubicBezTo>
                    <a:pt x="1569" y="5945"/>
                    <a:pt x="1569" y="5842"/>
                    <a:pt x="1569" y="5721"/>
                  </a:cubicBezTo>
                  <a:lnTo>
                    <a:pt x="2965" y="5721"/>
                  </a:lnTo>
                  <a:cubicBezTo>
                    <a:pt x="3223" y="5721"/>
                    <a:pt x="3413" y="5911"/>
                    <a:pt x="3413" y="6169"/>
                  </a:cubicBezTo>
                  <a:lnTo>
                    <a:pt x="3413" y="6652"/>
                  </a:lnTo>
                  <a:cubicBezTo>
                    <a:pt x="3413" y="6807"/>
                    <a:pt x="3534" y="6928"/>
                    <a:pt x="3689" y="6928"/>
                  </a:cubicBezTo>
                  <a:cubicBezTo>
                    <a:pt x="3844" y="6928"/>
                    <a:pt x="3964" y="6807"/>
                    <a:pt x="3964" y="6652"/>
                  </a:cubicBezTo>
                  <a:lnTo>
                    <a:pt x="3964" y="6169"/>
                  </a:lnTo>
                  <a:cubicBezTo>
                    <a:pt x="3964" y="5618"/>
                    <a:pt x="3516" y="5187"/>
                    <a:pt x="2965" y="5187"/>
                  </a:cubicBezTo>
                  <a:lnTo>
                    <a:pt x="1638" y="5187"/>
                  </a:lnTo>
                  <a:cubicBezTo>
                    <a:pt x="1690" y="4842"/>
                    <a:pt x="1776" y="4532"/>
                    <a:pt x="1879" y="4222"/>
                  </a:cubicBezTo>
                  <a:lnTo>
                    <a:pt x="2586" y="4222"/>
                  </a:lnTo>
                  <a:cubicBezTo>
                    <a:pt x="2741" y="4222"/>
                    <a:pt x="2862" y="4101"/>
                    <a:pt x="2862" y="3964"/>
                  </a:cubicBezTo>
                  <a:cubicBezTo>
                    <a:pt x="2862" y="3808"/>
                    <a:pt x="2741" y="3688"/>
                    <a:pt x="2586" y="3688"/>
                  </a:cubicBezTo>
                  <a:lnTo>
                    <a:pt x="2103" y="3688"/>
                  </a:lnTo>
                  <a:cubicBezTo>
                    <a:pt x="2999" y="1827"/>
                    <a:pt x="4895" y="552"/>
                    <a:pt x="7083" y="552"/>
                  </a:cubicBezTo>
                  <a:close/>
                  <a:moveTo>
                    <a:pt x="12357" y="11150"/>
                  </a:moveTo>
                  <a:lnTo>
                    <a:pt x="11702" y="14717"/>
                  </a:lnTo>
                  <a:lnTo>
                    <a:pt x="11185" y="14717"/>
                  </a:lnTo>
                  <a:lnTo>
                    <a:pt x="11805" y="11150"/>
                  </a:lnTo>
                  <a:close/>
                  <a:moveTo>
                    <a:pt x="12632" y="9633"/>
                  </a:moveTo>
                  <a:lnTo>
                    <a:pt x="12443" y="10615"/>
                  </a:lnTo>
                  <a:lnTo>
                    <a:pt x="11719" y="10615"/>
                  </a:lnTo>
                  <a:cubicBezTo>
                    <a:pt x="11512" y="10615"/>
                    <a:pt x="11323" y="10770"/>
                    <a:pt x="11288" y="10994"/>
                  </a:cubicBezTo>
                  <a:lnTo>
                    <a:pt x="10633" y="14717"/>
                  </a:lnTo>
                  <a:cubicBezTo>
                    <a:pt x="10599" y="14854"/>
                    <a:pt x="10651" y="14992"/>
                    <a:pt x="10737" y="15096"/>
                  </a:cubicBezTo>
                  <a:cubicBezTo>
                    <a:pt x="10806" y="15199"/>
                    <a:pt x="10944" y="15251"/>
                    <a:pt x="11064" y="15251"/>
                  </a:cubicBezTo>
                  <a:lnTo>
                    <a:pt x="11598" y="15251"/>
                  </a:lnTo>
                  <a:lnTo>
                    <a:pt x="11288" y="16940"/>
                  </a:lnTo>
                  <a:lnTo>
                    <a:pt x="2879" y="16940"/>
                  </a:lnTo>
                  <a:lnTo>
                    <a:pt x="1535" y="9633"/>
                  </a:lnTo>
                  <a:close/>
                  <a:moveTo>
                    <a:pt x="10978" y="17474"/>
                  </a:moveTo>
                  <a:lnTo>
                    <a:pt x="10978" y="17853"/>
                  </a:lnTo>
                  <a:lnTo>
                    <a:pt x="3189" y="17853"/>
                  </a:lnTo>
                  <a:lnTo>
                    <a:pt x="3189" y="17474"/>
                  </a:lnTo>
                  <a:close/>
                  <a:moveTo>
                    <a:pt x="7083" y="0"/>
                  </a:moveTo>
                  <a:cubicBezTo>
                    <a:pt x="4585" y="0"/>
                    <a:pt x="2448" y="1534"/>
                    <a:pt x="1517" y="3688"/>
                  </a:cubicBezTo>
                  <a:lnTo>
                    <a:pt x="1018" y="3688"/>
                  </a:lnTo>
                  <a:cubicBezTo>
                    <a:pt x="449" y="3688"/>
                    <a:pt x="1" y="4136"/>
                    <a:pt x="1" y="4705"/>
                  </a:cubicBezTo>
                  <a:cubicBezTo>
                    <a:pt x="1" y="5256"/>
                    <a:pt x="449" y="5721"/>
                    <a:pt x="1018" y="5721"/>
                  </a:cubicBezTo>
                  <a:lnTo>
                    <a:pt x="1035" y="5721"/>
                  </a:lnTo>
                  <a:cubicBezTo>
                    <a:pt x="1035" y="5842"/>
                    <a:pt x="1018" y="5945"/>
                    <a:pt x="1018" y="6066"/>
                  </a:cubicBezTo>
                  <a:cubicBezTo>
                    <a:pt x="1018" y="6738"/>
                    <a:pt x="1138" y="7358"/>
                    <a:pt x="1328" y="7961"/>
                  </a:cubicBezTo>
                  <a:lnTo>
                    <a:pt x="914" y="7961"/>
                  </a:lnTo>
                  <a:cubicBezTo>
                    <a:pt x="552" y="7961"/>
                    <a:pt x="277" y="8237"/>
                    <a:pt x="277" y="8582"/>
                  </a:cubicBezTo>
                  <a:lnTo>
                    <a:pt x="277" y="9013"/>
                  </a:lnTo>
                  <a:cubicBezTo>
                    <a:pt x="277" y="9357"/>
                    <a:pt x="552" y="9633"/>
                    <a:pt x="914" y="9633"/>
                  </a:cubicBezTo>
                  <a:lnTo>
                    <a:pt x="1000" y="9633"/>
                  </a:lnTo>
                  <a:lnTo>
                    <a:pt x="2362" y="17112"/>
                  </a:lnTo>
                  <a:cubicBezTo>
                    <a:pt x="2396" y="17267"/>
                    <a:pt x="2500" y="17405"/>
                    <a:pt x="2655" y="17457"/>
                  </a:cubicBezTo>
                  <a:lnTo>
                    <a:pt x="2655" y="17939"/>
                  </a:lnTo>
                  <a:cubicBezTo>
                    <a:pt x="2655" y="18198"/>
                    <a:pt x="2862" y="18387"/>
                    <a:pt x="3103" y="18387"/>
                  </a:cubicBezTo>
                  <a:lnTo>
                    <a:pt x="11064" y="18387"/>
                  </a:lnTo>
                  <a:cubicBezTo>
                    <a:pt x="11323" y="18387"/>
                    <a:pt x="11512" y="18198"/>
                    <a:pt x="11512" y="17939"/>
                  </a:cubicBezTo>
                  <a:lnTo>
                    <a:pt x="11512" y="17457"/>
                  </a:lnTo>
                  <a:cubicBezTo>
                    <a:pt x="11667" y="17405"/>
                    <a:pt x="11771" y="17267"/>
                    <a:pt x="11805" y="17112"/>
                  </a:cubicBezTo>
                  <a:lnTo>
                    <a:pt x="13184" y="9633"/>
                  </a:lnTo>
                  <a:lnTo>
                    <a:pt x="13270" y="9633"/>
                  </a:lnTo>
                  <a:cubicBezTo>
                    <a:pt x="13615" y="9633"/>
                    <a:pt x="13890" y="9357"/>
                    <a:pt x="13890" y="9013"/>
                  </a:cubicBezTo>
                  <a:lnTo>
                    <a:pt x="13890" y="8582"/>
                  </a:lnTo>
                  <a:cubicBezTo>
                    <a:pt x="13890" y="8237"/>
                    <a:pt x="13615" y="7961"/>
                    <a:pt x="13270" y="7961"/>
                  </a:cubicBezTo>
                  <a:lnTo>
                    <a:pt x="12839" y="7961"/>
                  </a:lnTo>
                  <a:cubicBezTo>
                    <a:pt x="13046" y="7358"/>
                    <a:pt x="13149" y="6738"/>
                    <a:pt x="13149" y="6066"/>
                  </a:cubicBezTo>
                  <a:cubicBezTo>
                    <a:pt x="13149" y="5549"/>
                    <a:pt x="13080" y="5049"/>
                    <a:pt x="12960" y="4567"/>
                  </a:cubicBezTo>
                  <a:lnTo>
                    <a:pt x="16872" y="4567"/>
                  </a:lnTo>
                  <a:cubicBezTo>
                    <a:pt x="17113" y="4567"/>
                    <a:pt x="17320" y="4377"/>
                    <a:pt x="17320" y="4119"/>
                  </a:cubicBezTo>
                  <a:lnTo>
                    <a:pt x="17320" y="2654"/>
                  </a:lnTo>
                  <a:cubicBezTo>
                    <a:pt x="17320" y="2395"/>
                    <a:pt x="17113" y="2206"/>
                    <a:pt x="16872" y="2206"/>
                  </a:cubicBezTo>
                  <a:lnTo>
                    <a:pt x="11754" y="2206"/>
                  </a:lnTo>
                  <a:cubicBezTo>
                    <a:pt x="10633" y="862"/>
                    <a:pt x="8962" y="0"/>
                    <a:pt x="7083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93"/>
            <p:cNvSpPr/>
            <p:nvPr/>
          </p:nvSpPr>
          <p:spPr>
            <a:xfrm>
              <a:off x="4843413" y="4108150"/>
              <a:ext cx="63775" cy="13800"/>
            </a:xfrm>
            <a:custGeom>
              <a:rect b="b" l="l" r="r" t="t"/>
              <a:pathLst>
                <a:path extrusionOk="0" h="552" w="2551">
                  <a:moveTo>
                    <a:pt x="276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31"/>
                    <a:pt x="121" y="552"/>
                    <a:pt x="276" y="552"/>
                  </a:cubicBezTo>
                  <a:lnTo>
                    <a:pt x="2275" y="552"/>
                  </a:lnTo>
                  <a:cubicBezTo>
                    <a:pt x="2430" y="552"/>
                    <a:pt x="2551" y="431"/>
                    <a:pt x="2551" y="276"/>
                  </a:cubicBezTo>
                  <a:cubicBezTo>
                    <a:pt x="2551" y="121"/>
                    <a:pt x="2430" y="0"/>
                    <a:pt x="2275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93"/>
            <p:cNvSpPr/>
            <p:nvPr/>
          </p:nvSpPr>
          <p:spPr>
            <a:xfrm>
              <a:off x="4854188" y="4133575"/>
              <a:ext cx="42225" cy="13375"/>
            </a:xfrm>
            <a:custGeom>
              <a:rect b="b" l="l" r="r" t="t"/>
              <a:pathLst>
                <a:path extrusionOk="0" h="535" w="1689">
                  <a:moveTo>
                    <a:pt x="276" y="0"/>
                  </a:moveTo>
                  <a:cubicBezTo>
                    <a:pt x="121" y="0"/>
                    <a:pt x="0" y="121"/>
                    <a:pt x="0" y="259"/>
                  </a:cubicBezTo>
                  <a:cubicBezTo>
                    <a:pt x="0" y="414"/>
                    <a:pt x="121" y="534"/>
                    <a:pt x="276" y="534"/>
                  </a:cubicBezTo>
                  <a:lnTo>
                    <a:pt x="1413" y="534"/>
                  </a:lnTo>
                  <a:cubicBezTo>
                    <a:pt x="1568" y="534"/>
                    <a:pt x="1689" y="414"/>
                    <a:pt x="1689" y="259"/>
                  </a:cubicBezTo>
                  <a:cubicBezTo>
                    <a:pt x="1689" y="121"/>
                    <a:pt x="1568" y="0"/>
                    <a:pt x="1413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93"/>
            <p:cNvSpPr/>
            <p:nvPr/>
          </p:nvSpPr>
          <p:spPr>
            <a:xfrm>
              <a:off x="4702113" y="3816500"/>
              <a:ext cx="50850" cy="55150"/>
            </a:xfrm>
            <a:custGeom>
              <a:rect b="b" l="l" r="r" t="t"/>
              <a:pathLst>
                <a:path extrusionOk="0" h="2206" w="2034">
                  <a:moveTo>
                    <a:pt x="276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14"/>
                    <a:pt x="121" y="534"/>
                    <a:pt x="276" y="534"/>
                  </a:cubicBezTo>
                  <a:lnTo>
                    <a:pt x="1258" y="534"/>
                  </a:lnTo>
                  <a:cubicBezTo>
                    <a:pt x="1396" y="534"/>
                    <a:pt x="1499" y="638"/>
                    <a:pt x="1499" y="776"/>
                  </a:cubicBezTo>
                  <a:cubicBezTo>
                    <a:pt x="1499" y="896"/>
                    <a:pt x="1396" y="1000"/>
                    <a:pt x="1258" y="1000"/>
                  </a:cubicBezTo>
                  <a:lnTo>
                    <a:pt x="775" y="1000"/>
                  </a:lnTo>
                  <a:cubicBezTo>
                    <a:pt x="431" y="1000"/>
                    <a:pt x="138" y="1275"/>
                    <a:pt x="138" y="1620"/>
                  </a:cubicBezTo>
                  <a:lnTo>
                    <a:pt x="138" y="1947"/>
                  </a:lnTo>
                  <a:cubicBezTo>
                    <a:pt x="138" y="2085"/>
                    <a:pt x="258" y="2206"/>
                    <a:pt x="414" y="2206"/>
                  </a:cubicBezTo>
                  <a:cubicBezTo>
                    <a:pt x="569" y="2206"/>
                    <a:pt x="689" y="2085"/>
                    <a:pt x="689" y="1947"/>
                  </a:cubicBezTo>
                  <a:lnTo>
                    <a:pt x="689" y="1620"/>
                  </a:lnTo>
                  <a:cubicBezTo>
                    <a:pt x="689" y="1568"/>
                    <a:pt x="724" y="1534"/>
                    <a:pt x="775" y="1534"/>
                  </a:cubicBezTo>
                  <a:lnTo>
                    <a:pt x="1258" y="1534"/>
                  </a:lnTo>
                  <a:cubicBezTo>
                    <a:pt x="1689" y="1534"/>
                    <a:pt x="2033" y="1189"/>
                    <a:pt x="2033" y="776"/>
                  </a:cubicBezTo>
                  <a:cubicBezTo>
                    <a:pt x="2033" y="345"/>
                    <a:pt x="1689" y="0"/>
                    <a:pt x="1258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9" name="Google Shape;1059;p93"/>
          <p:cNvSpPr txBox="1"/>
          <p:nvPr>
            <p:ph idx="4294967295" type="subTitle"/>
          </p:nvPr>
        </p:nvSpPr>
        <p:spPr>
          <a:xfrm>
            <a:off x="2928138" y="3506425"/>
            <a:ext cx="11871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latin typeface="Anaheim"/>
                <a:ea typeface="Anaheim"/>
                <a:cs typeface="Anaheim"/>
                <a:sym typeface="Anaheim"/>
              </a:rPr>
              <a:t>Potluck item:</a:t>
            </a:r>
            <a:endParaRPr b="1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60" name="Google Shape;1060;p93"/>
          <p:cNvSpPr txBox="1"/>
          <p:nvPr>
            <p:ph idx="4294967295" type="subTitle"/>
          </p:nvPr>
        </p:nvSpPr>
        <p:spPr>
          <a:xfrm>
            <a:off x="4868688" y="3493663"/>
            <a:ext cx="11871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latin typeface="Anaheim"/>
                <a:ea typeface="Anaheim"/>
                <a:cs typeface="Anaheim"/>
                <a:sym typeface="Anaheim"/>
              </a:rPr>
              <a:t>Potluck item:</a:t>
            </a:r>
            <a:endParaRPr b="1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61" name="Google Shape;1061;p93"/>
          <p:cNvSpPr txBox="1"/>
          <p:nvPr>
            <p:ph idx="4294967295" type="subTitle"/>
          </p:nvPr>
        </p:nvSpPr>
        <p:spPr>
          <a:xfrm>
            <a:off x="6809238" y="3506413"/>
            <a:ext cx="11871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latin typeface="Anaheim"/>
                <a:ea typeface="Anaheim"/>
                <a:cs typeface="Anaheim"/>
                <a:sym typeface="Anaheim"/>
              </a:rPr>
              <a:t>Potluck item:</a:t>
            </a:r>
            <a:endParaRPr b="1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62" name="Google Shape;1062;p93"/>
          <p:cNvSpPr/>
          <p:nvPr/>
        </p:nvSpPr>
        <p:spPr>
          <a:xfrm>
            <a:off x="7582463" y="3813838"/>
            <a:ext cx="459275" cy="287800"/>
          </a:xfrm>
          <a:custGeom>
            <a:rect b="b" l="l" r="r" t="t"/>
            <a:pathLst>
              <a:path extrusionOk="0" h="11512" w="18371">
                <a:moveTo>
                  <a:pt x="12598" y="707"/>
                </a:moveTo>
                <a:cubicBezTo>
                  <a:pt x="12925" y="1707"/>
                  <a:pt x="13080" y="2878"/>
                  <a:pt x="13029" y="4067"/>
                </a:cubicBezTo>
                <a:cubicBezTo>
                  <a:pt x="12684" y="4154"/>
                  <a:pt x="12391" y="4343"/>
                  <a:pt x="12150" y="4602"/>
                </a:cubicBezTo>
                <a:lnTo>
                  <a:pt x="11237" y="3034"/>
                </a:lnTo>
                <a:lnTo>
                  <a:pt x="12546" y="776"/>
                </a:lnTo>
                <a:cubicBezTo>
                  <a:pt x="12546" y="759"/>
                  <a:pt x="12563" y="724"/>
                  <a:pt x="12598" y="707"/>
                </a:cubicBezTo>
                <a:close/>
                <a:moveTo>
                  <a:pt x="15079" y="3051"/>
                </a:moveTo>
                <a:cubicBezTo>
                  <a:pt x="15114" y="3051"/>
                  <a:pt x="15148" y="3068"/>
                  <a:pt x="15200" y="3102"/>
                </a:cubicBezTo>
                <a:cubicBezTo>
                  <a:pt x="15441" y="3344"/>
                  <a:pt x="15579" y="3619"/>
                  <a:pt x="15596" y="3947"/>
                </a:cubicBezTo>
                <a:cubicBezTo>
                  <a:pt x="15631" y="4257"/>
                  <a:pt x="15838" y="4515"/>
                  <a:pt x="16148" y="4602"/>
                </a:cubicBezTo>
                <a:cubicBezTo>
                  <a:pt x="16544" y="4688"/>
                  <a:pt x="16854" y="4964"/>
                  <a:pt x="17009" y="5325"/>
                </a:cubicBezTo>
                <a:lnTo>
                  <a:pt x="12305" y="5325"/>
                </a:lnTo>
                <a:cubicBezTo>
                  <a:pt x="12512" y="4877"/>
                  <a:pt x="12960" y="4550"/>
                  <a:pt x="13477" y="4550"/>
                </a:cubicBezTo>
                <a:cubicBezTo>
                  <a:pt x="13735" y="4550"/>
                  <a:pt x="13994" y="4447"/>
                  <a:pt x="14166" y="4240"/>
                </a:cubicBezTo>
                <a:cubicBezTo>
                  <a:pt x="14494" y="3861"/>
                  <a:pt x="14752" y="3482"/>
                  <a:pt x="14907" y="3171"/>
                </a:cubicBezTo>
                <a:cubicBezTo>
                  <a:pt x="14924" y="3102"/>
                  <a:pt x="14976" y="3068"/>
                  <a:pt x="15045" y="3051"/>
                </a:cubicBezTo>
                <a:close/>
                <a:moveTo>
                  <a:pt x="8824" y="1241"/>
                </a:moveTo>
                <a:cubicBezTo>
                  <a:pt x="9220" y="2413"/>
                  <a:pt x="9358" y="3792"/>
                  <a:pt x="9238" y="5188"/>
                </a:cubicBezTo>
                <a:cubicBezTo>
                  <a:pt x="9203" y="5446"/>
                  <a:pt x="9169" y="5722"/>
                  <a:pt x="9134" y="5980"/>
                </a:cubicBezTo>
                <a:lnTo>
                  <a:pt x="7618" y="3344"/>
                </a:lnTo>
                <a:lnTo>
                  <a:pt x="8772" y="1327"/>
                </a:lnTo>
                <a:cubicBezTo>
                  <a:pt x="8790" y="1293"/>
                  <a:pt x="8807" y="1276"/>
                  <a:pt x="8824" y="1241"/>
                </a:cubicBezTo>
                <a:close/>
                <a:moveTo>
                  <a:pt x="17837" y="5860"/>
                </a:moveTo>
                <a:lnTo>
                  <a:pt x="17837" y="6359"/>
                </a:lnTo>
                <a:lnTo>
                  <a:pt x="11478" y="6359"/>
                </a:lnTo>
                <a:lnTo>
                  <a:pt x="11478" y="5860"/>
                </a:lnTo>
                <a:close/>
                <a:moveTo>
                  <a:pt x="3620" y="4050"/>
                </a:moveTo>
                <a:lnTo>
                  <a:pt x="1707" y="7376"/>
                </a:lnTo>
                <a:lnTo>
                  <a:pt x="897" y="7376"/>
                </a:lnTo>
                <a:cubicBezTo>
                  <a:pt x="897" y="7342"/>
                  <a:pt x="897" y="7307"/>
                  <a:pt x="897" y="7290"/>
                </a:cubicBezTo>
                <a:cubicBezTo>
                  <a:pt x="897" y="7031"/>
                  <a:pt x="1000" y="6773"/>
                  <a:pt x="1190" y="6601"/>
                </a:cubicBezTo>
                <a:cubicBezTo>
                  <a:pt x="1293" y="6514"/>
                  <a:pt x="1311" y="6342"/>
                  <a:pt x="1207" y="6239"/>
                </a:cubicBezTo>
                <a:cubicBezTo>
                  <a:pt x="1069" y="6066"/>
                  <a:pt x="1000" y="5860"/>
                  <a:pt x="1000" y="5653"/>
                </a:cubicBezTo>
                <a:cubicBezTo>
                  <a:pt x="1000" y="5136"/>
                  <a:pt x="1414" y="4740"/>
                  <a:pt x="1914" y="4740"/>
                </a:cubicBezTo>
                <a:cubicBezTo>
                  <a:pt x="2086" y="4740"/>
                  <a:pt x="2241" y="4774"/>
                  <a:pt x="2379" y="4860"/>
                </a:cubicBezTo>
                <a:cubicBezTo>
                  <a:pt x="2417" y="4889"/>
                  <a:pt x="2460" y="4901"/>
                  <a:pt x="2506" y="4901"/>
                </a:cubicBezTo>
                <a:cubicBezTo>
                  <a:pt x="2543" y="4901"/>
                  <a:pt x="2582" y="4893"/>
                  <a:pt x="2620" y="4877"/>
                </a:cubicBezTo>
                <a:cubicBezTo>
                  <a:pt x="2706" y="4860"/>
                  <a:pt x="2758" y="4791"/>
                  <a:pt x="2775" y="4705"/>
                </a:cubicBezTo>
                <a:cubicBezTo>
                  <a:pt x="2896" y="4326"/>
                  <a:pt x="3241" y="4050"/>
                  <a:pt x="3620" y="4050"/>
                </a:cubicBezTo>
                <a:close/>
                <a:moveTo>
                  <a:pt x="5963" y="1827"/>
                </a:moveTo>
                <a:lnTo>
                  <a:pt x="5963" y="1827"/>
                </a:lnTo>
                <a:cubicBezTo>
                  <a:pt x="6084" y="1862"/>
                  <a:pt x="6187" y="1948"/>
                  <a:pt x="6256" y="2068"/>
                </a:cubicBezTo>
                <a:lnTo>
                  <a:pt x="7962" y="5015"/>
                </a:lnTo>
                <a:cubicBezTo>
                  <a:pt x="7445" y="5153"/>
                  <a:pt x="6928" y="5325"/>
                  <a:pt x="6429" y="5515"/>
                </a:cubicBezTo>
                <a:cubicBezTo>
                  <a:pt x="6429" y="5291"/>
                  <a:pt x="6446" y="5050"/>
                  <a:pt x="6429" y="4826"/>
                </a:cubicBezTo>
                <a:cubicBezTo>
                  <a:pt x="6429" y="4671"/>
                  <a:pt x="6308" y="4550"/>
                  <a:pt x="6170" y="4550"/>
                </a:cubicBezTo>
                <a:cubicBezTo>
                  <a:pt x="6015" y="4550"/>
                  <a:pt x="5894" y="4671"/>
                  <a:pt x="5894" y="4826"/>
                </a:cubicBezTo>
                <a:cubicBezTo>
                  <a:pt x="5894" y="5136"/>
                  <a:pt x="5894" y="5446"/>
                  <a:pt x="5860" y="5756"/>
                </a:cubicBezTo>
                <a:cubicBezTo>
                  <a:pt x="5670" y="5842"/>
                  <a:pt x="5464" y="5929"/>
                  <a:pt x="5274" y="6032"/>
                </a:cubicBezTo>
                <a:cubicBezTo>
                  <a:pt x="4481" y="6411"/>
                  <a:pt x="3740" y="6876"/>
                  <a:pt x="3051" y="7376"/>
                </a:cubicBezTo>
                <a:lnTo>
                  <a:pt x="2327" y="7376"/>
                </a:lnTo>
                <a:lnTo>
                  <a:pt x="5395" y="2068"/>
                </a:lnTo>
                <a:cubicBezTo>
                  <a:pt x="5412" y="2034"/>
                  <a:pt x="5429" y="2017"/>
                  <a:pt x="5446" y="1982"/>
                </a:cubicBezTo>
                <a:cubicBezTo>
                  <a:pt x="5619" y="2482"/>
                  <a:pt x="5739" y="2999"/>
                  <a:pt x="5808" y="3568"/>
                </a:cubicBezTo>
                <a:cubicBezTo>
                  <a:pt x="5826" y="3706"/>
                  <a:pt x="5946" y="3792"/>
                  <a:pt x="6067" y="3792"/>
                </a:cubicBezTo>
                <a:lnTo>
                  <a:pt x="6119" y="3792"/>
                </a:lnTo>
                <a:cubicBezTo>
                  <a:pt x="6256" y="3774"/>
                  <a:pt x="6360" y="3637"/>
                  <a:pt x="6343" y="3499"/>
                </a:cubicBezTo>
                <a:cubicBezTo>
                  <a:pt x="6256" y="2913"/>
                  <a:pt x="6136" y="2344"/>
                  <a:pt x="5963" y="1827"/>
                </a:cubicBezTo>
                <a:close/>
                <a:moveTo>
                  <a:pt x="8238" y="5498"/>
                </a:moveTo>
                <a:lnTo>
                  <a:pt x="9324" y="7376"/>
                </a:lnTo>
                <a:lnTo>
                  <a:pt x="3999" y="7376"/>
                </a:lnTo>
                <a:cubicBezTo>
                  <a:pt x="4481" y="7049"/>
                  <a:pt x="4981" y="6773"/>
                  <a:pt x="5515" y="6514"/>
                </a:cubicBezTo>
                <a:cubicBezTo>
                  <a:pt x="6394" y="6066"/>
                  <a:pt x="7308" y="5722"/>
                  <a:pt x="8238" y="5498"/>
                </a:cubicBezTo>
                <a:close/>
                <a:moveTo>
                  <a:pt x="9341" y="1086"/>
                </a:moveTo>
                <a:lnTo>
                  <a:pt x="9341" y="1086"/>
                </a:lnTo>
                <a:cubicBezTo>
                  <a:pt x="9462" y="1121"/>
                  <a:pt x="9565" y="1207"/>
                  <a:pt x="9634" y="1327"/>
                </a:cubicBezTo>
                <a:lnTo>
                  <a:pt x="11822" y="5101"/>
                </a:lnTo>
                <a:cubicBezTo>
                  <a:pt x="11788" y="5170"/>
                  <a:pt x="11754" y="5239"/>
                  <a:pt x="11736" y="5325"/>
                </a:cubicBezTo>
                <a:lnTo>
                  <a:pt x="11392" y="5325"/>
                </a:lnTo>
                <a:cubicBezTo>
                  <a:pt x="11150" y="5325"/>
                  <a:pt x="10944" y="5515"/>
                  <a:pt x="10944" y="5773"/>
                </a:cubicBezTo>
                <a:lnTo>
                  <a:pt x="10944" y="6446"/>
                </a:lnTo>
                <a:cubicBezTo>
                  <a:pt x="10944" y="6704"/>
                  <a:pt x="11150" y="6894"/>
                  <a:pt x="11392" y="6894"/>
                </a:cubicBezTo>
                <a:lnTo>
                  <a:pt x="11512" y="6894"/>
                </a:lnTo>
                <a:lnTo>
                  <a:pt x="11650" y="7376"/>
                </a:lnTo>
                <a:lnTo>
                  <a:pt x="9944" y="7376"/>
                </a:lnTo>
                <a:lnTo>
                  <a:pt x="9548" y="6687"/>
                </a:lnTo>
                <a:cubicBezTo>
                  <a:pt x="9651" y="6222"/>
                  <a:pt x="9720" y="5722"/>
                  <a:pt x="9772" y="5222"/>
                </a:cubicBezTo>
                <a:cubicBezTo>
                  <a:pt x="9910" y="3774"/>
                  <a:pt x="9755" y="2310"/>
                  <a:pt x="9341" y="1086"/>
                </a:cubicBezTo>
                <a:close/>
                <a:moveTo>
                  <a:pt x="17234" y="6894"/>
                </a:moveTo>
                <a:lnTo>
                  <a:pt x="17113" y="7376"/>
                </a:lnTo>
                <a:lnTo>
                  <a:pt x="12202" y="7376"/>
                </a:lnTo>
                <a:lnTo>
                  <a:pt x="12081" y="6894"/>
                </a:lnTo>
                <a:close/>
                <a:moveTo>
                  <a:pt x="17837" y="7910"/>
                </a:moveTo>
                <a:lnTo>
                  <a:pt x="17837" y="8669"/>
                </a:lnTo>
                <a:lnTo>
                  <a:pt x="14993" y="8669"/>
                </a:lnTo>
                <a:cubicBezTo>
                  <a:pt x="14855" y="8669"/>
                  <a:pt x="14735" y="8789"/>
                  <a:pt x="14735" y="8944"/>
                </a:cubicBezTo>
                <a:cubicBezTo>
                  <a:pt x="14735" y="9099"/>
                  <a:pt x="14855" y="9220"/>
                  <a:pt x="14993" y="9220"/>
                </a:cubicBezTo>
                <a:lnTo>
                  <a:pt x="17027" y="9220"/>
                </a:lnTo>
                <a:lnTo>
                  <a:pt x="16493" y="10978"/>
                </a:lnTo>
                <a:lnTo>
                  <a:pt x="1879" y="10978"/>
                </a:lnTo>
                <a:lnTo>
                  <a:pt x="1345" y="9220"/>
                </a:lnTo>
                <a:lnTo>
                  <a:pt x="13701" y="9220"/>
                </a:lnTo>
                <a:cubicBezTo>
                  <a:pt x="13856" y="9220"/>
                  <a:pt x="13977" y="9099"/>
                  <a:pt x="13977" y="8944"/>
                </a:cubicBezTo>
                <a:cubicBezTo>
                  <a:pt x="13977" y="8789"/>
                  <a:pt x="13856" y="8669"/>
                  <a:pt x="13701" y="8669"/>
                </a:cubicBezTo>
                <a:lnTo>
                  <a:pt x="535" y="8669"/>
                </a:lnTo>
                <a:lnTo>
                  <a:pt x="535" y="7910"/>
                </a:lnTo>
                <a:close/>
                <a:moveTo>
                  <a:pt x="12960" y="1"/>
                </a:moveTo>
                <a:cubicBezTo>
                  <a:pt x="12598" y="1"/>
                  <a:pt x="12253" y="190"/>
                  <a:pt x="12081" y="518"/>
                </a:cubicBezTo>
                <a:lnTo>
                  <a:pt x="10926" y="2482"/>
                </a:lnTo>
                <a:lnTo>
                  <a:pt x="10099" y="1052"/>
                </a:lnTo>
                <a:cubicBezTo>
                  <a:pt x="9910" y="724"/>
                  <a:pt x="9582" y="535"/>
                  <a:pt x="9203" y="535"/>
                </a:cubicBezTo>
                <a:cubicBezTo>
                  <a:pt x="8841" y="535"/>
                  <a:pt x="8497" y="724"/>
                  <a:pt x="8307" y="1052"/>
                </a:cubicBezTo>
                <a:lnTo>
                  <a:pt x="7308" y="2809"/>
                </a:lnTo>
                <a:lnTo>
                  <a:pt x="6722" y="1793"/>
                </a:lnTo>
                <a:cubicBezTo>
                  <a:pt x="6532" y="1465"/>
                  <a:pt x="6187" y="1276"/>
                  <a:pt x="5826" y="1276"/>
                </a:cubicBezTo>
                <a:cubicBezTo>
                  <a:pt x="5446" y="1276"/>
                  <a:pt x="5119" y="1465"/>
                  <a:pt x="4929" y="1793"/>
                </a:cubicBezTo>
                <a:lnTo>
                  <a:pt x="3930" y="3533"/>
                </a:lnTo>
                <a:cubicBezTo>
                  <a:pt x="3844" y="3516"/>
                  <a:pt x="3740" y="3499"/>
                  <a:pt x="3654" y="3499"/>
                </a:cubicBezTo>
                <a:cubicBezTo>
                  <a:pt x="3120" y="3499"/>
                  <a:pt x="2620" y="3809"/>
                  <a:pt x="2379" y="4274"/>
                </a:cubicBezTo>
                <a:cubicBezTo>
                  <a:pt x="2224" y="4223"/>
                  <a:pt x="2069" y="4188"/>
                  <a:pt x="1914" y="4188"/>
                </a:cubicBezTo>
                <a:cubicBezTo>
                  <a:pt x="1104" y="4188"/>
                  <a:pt x="466" y="4843"/>
                  <a:pt x="466" y="5653"/>
                </a:cubicBezTo>
                <a:cubicBezTo>
                  <a:pt x="466" y="5911"/>
                  <a:pt x="535" y="6170"/>
                  <a:pt x="656" y="6394"/>
                </a:cubicBezTo>
                <a:cubicBezTo>
                  <a:pt x="466" y="6635"/>
                  <a:pt x="346" y="6963"/>
                  <a:pt x="346" y="7290"/>
                </a:cubicBezTo>
                <a:cubicBezTo>
                  <a:pt x="346" y="7324"/>
                  <a:pt x="346" y="7342"/>
                  <a:pt x="363" y="7376"/>
                </a:cubicBezTo>
                <a:cubicBezTo>
                  <a:pt x="156" y="7428"/>
                  <a:pt x="1" y="7600"/>
                  <a:pt x="1" y="7824"/>
                </a:cubicBezTo>
                <a:lnTo>
                  <a:pt x="1" y="8772"/>
                </a:lnTo>
                <a:cubicBezTo>
                  <a:pt x="1" y="9013"/>
                  <a:pt x="191" y="9220"/>
                  <a:pt x="449" y="9220"/>
                </a:cubicBezTo>
                <a:lnTo>
                  <a:pt x="776" y="9220"/>
                </a:lnTo>
                <a:lnTo>
                  <a:pt x="1380" y="11202"/>
                </a:lnTo>
                <a:cubicBezTo>
                  <a:pt x="1448" y="11391"/>
                  <a:pt x="1621" y="11512"/>
                  <a:pt x="1810" y="11512"/>
                </a:cubicBezTo>
                <a:lnTo>
                  <a:pt x="16561" y="11512"/>
                </a:lnTo>
                <a:cubicBezTo>
                  <a:pt x="16751" y="11512"/>
                  <a:pt x="16923" y="11391"/>
                  <a:pt x="16992" y="11202"/>
                </a:cubicBezTo>
                <a:lnTo>
                  <a:pt x="17595" y="9220"/>
                </a:lnTo>
                <a:lnTo>
                  <a:pt x="17923" y="9220"/>
                </a:lnTo>
                <a:cubicBezTo>
                  <a:pt x="18181" y="9220"/>
                  <a:pt x="18371" y="9013"/>
                  <a:pt x="18371" y="8772"/>
                </a:cubicBezTo>
                <a:lnTo>
                  <a:pt x="18371" y="7824"/>
                </a:lnTo>
                <a:cubicBezTo>
                  <a:pt x="18371" y="7566"/>
                  <a:pt x="18181" y="7376"/>
                  <a:pt x="17923" y="7376"/>
                </a:cubicBezTo>
                <a:lnTo>
                  <a:pt x="17682" y="7376"/>
                </a:lnTo>
                <a:lnTo>
                  <a:pt x="17802" y="6894"/>
                </a:lnTo>
                <a:lnTo>
                  <a:pt x="17923" y="6894"/>
                </a:lnTo>
                <a:cubicBezTo>
                  <a:pt x="18181" y="6894"/>
                  <a:pt x="18371" y="6704"/>
                  <a:pt x="18371" y="6446"/>
                </a:cubicBezTo>
                <a:lnTo>
                  <a:pt x="18371" y="5773"/>
                </a:lnTo>
                <a:cubicBezTo>
                  <a:pt x="18371" y="5515"/>
                  <a:pt x="18181" y="5325"/>
                  <a:pt x="17923" y="5325"/>
                </a:cubicBezTo>
                <a:lnTo>
                  <a:pt x="17578" y="5325"/>
                </a:lnTo>
                <a:cubicBezTo>
                  <a:pt x="17406" y="4705"/>
                  <a:pt x="16906" y="4223"/>
                  <a:pt x="16268" y="4067"/>
                </a:cubicBezTo>
                <a:cubicBezTo>
                  <a:pt x="16200" y="4050"/>
                  <a:pt x="16148" y="3981"/>
                  <a:pt x="16131" y="3895"/>
                </a:cubicBezTo>
                <a:cubicBezTo>
                  <a:pt x="16113" y="3464"/>
                  <a:pt x="15907" y="3051"/>
                  <a:pt x="15579" y="2723"/>
                </a:cubicBezTo>
                <a:cubicBezTo>
                  <a:pt x="15440" y="2584"/>
                  <a:pt x="15258" y="2514"/>
                  <a:pt x="15072" y="2514"/>
                </a:cubicBezTo>
                <a:cubicBezTo>
                  <a:pt x="15052" y="2514"/>
                  <a:pt x="15031" y="2515"/>
                  <a:pt x="15011" y="2517"/>
                </a:cubicBezTo>
                <a:lnTo>
                  <a:pt x="14718" y="2000"/>
                </a:lnTo>
                <a:cubicBezTo>
                  <a:pt x="14672" y="1908"/>
                  <a:pt x="14580" y="1862"/>
                  <a:pt x="14488" y="1862"/>
                </a:cubicBezTo>
                <a:cubicBezTo>
                  <a:pt x="14442" y="1862"/>
                  <a:pt x="14396" y="1873"/>
                  <a:pt x="14356" y="1896"/>
                </a:cubicBezTo>
                <a:cubicBezTo>
                  <a:pt x="14218" y="1965"/>
                  <a:pt x="14183" y="2137"/>
                  <a:pt x="14252" y="2258"/>
                </a:cubicBezTo>
                <a:lnTo>
                  <a:pt x="14528" y="2758"/>
                </a:lnTo>
                <a:cubicBezTo>
                  <a:pt x="14476" y="2809"/>
                  <a:pt x="14442" y="2861"/>
                  <a:pt x="14407" y="2930"/>
                </a:cubicBezTo>
                <a:cubicBezTo>
                  <a:pt x="14287" y="3206"/>
                  <a:pt x="14045" y="3550"/>
                  <a:pt x="13753" y="3895"/>
                </a:cubicBezTo>
                <a:cubicBezTo>
                  <a:pt x="13701" y="3947"/>
                  <a:pt x="13649" y="3981"/>
                  <a:pt x="13580" y="3999"/>
                </a:cubicBezTo>
                <a:cubicBezTo>
                  <a:pt x="13615" y="2775"/>
                  <a:pt x="13442" y="1586"/>
                  <a:pt x="13098" y="552"/>
                </a:cubicBezTo>
                <a:lnTo>
                  <a:pt x="13098" y="552"/>
                </a:lnTo>
                <a:cubicBezTo>
                  <a:pt x="13218" y="586"/>
                  <a:pt x="13322" y="673"/>
                  <a:pt x="13391" y="776"/>
                </a:cubicBezTo>
                <a:lnTo>
                  <a:pt x="13615" y="1155"/>
                </a:lnTo>
                <a:cubicBezTo>
                  <a:pt x="13660" y="1235"/>
                  <a:pt x="13743" y="1284"/>
                  <a:pt x="13833" y="1284"/>
                </a:cubicBezTo>
                <a:cubicBezTo>
                  <a:pt x="13880" y="1284"/>
                  <a:pt x="13929" y="1271"/>
                  <a:pt x="13977" y="1241"/>
                </a:cubicBezTo>
                <a:cubicBezTo>
                  <a:pt x="14097" y="1172"/>
                  <a:pt x="14149" y="1017"/>
                  <a:pt x="14080" y="879"/>
                </a:cubicBezTo>
                <a:lnTo>
                  <a:pt x="13856" y="518"/>
                </a:lnTo>
                <a:cubicBezTo>
                  <a:pt x="13666" y="190"/>
                  <a:pt x="13339" y="1"/>
                  <a:pt x="12960" y="1"/>
                </a:cubicBezTo>
                <a:close/>
              </a:path>
            </a:pathLst>
          </a:custGeom>
          <a:solidFill>
            <a:srgbClr val="3C4442"/>
          </a:solidFill>
          <a:ln cap="flat" cmpd="sng" w="9525">
            <a:solidFill>
              <a:srgbClr val="A3E2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93"/>
          <p:cNvSpPr txBox="1"/>
          <p:nvPr>
            <p:ph idx="4294967295" type="subTitle"/>
          </p:nvPr>
        </p:nvSpPr>
        <p:spPr>
          <a:xfrm>
            <a:off x="1083113" y="3496075"/>
            <a:ext cx="11871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latin typeface="Anaheim"/>
                <a:ea typeface="Anaheim"/>
                <a:cs typeface="Anaheim"/>
                <a:sym typeface="Anaheim"/>
              </a:rPr>
              <a:t>Potluck item:</a:t>
            </a:r>
            <a:endParaRPr b="1"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064" name="Google Shape;1064;p93"/>
          <p:cNvGrpSpPr/>
          <p:nvPr/>
        </p:nvGrpSpPr>
        <p:grpSpPr>
          <a:xfrm>
            <a:off x="1950688" y="3647075"/>
            <a:ext cx="459700" cy="445925"/>
            <a:chOff x="2629463" y="1917900"/>
            <a:chExt cx="459700" cy="445925"/>
          </a:xfrm>
        </p:grpSpPr>
        <p:sp>
          <p:nvSpPr>
            <p:cNvPr id="1065" name="Google Shape;1065;p93"/>
            <p:cNvSpPr/>
            <p:nvPr/>
          </p:nvSpPr>
          <p:spPr>
            <a:xfrm>
              <a:off x="2629463" y="1917900"/>
              <a:ext cx="459700" cy="445925"/>
            </a:xfrm>
            <a:custGeom>
              <a:rect b="b" l="l" r="r" t="t"/>
              <a:pathLst>
                <a:path extrusionOk="0" h="17837" w="18388">
                  <a:moveTo>
                    <a:pt x="12046" y="7307"/>
                  </a:moveTo>
                  <a:cubicBezTo>
                    <a:pt x="12029" y="7945"/>
                    <a:pt x="11736" y="8496"/>
                    <a:pt x="11270" y="8858"/>
                  </a:cubicBezTo>
                  <a:lnTo>
                    <a:pt x="8772" y="8858"/>
                  </a:lnTo>
                  <a:cubicBezTo>
                    <a:pt x="8324" y="8496"/>
                    <a:pt x="8013" y="7945"/>
                    <a:pt x="7996" y="7307"/>
                  </a:cubicBezTo>
                  <a:close/>
                  <a:moveTo>
                    <a:pt x="1689" y="10254"/>
                  </a:moveTo>
                  <a:lnTo>
                    <a:pt x="1689" y="11253"/>
                  </a:lnTo>
                  <a:lnTo>
                    <a:pt x="810" y="11253"/>
                  </a:lnTo>
                  <a:cubicBezTo>
                    <a:pt x="655" y="11253"/>
                    <a:pt x="534" y="11133"/>
                    <a:pt x="534" y="10978"/>
                  </a:cubicBezTo>
                  <a:lnTo>
                    <a:pt x="534" y="10254"/>
                  </a:lnTo>
                  <a:close/>
                  <a:moveTo>
                    <a:pt x="14924" y="10254"/>
                  </a:moveTo>
                  <a:lnTo>
                    <a:pt x="14924" y="10978"/>
                  </a:lnTo>
                  <a:cubicBezTo>
                    <a:pt x="14924" y="11133"/>
                    <a:pt x="14803" y="11253"/>
                    <a:pt x="14648" y="11253"/>
                  </a:cubicBezTo>
                  <a:lnTo>
                    <a:pt x="13769" y="11253"/>
                  </a:lnTo>
                  <a:lnTo>
                    <a:pt x="13769" y="10254"/>
                  </a:lnTo>
                  <a:close/>
                  <a:moveTo>
                    <a:pt x="13235" y="9392"/>
                  </a:moveTo>
                  <a:lnTo>
                    <a:pt x="13235" y="12339"/>
                  </a:lnTo>
                  <a:lnTo>
                    <a:pt x="9495" y="12339"/>
                  </a:lnTo>
                  <a:cubicBezTo>
                    <a:pt x="9375" y="12339"/>
                    <a:pt x="9271" y="12391"/>
                    <a:pt x="9185" y="12477"/>
                  </a:cubicBezTo>
                  <a:cubicBezTo>
                    <a:pt x="9099" y="12563"/>
                    <a:pt x="9047" y="12684"/>
                    <a:pt x="9047" y="12804"/>
                  </a:cubicBezTo>
                  <a:cubicBezTo>
                    <a:pt x="9116" y="14441"/>
                    <a:pt x="10047" y="15906"/>
                    <a:pt x="11477" y="16699"/>
                  </a:cubicBezTo>
                  <a:lnTo>
                    <a:pt x="11477" y="17302"/>
                  </a:lnTo>
                  <a:lnTo>
                    <a:pt x="3033" y="17302"/>
                  </a:lnTo>
                  <a:cubicBezTo>
                    <a:pt x="2602" y="17302"/>
                    <a:pt x="2240" y="16940"/>
                    <a:pt x="2240" y="16492"/>
                  </a:cubicBezTo>
                  <a:lnTo>
                    <a:pt x="2240" y="9392"/>
                  </a:lnTo>
                  <a:close/>
                  <a:moveTo>
                    <a:pt x="17836" y="12873"/>
                  </a:moveTo>
                  <a:cubicBezTo>
                    <a:pt x="17750" y="14304"/>
                    <a:pt x="16905" y="15596"/>
                    <a:pt x="15630" y="16268"/>
                  </a:cubicBezTo>
                  <a:lnTo>
                    <a:pt x="15044" y="16268"/>
                  </a:lnTo>
                  <a:cubicBezTo>
                    <a:pt x="14889" y="16268"/>
                    <a:pt x="14769" y="16389"/>
                    <a:pt x="14769" y="16527"/>
                  </a:cubicBezTo>
                  <a:cubicBezTo>
                    <a:pt x="14769" y="16682"/>
                    <a:pt x="14889" y="16802"/>
                    <a:pt x="15044" y="16802"/>
                  </a:cubicBezTo>
                  <a:lnTo>
                    <a:pt x="15423" y="16802"/>
                  </a:lnTo>
                  <a:lnTo>
                    <a:pt x="15423" y="17302"/>
                  </a:lnTo>
                  <a:lnTo>
                    <a:pt x="12011" y="17302"/>
                  </a:lnTo>
                  <a:lnTo>
                    <a:pt x="12011" y="16802"/>
                  </a:lnTo>
                  <a:lnTo>
                    <a:pt x="13717" y="16802"/>
                  </a:lnTo>
                  <a:cubicBezTo>
                    <a:pt x="13855" y="16802"/>
                    <a:pt x="13976" y="16682"/>
                    <a:pt x="13976" y="16527"/>
                  </a:cubicBezTo>
                  <a:cubicBezTo>
                    <a:pt x="13976" y="16389"/>
                    <a:pt x="13855" y="16268"/>
                    <a:pt x="13717" y="16268"/>
                  </a:cubicBezTo>
                  <a:lnTo>
                    <a:pt x="11805" y="16268"/>
                  </a:lnTo>
                  <a:cubicBezTo>
                    <a:pt x="10529" y="15596"/>
                    <a:pt x="9685" y="14304"/>
                    <a:pt x="9599" y="12873"/>
                  </a:cubicBezTo>
                  <a:close/>
                  <a:moveTo>
                    <a:pt x="11822" y="1"/>
                  </a:moveTo>
                  <a:cubicBezTo>
                    <a:pt x="11391" y="1"/>
                    <a:pt x="11046" y="345"/>
                    <a:pt x="11046" y="776"/>
                  </a:cubicBezTo>
                  <a:lnTo>
                    <a:pt x="11046" y="6773"/>
                  </a:lnTo>
                  <a:lnTo>
                    <a:pt x="7910" y="6773"/>
                  </a:lnTo>
                  <a:cubicBezTo>
                    <a:pt x="7669" y="6773"/>
                    <a:pt x="7462" y="6980"/>
                    <a:pt x="7462" y="7221"/>
                  </a:cubicBezTo>
                  <a:lnTo>
                    <a:pt x="7462" y="7255"/>
                  </a:lnTo>
                  <a:cubicBezTo>
                    <a:pt x="7462" y="7859"/>
                    <a:pt x="7669" y="8410"/>
                    <a:pt x="8013" y="8858"/>
                  </a:cubicBezTo>
                  <a:lnTo>
                    <a:pt x="2137" y="8858"/>
                  </a:lnTo>
                  <a:cubicBezTo>
                    <a:pt x="1896" y="8858"/>
                    <a:pt x="1689" y="9048"/>
                    <a:pt x="1689" y="9306"/>
                  </a:cubicBezTo>
                  <a:lnTo>
                    <a:pt x="1689" y="9720"/>
                  </a:lnTo>
                  <a:lnTo>
                    <a:pt x="448" y="9720"/>
                  </a:lnTo>
                  <a:cubicBezTo>
                    <a:pt x="190" y="9720"/>
                    <a:pt x="0" y="9927"/>
                    <a:pt x="0" y="10168"/>
                  </a:cubicBezTo>
                  <a:lnTo>
                    <a:pt x="0" y="10978"/>
                  </a:lnTo>
                  <a:cubicBezTo>
                    <a:pt x="0" y="11426"/>
                    <a:pt x="362" y="11788"/>
                    <a:pt x="810" y="11788"/>
                  </a:cubicBezTo>
                  <a:lnTo>
                    <a:pt x="1689" y="11788"/>
                  </a:lnTo>
                  <a:lnTo>
                    <a:pt x="1689" y="16492"/>
                  </a:lnTo>
                  <a:cubicBezTo>
                    <a:pt x="1689" y="17233"/>
                    <a:pt x="2292" y="17836"/>
                    <a:pt x="3033" y="17836"/>
                  </a:cubicBezTo>
                  <a:lnTo>
                    <a:pt x="15510" y="17836"/>
                  </a:lnTo>
                  <a:cubicBezTo>
                    <a:pt x="15751" y="17836"/>
                    <a:pt x="15958" y="17647"/>
                    <a:pt x="15958" y="17388"/>
                  </a:cubicBezTo>
                  <a:lnTo>
                    <a:pt x="15958" y="16699"/>
                  </a:lnTo>
                  <a:cubicBezTo>
                    <a:pt x="17388" y="15906"/>
                    <a:pt x="18318" y="14441"/>
                    <a:pt x="18370" y="12804"/>
                  </a:cubicBezTo>
                  <a:cubicBezTo>
                    <a:pt x="18387" y="12684"/>
                    <a:pt x="18336" y="12563"/>
                    <a:pt x="18250" y="12477"/>
                  </a:cubicBezTo>
                  <a:cubicBezTo>
                    <a:pt x="18163" y="12391"/>
                    <a:pt x="18043" y="12339"/>
                    <a:pt x="17922" y="12339"/>
                  </a:cubicBezTo>
                  <a:lnTo>
                    <a:pt x="13769" y="12339"/>
                  </a:lnTo>
                  <a:lnTo>
                    <a:pt x="13769" y="11788"/>
                  </a:lnTo>
                  <a:lnTo>
                    <a:pt x="14648" y="11788"/>
                  </a:lnTo>
                  <a:cubicBezTo>
                    <a:pt x="15096" y="11788"/>
                    <a:pt x="15458" y="11426"/>
                    <a:pt x="15458" y="10978"/>
                  </a:cubicBezTo>
                  <a:lnTo>
                    <a:pt x="15458" y="10168"/>
                  </a:lnTo>
                  <a:cubicBezTo>
                    <a:pt x="15458" y="9927"/>
                    <a:pt x="15268" y="9720"/>
                    <a:pt x="15010" y="9720"/>
                  </a:cubicBezTo>
                  <a:lnTo>
                    <a:pt x="13769" y="9720"/>
                  </a:lnTo>
                  <a:lnTo>
                    <a:pt x="13769" y="9306"/>
                  </a:lnTo>
                  <a:cubicBezTo>
                    <a:pt x="13769" y="9048"/>
                    <a:pt x="13562" y="8858"/>
                    <a:pt x="13321" y="8858"/>
                  </a:cubicBezTo>
                  <a:lnTo>
                    <a:pt x="12029" y="8858"/>
                  </a:lnTo>
                  <a:cubicBezTo>
                    <a:pt x="12390" y="8410"/>
                    <a:pt x="12597" y="7859"/>
                    <a:pt x="12597" y="7255"/>
                  </a:cubicBezTo>
                  <a:lnTo>
                    <a:pt x="12597" y="4360"/>
                  </a:lnTo>
                  <a:cubicBezTo>
                    <a:pt x="12597" y="4205"/>
                    <a:pt x="12477" y="4085"/>
                    <a:pt x="12322" y="4085"/>
                  </a:cubicBezTo>
                  <a:cubicBezTo>
                    <a:pt x="12184" y="4085"/>
                    <a:pt x="12063" y="4205"/>
                    <a:pt x="12063" y="4360"/>
                  </a:cubicBezTo>
                  <a:lnTo>
                    <a:pt x="12063" y="6773"/>
                  </a:lnTo>
                  <a:lnTo>
                    <a:pt x="11581" y="6773"/>
                  </a:lnTo>
                  <a:lnTo>
                    <a:pt x="11581" y="776"/>
                  </a:lnTo>
                  <a:cubicBezTo>
                    <a:pt x="11581" y="638"/>
                    <a:pt x="11684" y="535"/>
                    <a:pt x="11822" y="535"/>
                  </a:cubicBezTo>
                  <a:cubicBezTo>
                    <a:pt x="11942" y="535"/>
                    <a:pt x="12063" y="638"/>
                    <a:pt x="12063" y="776"/>
                  </a:cubicBezTo>
                  <a:lnTo>
                    <a:pt x="12063" y="3102"/>
                  </a:lnTo>
                  <a:cubicBezTo>
                    <a:pt x="12063" y="3258"/>
                    <a:pt x="12184" y="3378"/>
                    <a:pt x="12322" y="3378"/>
                  </a:cubicBezTo>
                  <a:cubicBezTo>
                    <a:pt x="12477" y="3378"/>
                    <a:pt x="12597" y="3258"/>
                    <a:pt x="12597" y="3102"/>
                  </a:cubicBezTo>
                  <a:lnTo>
                    <a:pt x="12597" y="776"/>
                  </a:lnTo>
                  <a:cubicBezTo>
                    <a:pt x="12597" y="345"/>
                    <a:pt x="12253" y="1"/>
                    <a:pt x="11822" y="1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3E2D6"/>
                </a:solidFill>
              </a:endParaRPr>
            </a:p>
          </p:txBody>
        </p:sp>
        <p:sp>
          <p:nvSpPr>
            <p:cNvPr id="1066" name="Google Shape;1066;p93"/>
            <p:cNvSpPr/>
            <p:nvPr/>
          </p:nvSpPr>
          <p:spPr>
            <a:xfrm>
              <a:off x="2670388" y="1952375"/>
              <a:ext cx="95650" cy="44825"/>
            </a:xfrm>
            <a:custGeom>
              <a:rect b="b" l="l" r="r" t="t"/>
              <a:pathLst>
                <a:path extrusionOk="0" h="1793" w="3826">
                  <a:moveTo>
                    <a:pt x="896" y="0"/>
                  </a:moveTo>
                  <a:cubicBezTo>
                    <a:pt x="397" y="0"/>
                    <a:pt x="0" y="397"/>
                    <a:pt x="0" y="896"/>
                  </a:cubicBezTo>
                  <a:cubicBezTo>
                    <a:pt x="0" y="1396"/>
                    <a:pt x="397" y="1792"/>
                    <a:pt x="896" y="1792"/>
                  </a:cubicBezTo>
                  <a:lnTo>
                    <a:pt x="2085" y="1792"/>
                  </a:lnTo>
                  <a:cubicBezTo>
                    <a:pt x="2241" y="1792"/>
                    <a:pt x="2361" y="1672"/>
                    <a:pt x="2361" y="1534"/>
                  </a:cubicBezTo>
                  <a:cubicBezTo>
                    <a:pt x="2361" y="1379"/>
                    <a:pt x="2241" y="1258"/>
                    <a:pt x="2085" y="1258"/>
                  </a:cubicBezTo>
                  <a:lnTo>
                    <a:pt x="896" y="1258"/>
                  </a:lnTo>
                  <a:cubicBezTo>
                    <a:pt x="690" y="1258"/>
                    <a:pt x="535" y="1103"/>
                    <a:pt x="535" y="896"/>
                  </a:cubicBezTo>
                  <a:cubicBezTo>
                    <a:pt x="535" y="707"/>
                    <a:pt x="690" y="534"/>
                    <a:pt x="896" y="534"/>
                  </a:cubicBezTo>
                  <a:lnTo>
                    <a:pt x="3567" y="534"/>
                  </a:lnTo>
                  <a:cubicBezTo>
                    <a:pt x="3705" y="534"/>
                    <a:pt x="3826" y="414"/>
                    <a:pt x="3826" y="276"/>
                  </a:cubicBezTo>
                  <a:cubicBezTo>
                    <a:pt x="3826" y="121"/>
                    <a:pt x="3705" y="0"/>
                    <a:pt x="3567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3E2D6"/>
                </a:solidFill>
              </a:endParaRPr>
            </a:p>
          </p:txBody>
        </p:sp>
        <p:sp>
          <p:nvSpPr>
            <p:cNvPr id="1067" name="Google Shape;1067;p93"/>
            <p:cNvSpPr/>
            <p:nvPr/>
          </p:nvSpPr>
          <p:spPr>
            <a:xfrm>
              <a:off x="2724238" y="1983825"/>
              <a:ext cx="81025" cy="131425"/>
            </a:xfrm>
            <a:custGeom>
              <a:rect b="b" l="l" r="r" t="t"/>
              <a:pathLst>
                <a:path extrusionOk="0" h="5257" w="3241">
                  <a:moveTo>
                    <a:pt x="1224" y="0"/>
                  </a:moveTo>
                  <a:cubicBezTo>
                    <a:pt x="1086" y="0"/>
                    <a:pt x="965" y="121"/>
                    <a:pt x="965" y="276"/>
                  </a:cubicBezTo>
                  <a:cubicBezTo>
                    <a:pt x="965" y="414"/>
                    <a:pt x="1086" y="534"/>
                    <a:pt x="1224" y="534"/>
                  </a:cubicBezTo>
                  <a:lnTo>
                    <a:pt x="2068" y="534"/>
                  </a:lnTo>
                  <a:cubicBezTo>
                    <a:pt x="2413" y="534"/>
                    <a:pt x="2706" y="827"/>
                    <a:pt x="2706" y="1172"/>
                  </a:cubicBezTo>
                  <a:cubicBezTo>
                    <a:pt x="2706" y="1517"/>
                    <a:pt x="2413" y="1792"/>
                    <a:pt x="2068" y="1792"/>
                  </a:cubicBezTo>
                  <a:lnTo>
                    <a:pt x="1034" y="1792"/>
                  </a:lnTo>
                  <a:cubicBezTo>
                    <a:pt x="466" y="1792"/>
                    <a:pt x="0" y="2258"/>
                    <a:pt x="0" y="2826"/>
                  </a:cubicBezTo>
                  <a:cubicBezTo>
                    <a:pt x="0" y="3395"/>
                    <a:pt x="466" y="3860"/>
                    <a:pt x="1034" y="3860"/>
                  </a:cubicBezTo>
                  <a:lnTo>
                    <a:pt x="1293" y="3860"/>
                  </a:lnTo>
                  <a:cubicBezTo>
                    <a:pt x="1569" y="3860"/>
                    <a:pt x="1793" y="4084"/>
                    <a:pt x="1793" y="4360"/>
                  </a:cubicBezTo>
                  <a:lnTo>
                    <a:pt x="1793" y="4998"/>
                  </a:lnTo>
                  <a:cubicBezTo>
                    <a:pt x="1793" y="5135"/>
                    <a:pt x="1896" y="5256"/>
                    <a:pt x="2051" y="5256"/>
                  </a:cubicBezTo>
                  <a:cubicBezTo>
                    <a:pt x="2206" y="5256"/>
                    <a:pt x="2327" y="5135"/>
                    <a:pt x="2327" y="4998"/>
                  </a:cubicBezTo>
                  <a:lnTo>
                    <a:pt x="2327" y="4360"/>
                  </a:lnTo>
                  <a:cubicBezTo>
                    <a:pt x="2327" y="3791"/>
                    <a:pt x="1862" y="3326"/>
                    <a:pt x="1293" y="3326"/>
                  </a:cubicBezTo>
                  <a:lnTo>
                    <a:pt x="1034" y="3326"/>
                  </a:lnTo>
                  <a:cubicBezTo>
                    <a:pt x="759" y="3326"/>
                    <a:pt x="535" y="3102"/>
                    <a:pt x="535" y="2826"/>
                  </a:cubicBezTo>
                  <a:cubicBezTo>
                    <a:pt x="535" y="2551"/>
                    <a:pt x="759" y="2344"/>
                    <a:pt x="1034" y="2344"/>
                  </a:cubicBezTo>
                  <a:lnTo>
                    <a:pt x="2068" y="2344"/>
                  </a:lnTo>
                  <a:cubicBezTo>
                    <a:pt x="2706" y="2344"/>
                    <a:pt x="3240" y="1810"/>
                    <a:pt x="3240" y="1172"/>
                  </a:cubicBezTo>
                  <a:cubicBezTo>
                    <a:pt x="3240" y="517"/>
                    <a:pt x="2706" y="0"/>
                    <a:pt x="2068" y="0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3E2D6"/>
                </a:solidFill>
              </a:endParaRPr>
            </a:p>
          </p:txBody>
        </p:sp>
        <p:sp>
          <p:nvSpPr>
            <p:cNvPr id="1068" name="Google Shape;1068;p93"/>
            <p:cNvSpPr/>
            <p:nvPr/>
          </p:nvSpPr>
          <p:spPr>
            <a:xfrm>
              <a:off x="2827188" y="2003200"/>
              <a:ext cx="54750" cy="63800"/>
            </a:xfrm>
            <a:custGeom>
              <a:rect b="b" l="l" r="r" t="t"/>
              <a:pathLst>
                <a:path extrusionOk="0" h="2552" w="2190">
                  <a:moveTo>
                    <a:pt x="794" y="1"/>
                  </a:moveTo>
                  <a:cubicBezTo>
                    <a:pt x="363" y="1"/>
                    <a:pt x="1" y="363"/>
                    <a:pt x="1" y="793"/>
                  </a:cubicBezTo>
                  <a:cubicBezTo>
                    <a:pt x="1" y="1224"/>
                    <a:pt x="363" y="1586"/>
                    <a:pt x="794" y="1586"/>
                  </a:cubicBezTo>
                  <a:lnTo>
                    <a:pt x="1397" y="1586"/>
                  </a:lnTo>
                  <a:cubicBezTo>
                    <a:pt x="1535" y="1586"/>
                    <a:pt x="1655" y="1707"/>
                    <a:pt x="1655" y="1845"/>
                  </a:cubicBezTo>
                  <a:lnTo>
                    <a:pt x="1655" y="2275"/>
                  </a:lnTo>
                  <a:cubicBezTo>
                    <a:pt x="1655" y="2430"/>
                    <a:pt x="1776" y="2551"/>
                    <a:pt x="1931" y="2551"/>
                  </a:cubicBezTo>
                  <a:cubicBezTo>
                    <a:pt x="2069" y="2551"/>
                    <a:pt x="2190" y="2430"/>
                    <a:pt x="2190" y="2275"/>
                  </a:cubicBezTo>
                  <a:lnTo>
                    <a:pt x="2190" y="1845"/>
                  </a:lnTo>
                  <a:cubicBezTo>
                    <a:pt x="2190" y="1414"/>
                    <a:pt x="1845" y="1052"/>
                    <a:pt x="1397" y="1052"/>
                  </a:cubicBezTo>
                  <a:lnTo>
                    <a:pt x="794" y="1052"/>
                  </a:lnTo>
                  <a:cubicBezTo>
                    <a:pt x="656" y="1052"/>
                    <a:pt x="535" y="931"/>
                    <a:pt x="535" y="793"/>
                  </a:cubicBezTo>
                  <a:cubicBezTo>
                    <a:pt x="535" y="655"/>
                    <a:pt x="656" y="535"/>
                    <a:pt x="794" y="535"/>
                  </a:cubicBezTo>
                  <a:lnTo>
                    <a:pt x="1535" y="535"/>
                  </a:lnTo>
                  <a:cubicBezTo>
                    <a:pt x="1673" y="535"/>
                    <a:pt x="1793" y="414"/>
                    <a:pt x="1793" y="276"/>
                  </a:cubicBezTo>
                  <a:cubicBezTo>
                    <a:pt x="1793" y="121"/>
                    <a:pt x="1673" y="1"/>
                    <a:pt x="1535" y="1"/>
                  </a:cubicBezTo>
                  <a:close/>
                </a:path>
              </a:pathLst>
            </a:custGeom>
            <a:solidFill>
              <a:srgbClr val="3C444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3E2D6"/>
                </a:solidFill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111"/>
          <p:cNvSpPr/>
          <p:nvPr/>
        </p:nvSpPr>
        <p:spPr>
          <a:xfrm>
            <a:off x="4307675" y="1063638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5" name="Google Shape;1765;p111"/>
          <p:cNvSpPr/>
          <p:nvPr/>
        </p:nvSpPr>
        <p:spPr>
          <a:xfrm>
            <a:off x="4559896" y="3316336"/>
            <a:ext cx="3617700" cy="415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6" name="Google Shape;1766;p111"/>
          <p:cNvSpPr/>
          <p:nvPr/>
        </p:nvSpPr>
        <p:spPr>
          <a:xfrm>
            <a:off x="7208900" y="1411961"/>
            <a:ext cx="968700" cy="968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p111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Manager of 99 Ranch (Asian Grocery)</a:t>
            </a:r>
            <a:endParaRPr/>
          </a:p>
        </p:txBody>
      </p:sp>
      <p:sp>
        <p:nvSpPr>
          <p:cNvPr id="1768" name="Google Shape;1768;p111"/>
          <p:cNvSpPr txBox="1"/>
          <p:nvPr>
            <p:ph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02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769" name="Google Shape;1769;p111"/>
          <p:cNvSpPr/>
          <p:nvPr/>
        </p:nvSpPr>
        <p:spPr>
          <a:xfrm>
            <a:off x="625227" y="140482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0" name="Google Shape;1770;p111"/>
          <p:cNvSpPr/>
          <p:nvPr/>
        </p:nvSpPr>
        <p:spPr>
          <a:xfrm>
            <a:off x="2863102" y="7531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1" name="Google Shape;1771;p111"/>
          <p:cNvSpPr/>
          <p:nvPr/>
        </p:nvSpPr>
        <p:spPr>
          <a:xfrm>
            <a:off x="3542452" y="38960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2" name="Google Shape;1772;p111"/>
          <p:cNvSpPr/>
          <p:nvPr/>
        </p:nvSpPr>
        <p:spPr>
          <a:xfrm>
            <a:off x="1706256" y="14970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3" name="Google Shape;1773;p111"/>
          <p:cNvSpPr/>
          <p:nvPr/>
        </p:nvSpPr>
        <p:spPr>
          <a:xfrm>
            <a:off x="1648004" y="94388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4" name="Google Shape;1774;p111"/>
          <p:cNvSpPr/>
          <p:nvPr/>
        </p:nvSpPr>
        <p:spPr>
          <a:xfrm>
            <a:off x="1003379" y="41918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5" name="Google Shape;1775;p111"/>
          <p:cNvSpPr/>
          <p:nvPr/>
        </p:nvSpPr>
        <p:spPr>
          <a:xfrm>
            <a:off x="518679" y="254296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6" name="Google Shape;1776;p111"/>
          <p:cNvSpPr/>
          <p:nvPr/>
        </p:nvSpPr>
        <p:spPr>
          <a:xfrm>
            <a:off x="4078229" y="27389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7" name="Google Shape;1777;p111"/>
          <p:cNvSpPr/>
          <p:nvPr/>
        </p:nvSpPr>
        <p:spPr>
          <a:xfrm>
            <a:off x="1122706" y="1982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8" name="Google Shape;1778;p111"/>
          <p:cNvSpPr/>
          <p:nvPr/>
        </p:nvSpPr>
        <p:spPr>
          <a:xfrm>
            <a:off x="3844504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9" name="Google Shape;1779;p111"/>
          <p:cNvSpPr/>
          <p:nvPr/>
        </p:nvSpPr>
        <p:spPr>
          <a:xfrm>
            <a:off x="4078231" y="36019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0" name="Google Shape;1780;p111"/>
          <p:cNvSpPr/>
          <p:nvPr/>
        </p:nvSpPr>
        <p:spPr>
          <a:xfrm>
            <a:off x="2383831" y="7921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1" name="Google Shape;1781;p111"/>
          <p:cNvSpPr/>
          <p:nvPr/>
        </p:nvSpPr>
        <p:spPr>
          <a:xfrm>
            <a:off x="1210281" y="40611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2" name="Google Shape;1782;p111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Grace</a:t>
            </a: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1783" name="Google Shape;1783;p111"/>
          <p:cNvPicPr preferRelativeResize="0"/>
          <p:nvPr/>
        </p:nvPicPr>
        <p:blipFill rotWithShape="1">
          <a:blip r:embed="rId3">
            <a:alphaModFix/>
          </a:blip>
          <a:srcRect b="7859" l="0" r="0" t="0"/>
          <a:stretch/>
        </p:blipFill>
        <p:spPr>
          <a:xfrm>
            <a:off x="851388" y="1066175"/>
            <a:ext cx="3325276" cy="3063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4" name="Google Shape;1784;p111"/>
          <p:cNvGrpSpPr/>
          <p:nvPr/>
        </p:nvGrpSpPr>
        <p:grpSpPr>
          <a:xfrm>
            <a:off x="474481" y="3136252"/>
            <a:ext cx="528885" cy="545802"/>
            <a:chOff x="-1507225" y="3988588"/>
            <a:chExt cx="575250" cy="593650"/>
          </a:xfrm>
        </p:grpSpPr>
        <p:sp>
          <p:nvSpPr>
            <p:cNvPr id="1785" name="Google Shape;1785;p111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111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111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8" name="Google Shape;1788;p111"/>
          <p:cNvSpPr/>
          <p:nvPr/>
        </p:nvSpPr>
        <p:spPr>
          <a:xfrm>
            <a:off x="3804604" y="65218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9" name="Google Shape;1789;p111"/>
          <p:cNvSpPr/>
          <p:nvPr/>
        </p:nvSpPr>
        <p:spPr>
          <a:xfrm>
            <a:off x="3421177" y="85406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0" name="Google Shape;1790;p111"/>
          <p:cNvSpPr txBox="1"/>
          <p:nvPr/>
        </p:nvSpPr>
        <p:spPr>
          <a:xfrm>
            <a:off x="2073725" y="4379600"/>
            <a:ext cx="5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 conducted at 99 Ranch while taking physical notes</a:t>
            </a:r>
            <a:endParaRPr b="1">
              <a:solidFill>
                <a:srgbClr val="1155C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791" name="Google Shape;1791;p111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1792" name="Google Shape;1792;p111"/>
          <p:cNvSpPr txBox="1"/>
          <p:nvPr/>
        </p:nvSpPr>
        <p:spPr>
          <a:xfrm>
            <a:off x="4559900" y="613538"/>
            <a:ext cx="417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Interviewed by Janet &amp; Observed by Defne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112"/>
          <p:cNvSpPr txBox="1"/>
          <p:nvPr>
            <p:ph type="title"/>
          </p:nvPr>
        </p:nvSpPr>
        <p:spPr>
          <a:xfrm>
            <a:off x="729000" y="710650"/>
            <a:ext cx="7541400" cy="38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met…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Grace, the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manager of 99 Ranch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in Mountain View,  who cooks at home and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observes customers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who are looking for ingredients for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Asian cooking</a:t>
            </a:r>
            <a:endParaRPr b="1"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were surprised to realize that…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She noticed a lot of people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didn’t bring in authentic recipes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when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looking for ingredients,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instead defaulting to westernized versions of traditional Asian foods.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wonder if this means…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he was concerned that a lot of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authenticity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behind food was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lost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through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language barriers or inauthentic recipes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It would be game-changing to…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Connect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people exploring new cuisines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to authentic recipes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or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expert sources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of information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798" name="Google Shape;1798;p112"/>
          <p:cNvSpPr txBox="1"/>
          <p:nvPr>
            <p:ph idx="2" type="title"/>
          </p:nvPr>
        </p:nvSpPr>
        <p:spPr>
          <a:xfrm>
            <a:off x="173250" y="634450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Point of View - Grace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799" name="Google Shape;1799;p112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113"/>
          <p:cNvSpPr/>
          <p:nvPr/>
        </p:nvSpPr>
        <p:spPr>
          <a:xfrm>
            <a:off x="1630800" y="1063650"/>
            <a:ext cx="58824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5" name="Google Shape;1805;p113"/>
          <p:cNvSpPr txBox="1"/>
          <p:nvPr>
            <p:ph type="title"/>
          </p:nvPr>
        </p:nvSpPr>
        <p:spPr>
          <a:xfrm>
            <a:off x="2005350" y="1016450"/>
            <a:ext cx="51333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How might we…</a:t>
            </a: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pace Grotesk"/>
                <a:ea typeface="Space Grotesk"/>
                <a:cs typeface="Space Grotesk"/>
                <a:sym typeface="Space Grotesk"/>
              </a:rPr>
              <a:t>make it so that unfamiliar ingredients speak for themselves?</a:t>
            </a:r>
            <a:endParaRPr sz="24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806" name="Google Shape;1806;p113"/>
          <p:cNvSpPr/>
          <p:nvPr/>
        </p:nvSpPr>
        <p:spPr>
          <a:xfrm>
            <a:off x="7907852" y="18359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07" name="Google Shape;1807;p113"/>
          <p:cNvGrpSpPr/>
          <p:nvPr/>
        </p:nvGrpSpPr>
        <p:grpSpPr>
          <a:xfrm>
            <a:off x="7770381" y="3213240"/>
            <a:ext cx="528885" cy="545802"/>
            <a:chOff x="-1507225" y="3988588"/>
            <a:chExt cx="575250" cy="593650"/>
          </a:xfrm>
        </p:grpSpPr>
        <p:sp>
          <p:nvSpPr>
            <p:cNvPr id="1808" name="Google Shape;1808;p113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113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113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1" name="Google Shape;1811;p113"/>
          <p:cNvGrpSpPr/>
          <p:nvPr/>
        </p:nvGrpSpPr>
        <p:grpSpPr>
          <a:xfrm>
            <a:off x="723667" y="859892"/>
            <a:ext cx="528916" cy="535303"/>
            <a:chOff x="-1988450" y="2592438"/>
            <a:chExt cx="550725" cy="557375"/>
          </a:xfrm>
        </p:grpSpPr>
        <p:sp>
          <p:nvSpPr>
            <p:cNvPr id="1812" name="Google Shape;1812;p113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113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113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113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113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113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8" name="Google Shape;1818;p113"/>
          <p:cNvGrpSpPr/>
          <p:nvPr/>
        </p:nvGrpSpPr>
        <p:grpSpPr>
          <a:xfrm>
            <a:off x="6334347" y="527541"/>
            <a:ext cx="387325" cy="392002"/>
            <a:chOff x="-1988450" y="2592438"/>
            <a:chExt cx="550725" cy="557375"/>
          </a:xfrm>
        </p:grpSpPr>
        <p:sp>
          <p:nvSpPr>
            <p:cNvPr id="1819" name="Google Shape;1819;p113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113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113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113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113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113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5" name="Google Shape;1825;p113"/>
          <p:cNvGrpSpPr/>
          <p:nvPr/>
        </p:nvGrpSpPr>
        <p:grpSpPr>
          <a:xfrm>
            <a:off x="1300307" y="4197941"/>
            <a:ext cx="387296" cy="396831"/>
            <a:chOff x="874000" y="1401213"/>
            <a:chExt cx="581875" cy="596200"/>
          </a:xfrm>
        </p:grpSpPr>
        <p:sp>
          <p:nvSpPr>
            <p:cNvPr id="1826" name="Google Shape;1826;p113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113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113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113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113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113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113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113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113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113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113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113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113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113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113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113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113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113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113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113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113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113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113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9" name="Google Shape;1849;p113"/>
          <p:cNvSpPr/>
          <p:nvPr/>
        </p:nvSpPr>
        <p:spPr>
          <a:xfrm>
            <a:off x="4793177" y="7247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0" name="Google Shape;1850;p113"/>
          <p:cNvSpPr/>
          <p:nvPr/>
        </p:nvSpPr>
        <p:spPr>
          <a:xfrm>
            <a:off x="7321877" y="428263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1" name="Google Shape;1851;p113"/>
          <p:cNvSpPr/>
          <p:nvPr/>
        </p:nvSpPr>
        <p:spPr>
          <a:xfrm>
            <a:off x="8189377" y="10670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2" name="Google Shape;1852;p113"/>
          <p:cNvSpPr/>
          <p:nvPr/>
        </p:nvSpPr>
        <p:spPr>
          <a:xfrm>
            <a:off x="7907854" y="809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3" name="Google Shape;1853;p113"/>
          <p:cNvSpPr/>
          <p:nvPr/>
        </p:nvSpPr>
        <p:spPr>
          <a:xfrm>
            <a:off x="8189377" y="27637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4" name="Google Shape;1854;p113"/>
          <p:cNvSpPr/>
          <p:nvPr/>
        </p:nvSpPr>
        <p:spPr>
          <a:xfrm>
            <a:off x="7844454" y="24861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5" name="Google Shape;1855;p113"/>
          <p:cNvSpPr/>
          <p:nvPr/>
        </p:nvSpPr>
        <p:spPr>
          <a:xfrm>
            <a:off x="1291981" y="28028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6" name="Google Shape;1856;p113"/>
          <p:cNvSpPr/>
          <p:nvPr/>
        </p:nvSpPr>
        <p:spPr>
          <a:xfrm>
            <a:off x="8228781" y="42826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7" name="Google Shape;1857;p113"/>
          <p:cNvSpPr/>
          <p:nvPr/>
        </p:nvSpPr>
        <p:spPr>
          <a:xfrm>
            <a:off x="5652181" y="5496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8" name="Google Shape;1858;p113"/>
          <p:cNvSpPr/>
          <p:nvPr/>
        </p:nvSpPr>
        <p:spPr>
          <a:xfrm>
            <a:off x="5425104" y="8672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9" name="Google Shape;1859;p113"/>
          <p:cNvSpPr/>
          <p:nvPr/>
        </p:nvSpPr>
        <p:spPr>
          <a:xfrm>
            <a:off x="4155418" y="5496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0" name="Google Shape;1860;p113"/>
          <p:cNvSpPr/>
          <p:nvPr/>
        </p:nvSpPr>
        <p:spPr>
          <a:xfrm>
            <a:off x="3062904" y="71835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1" name="Google Shape;1861;p113"/>
          <p:cNvSpPr/>
          <p:nvPr/>
        </p:nvSpPr>
        <p:spPr>
          <a:xfrm>
            <a:off x="2005352" y="5924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2" name="Google Shape;1862;p113"/>
          <p:cNvSpPr/>
          <p:nvPr/>
        </p:nvSpPr>
        <p:spPr>
          <a:xfrm>
            <a:off x="1025604" y="22098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3" name="Google Shape;1863;p113"/>
          <p:cNvSpPr/>
          <p:nvPr/>
        </p:nvSpPr>
        <p:spPr>
          <a:xfrm>
            <a:off x="1348481" y="16354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4" name="Google Shape;1864;p113"/>
          <p:cNvSpPr/>
          <p:nvPr/>
        </p:nvSpPr>
        <p:spPr>
          <a:xfrm>
            <a:off x="1252577" y="34940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5" name="Google Shape;1865;p113"/>
          <p:cNvSpPr/>
          <p:nvPr/>
        </p:nvSpPr>
        <p:spPr>
          <a:xfrm>
            <a:off x="959004" y="3971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6" name="Google Shape;1866;p113"/>
          <p:cNvSpPr/>
          <p:nvPr/>
        </p:nvSpPr>
        <p:spPr>
          <a:xfrm>
            <a:off x="2044756" y="44300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7" name="Google Shape;1867;p113"/>
          <p:cNvSpPr/>
          <p:nvPr/>
        </p:nvSpPr>
        <p:spPr>
          <a:xfrm>
            <a:off x="2643227" y="41979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p113"/>
          <p:cNvSpPr/>
          <p:nvPr/>
        </p:nvSpPr>
        <p:spPr>
          <a:xfrm>
            <a:off x="6483406" y="44720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p113"/>
          <p:cNvSpPr/>
          <p:nvPr/>
        </p:nvSpPr>
        <p:spPr>
          <a:xfrm>
            <a:off x="6844329" y="422966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0" name="Google Shape;1870;p113"/>
          <p:cNvSpPr/>
          <p:nvPr/>
        </p:nvSpPr>
        <p:spPr>
          <a:xfrm>
            <a:off x="5652177" y="43102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1" name="Google Shape;1871;p113"/>
          <p:cNvSpPr/>
          <p:nvPr/>
        </p:nvSpPr>
        <p:spPr>
          <a:xfrm>
            <a:off x="3321204" y="44720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2" name="Google Shape;1872;p113"/>
          <p:cNvSpPr/>
          <p:nvPr/>
        </p:nvSpPr>
        <p:spPr>
          <a:xfrm>
            <a:off x="5206029" y="4422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3" name="Google Shape;1873;p113"/>
          <p:cNvSpPr/>
          <p:nvPr/>
        </p:nvSpPr>
        <p:spPr>
          <a:xfrm>
            <a:off x="4483618" y="4278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4" name="Google Shape;1874;p113"/>
          <p:cNvSpPr/>
          <p:nvPr/>
        </p:nvSpPr>
        <p:spPr>
          <a:xfrm>
            <a:off x="3834102" y="433772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5" name="Google Shape;1875;p113"/>
          <p:cNvSpPr/>
          <p:nvPr/>
        </p:nvSpPr>
        <p:spPr>
          <a:xfrm>
            <a:off x="3834104" y="8672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76" name="Google Shape;1876;p113"/>
          <p:cNvGrpSpPr/>
          <p:nvPr/>
        </p:nvGrpSpPr>
        <p:grpSpPr>
          <a:xfrm>
            <a:off x="723676" y="2919819"/>
            <a:ext cx="387316" cy="399705"/>
            <a:chOff x="-1507225" y="3988588"/>
            <a:chExt cx="575250" cy="593650"/>
          </a:xfrm>
        </p:grpSpPr>
        <p:sp>
          <p:nvSpPr>
            <p:cNvPr id="1877" name="Google Shape;1877;p113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113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113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80" name="Google Shape;1880;p113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PotLuck</a:t>
            </a:r>
            <a:endParaRPr/>
          </a:p>
        </p:txBody>
      </p:sp>
      <p:sp>
        <p:nvSpPr>
          <p:cNvPr id="1881" name="Google Shape;1881;p113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www.slidesgo.com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114"/>
          <p:cNvSpPr txBox="1"/>
          <p:nvPr>
            <p:ph type="title"/>
          </p:nvPr>
        </p:nvSpPr>
        <p:spPr>
          <a:xfrm>
            <a:off x="714300" y="4610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Space Grotesk"/>
                <a:ea typeface="Space Grotesk"/>
                <a:cs typeface="Space Grotesk"/>
                <a:sym typeface="Space Grotesk"/>
              </a:rPr>
              <a:t>Key Assumptions - Making Ingredients Less Intimidating</a:t>
            </a:r>
            <a:endParaRPr b="1" sz="26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887" name="Google Shape;1887;p114"/>
          <p:cNvSpPr txBox="1"/>
          <p:nvPr/>
        </p:nvSpPr>
        <p:spPr>
          <a:xfrm>
            <a:off x="5692249" y="1343375"/>
            <a:ext cx="21702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grpSp>
        <p:nvGrpSpPr>
          <p:cNvPr id="1888" name="Google Shape;1888;p114"/>
          <p:cNvGrpSpPr/>
          <p:nvPr/>
        </p:nvGrpSpPr>
        <p:grpSpPr>
          <a:xfrm>
            <a:off x="7906701" y="858231"/>
            <a:ext cx="387316" cy="399705"/>
            <a:chOff x="-1507225" y="3988588"/>
            <a:chExt cx="575250" cy="593650"/>
          </a:xfrm>
        </p:grpSpPr>
        <p:sp>
          <p:nvSpPr>
            <p:cNvPr id="1889" name="Google Shape;1889;p114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114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114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2" name="Google Shape;1892;p114"/>
          <p:cNvGrpSpPr/>
          <p:nvPr/>
        </p:nvGrpSpPr>
        <p:grpSpPr>
          <a:xfrm>
            <a:off x="714290" y="3931773"/>
            <a:ext cx="554411" cy="568059"/>
            <a:chOff x="874000" y="1401213"/>
            <a:chExt cx="581875" cy="596200"/>
          </a:xfrm>
        </p:grpSpPr>
        <p:sp>
          <p:nvSpPr>
            <p:cNvPr id="1893" name="Google Shape;1893;p114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114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114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114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114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114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114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114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114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114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114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114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114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114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114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114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114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114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114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114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114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114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114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6" name="Google Shape;1916;p114"/>
          <p:cNvSpPr/>
          <p:nvPr/>
        </p:nvSpPr>
        <p:spPr>
          <a:xfrm>
            <a:off x="7027927" y="549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7" name="Google Shape;1917;p114"/>
          <p:cNvSpPr/>
          <p:nvPr/>
        </p:nvSpPr>
        <p:spPr>
          <a:xfrm>
            <a:off x="5215152" y="8937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8" name="Google Shape;1918;p114"/>
          <p:cNvSpPr/>
          <p:nvPr/>
        </p:nvSpPr>
        <p:spPr>
          <a:xfrm>
            <a:off x="7618104" y="7770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9" name="Google Shape;1919;p114"/>
          <p:cNvSpPr/>
          <p:nvPr/>
        </p:nvSpPr>
        <p:spPr>
          <a:xfrm>
            <a:off x="6407106" y="9624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0" name="Google Shape;1920;p114"/>
          <p:cNvSpPr/>
          <p:nvPr/>
        </p:nvSpPr>
        <p:spPr>
          <a:xfrm>
            <a:off x="1540477" y="43783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1" name="Google Shape;1921;p114"/>
          <p:cNvSpPr/>
          <p:nvPr/>
        </p:nvSpPr>
        <p:spPr>
          <a:xfrm>
            <a:off x="1036179" y="33795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2" name="Google Shape;1922;p114"/>
          <p:cNvSpPr/>
          <p:nvPr/>
        </p:nvSpPr>
        <p:spPr>
          <a:xfrm>
            <a:off x="1219981" y="37611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3" name="Google Shape;1923;p114"/>
          <p:cNvSpPr/>
          <p:nvPr/>
        </p:nvSpPr>
        <p:spPr>
          <a:xfrm>
            <a:off x="5398581" y="6871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4" name="Google Shape;1924;p114"/>
          <p:cNvSpPr/>
          <p:nvPr/>
        </p:nvSpPr>
        <p:spPr>
          <a:xfrm>
            <a:off x="4835929" y="7769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p114"/>
          <p:cNvSpPr/>
          <p:nvPr/>
        </p:nvSpPr>
        <p:spPr>
          <a:xfrm>
            <a:off x="1180577" y="12752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6" name="Google Shape;1926;p114"/>
          <p:cNvSpPr/>
          <p:nvPr/>
        </p:nvSpPr>
        <p:spPr>
          <a:xfrm>
            <a:off x="3459179" y="44998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7" name="Google Shape;1927;p11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PotLuck</a:t>
            </a:r>
            <a:endParaRPr/>
          </a:p>
        </p:txBody>
      </p:sp>
      <p:sp>
        <p:nvSpPr>
          <p:cNvPr id="1928" name="Google Shape;1928;p114"/>
          <p:cNvSpPr txBox="1"/>
          <p:nvPr/>
        </p:nvSpPr>
        <p:spPr>
          <a:xfrm>
            <a:off x="938275" y="1403729"/>
            <a:ext cx="71265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 Semi Condensed"/>
              <a:buChar char="●"/>
            </a:pPr>
            <a:r>
              <a:rPr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Understanding </a:t>
            </a:r>
            <a:r>
              <a:rPr b="1"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where </a:t>
            </a:r>
            <a:r>
              <a:rPr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an ingredient comes from will make a foreign ingredient less intimidating</a:t>
            </a:r>
            <a:endParaRPr sz="13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 Semi Condensed"/>
              <a:buChar char="●"/>
            </a:pPr>
            <a:r>
              <a:rPr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Seeing </a:t>
            </a:r>
            <a:r>
              <a:rPr b="1"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example recipes</a:t>
            </a:r>
            <a:r>
              <a:rPr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using a foreign ingredient less intimidating</a:t>
            </a:r>
            <a:endParaRPr sz="13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 Semi Condensed"/>
              <a:buChar char="●"/>
            </a:pPr>
            <a:r>
              <a:rPr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Automatic </a:t>
            </a:r>
            <a:r>
              <a:rPr b="1"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translation </a:t>
            </a:r>
            <a:r>
              <a:rPr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of foreign text will make a foreign ingredient less intimidating</a:t>
            </a:r>
            <a:endParaRPr sz="13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 Semi Condensed"/>
              <a:buChar char="●"/>
            </a:pPr>
            <a:r>
              <a:rPr b="1"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Personal food tips </a:t>
            </a:r>
            <a:r>
              <a:rPr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of how something is will make a foreign ingredient less intimidating</a:t>
            </a:r>
            <a:endParaRPr sz="13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 Semi Condensed"/>
              <a:buChar char="●"/>
            </a:pPr>
            <a:r>
              <a:rPr b="1"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Watching a video</a:t>
            </a:r>
            <a:r>
              <a:rPr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of an ingredient being prepared will make a  foreign ingredient less intimidating</a:t>
            </a:r>
            <a:endParaRPr sz="13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 Semi Condensed"/>
              <a:buChar char="●"/>
            </a:pPr>
            <a:r>
              <a:rPr b="1"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People have time </a:t>
            </a:r>
            <a:r>
              <a:rPr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when grocery shopping to scan things and read/ watch more about it (are most people in a rush?)</a:t>
            </a:r>
            <a:endParaRPr sz="13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Barlow Semi Condensed"/>
              <a:buChar char="●"/>
            </a:pPr>
            <a:r>
              <a:rPr b="1"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Authentic opinions</a:t>
            </a:r>
            <a:r>
              <a:rPr lang="en" sz="13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from people who cook the cuisine, will sway people to try more authentic dishes</a:t>
            </a:r>
            <a:endParaRPr sz="13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115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Space Grotesk"/>
                <a:ea typeface="Space Grotesk"/>
                <a:cs typeface="Space Grotesk"/>
                <a:sym typeface="Space Grotesk"/>
              </a:rPr>
              <a:t>Solution - Grocery shopping cultural assistant</a:t>
            </a:r>
            <a:endParaRPr b="1" sz="26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934" name="Google Shape;1934;p115"/>
          <p:cNvSpPr txBox="1"/>
          <p:nvPr/>
        </p:nvSpPr>
        <p:spPr>
          <a:xfrm>
            <a:off x="5692249" y="1343375"/>
            <a:ext cx="21702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Solution</a:t>
            </a:r>
            <a:endParaRPr sz="22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1935" name="Google Shape;1935;p115"/>
          <p:cNvSpPr txBox="1"/>
          <p:nvPr/>
        </p:nvSpPr>
        <p:spPr>
          <a:xfrm>
            <a:off x="5692250" y="1699050"/>
            <a:ext cx="3306900" cy="1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Use image recognition to automatically present relevant cultural and recipe-related information upon scanning an ingredient with your camera, including: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taste and function of the ingredients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Voice notes from chefs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Recipe suggestions/ Food tips of how to cook the ingredients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Where the ingredients are from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936" name="Google Shape;1936;p115"/>
          <p:cNvSpPr/>
          <p:nvPr/>
        </p:nvSpPr>
        <p:spPr>
          <a:xfrm>
            <a:off x="3029188" y="2316769"/>
            <a:ext cx="207600" cy="2076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7" name="Google Shape;1937;p115"/>
          <p:cNvSpPr/>
          <p:nvPr/>
        </p:nvSpPr>
        <p:spPr>
          <a:xfrm>
            <a:off x="2246013" y="3467944"/>
            <a:ext cx="207600" cy="20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38" name="Google Shape;1938;p115"/>
          <p:cNvGrpSpPr/>
          <p:nvPr/>
        </p:nvGrpSpPr>
        <p:grpSpPr>
          <a:xfrm>
            <a:off x="7906701" y="858231"/>
            <a:ext cx="387316" cy="399705"/>
            <a:chOff x="-1507225" y="3988588"/>
            <a:chExt cx="575250" cy="593650"/>
          </a:xfrm>
        </p:grpSpPr>
        <p:sp>
          <p:nvSpPr>
            <p:cNvPr id="1939" name="Google Shape;1939;p115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115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115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42" name="Google Shape;1942;p115"/>
          <p:cNvGrpSpPr/>
          <p:nvPr/>
        </p:nvGrpSpPr>
        <p:grpSpPr>
          <a:xfrm>
            <a:off x="714290" y="3931773"/>
            <a:ext cx="554411" cy="568059"/>
            <a:chOff x="874000" y="1401213"/>
            <a:chExt cx="581875" cy="596200"/>
          </a:xfrm>
        </p:grpSpPr>
        <p:sp>
          <p:nvSpPr>
            <p:cNvPr id="1943" name="Google Shape;1943;p115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115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115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115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115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115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115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115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115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115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115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115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115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115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115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115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115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115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115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115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115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115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115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66" name="Google Shape;1966;p115"/>
          <p:cNvSpPr/>
          <p:nvPr/>
        </p:nvSpPr>
        <p:spPr>
          <a:xfrm>
            <a:off x="7027927" y="549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7" name="Google Shape;1967;p115"/>
          <p:cNvSpPr/>
          <p:nvPr/>
        </p:nvSpPr>
        <p:spPr>
          <a:xfrm>
            <a:off x="5215152" y="8937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8" name="Google Shape;1968;p115"/>
          <p:cNvSpPr/>
          <p:nvPr/>
        </p:nvSpPr>
        <p:spPr>
          <a:xfrm>
            <a:off x="7618104" y="7770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9" name="Google Shape;1969;p115"/>
          <p:cNvSpPr/>
          <p:nvPr/>
        </p:nvSpPr>
        <p:spPr>
          <a:xfrm>
            <a:off x="6407106" y="9624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0" name="Google Shape;1970;p115"/>
          <p:cNvSpPr/>
          <p:nvPr/>
        </p:nvSpPr>
        <p:spPr>
          <a:xfrm>
            <a:off x="1540477" y="43783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1" name="Google Shape;1971;p115"/>
          <p:cNvSpPr/>
          <p:nvPr/>
        </p:nvSpPr>
        <p:spPr>
          <a:xfrm>
            <a:off x="1036179" y="33795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2" name="Google Shape;1972;p115"/>
          <p:cNvSpPr/>
          <p:nvPr/>
        </p:nvSpPr>
        <p:spPr>
          <a:xfrm>
            <a:off x="1219981" y="37611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3" name="Google Shape;1973;p115"/>
          <p:cNvSpPr/>
          <p:nvPr/>
        </p:nvSpPr>
        <p:spPr>
          <a:xfrm>
            <a:off x="5398581" y="6871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4" name="Google Shape;1974;p115"/>
          <p:cNvSpPr/>
          <p:nvPr/>
        </p:nvSpPr>
        <p:spPr>
          <a:xfrm>
            <a:off x="4835929" y="7769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5" name="Google Shape;1975;p115"/>
          <p:cNvSpPr/>
          <p:nvPr/>
        </p:nvSpPr>
        <p:spPr>
          <a:xfrm>
            <a:off x="1180577" y="12752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6" name="Google Shape;1976;p115"/>
          <p:cNvSpPr/>
          <p:nvPr/>
        </p:nvSpPr>
        <p:spPr>
          <a:xfrm>
            <a:off x="3459179" y="44998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7" name="Google Shape;1977;p115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pic>
        <p:nvPicPr>
          <p:cNvPr id="1978" name="Google Shape;1978;p115"/>
          <p:cNvPicPr preferRelativeResize="0"/>
          <p:nvPr/>
        </p:nvPicPr>
        <p:blipFill rotWithShape="1">
          <a:blip r:embed="rId3">
            <a:alphaModFix/>
          </a:blip>
          <a:srcRect b="0" l="24992" r="30074" t="0"/>
          <a:stretch/>
        </p:blipFill>
        <p:spPr>
          <a:xfrm>
            <a:off x="2241300" y="1749275"/>
            <a:ext cx="1300101" cy="1830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9" name="Google Shape;1979;p115"/>
          <p:cNvCxnSpPr/>
          <p:nvPr/>
        </p:nvCxnSpPr>
        <p:spPr>
          <a:xfrm flipH="1" rot="10800000">
            <a:off x="1195250" y="2629975"/>
            <a:ext cx="1139100" cy="202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80" name="Google Shape;1980;p115"/>
          <p:cNvSpPr/>
          <p:nvPr/>
        </p:nvSpPr>
        <p:spPr>
          <a:xfrm>
            <a:off x="449600" y="2295499"/>
            <a:ext cx="885300" cy="8937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Where is this ingredient from?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981" name="Google Shape;1981;p115"/>
          <p:cNvCxnSpPr/>
          <p:nvPr/>
        </p:nvCxnSpPr>
        <p:spPr>
          <a:xfrm>
            <a:off x="1661525" y="1986113"/>
            <a:ext cx="759600" cy="501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82" name="Google Shape;1982;p115"/>
          <p:cNvSpPr/>
          <p:nvPr/>
        </p:nvSpPr>
        <p:spPr>
          <a:xfrm>
            <a:off x="934475" y="1450275"/>
            <a:ext cx="885300" cy="7347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Which cuisines is this found in?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983" name="Google Shape;1983;p115"/>
          <p:cNvSpPr/>
          <p:nvPr/>
        </p:nvSpPr>
        <p:spPr>
          <a:xfrm>
            <a:off x="1907175" y="3765125"/>
            <a:ext cx="885300" cy="7347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Suggested cultural recipes?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984" name="Google Shape;1984;p115"/>
          <p:cNvCxnSpPr/>
          <p:nvPr/>
        </p:nvCxnSpPr>
        <p:spPr>
          <a:xfrm rot="-5400000">
            <a:off x="1849750" y="2901625"/>
            <a:ext cx="1095000" cy="618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5" name="Google Shape;1985;p115"/>
          <p:cNvCxnSpPr>
            <a:stCxn id="1986" idx="1"/>
          </p:cNvCxnSpPr>
          <p:nvPr/>
        </p:nvCxnSpPr>
        <p:spPr>
          <a:xfrm rot="10800000">
            <a:off x="3360775" y="2485525"/>
            <a:ext cx="641100" cy="406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87" name="Google Shape;1987;p115"/>
          <p:cNvSpPr/>
          <p:nvPr/>
        </p:nvSpPr>
        <p:spPr>
          <a:xfrm>
            <a:off x="3236800" y="3675550"/>
            <a:ext cx="1017000" cy="7347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tips/ reviews from real people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988" name="Google Shape;1988;p115"/>
          <p:cNvCxnSpPr/>
          <p:nvPr/>
        </p:nvCxnSpPr>
        <p:spPr>
          <a:xfrm flipH="1" rot="5400000">
            <a:off x="3081150" y="2842100"/>
            <a:ext cx="878100" cy="811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86" name="Google Shape;1986;p115"/>
          <p:cNvSpPr/>
          <p:nvPr/>
        </p:nvSpPr>
        <p:spPr>
          <a:xfrm>
            <a:off x="4001875" y="2524375"/>
            <a:ext cx="1017000" cy="7347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Video tips from chefs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989" name="Google Shape;1989;p115"/>
          <p:cNvCxnSpPr/>
          <p:nvPr/>
        </p:nvCxnSpPr>
        <p:spPr>
          <a:xfrm flipH="1">
            <a:off x="3192925" y="2039025"/>
            <a:ext cx="1151100" cy="36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90" name="Google Shape;1990;p115"/>
          <p:cNvSpPr/>
          <p:nvPr/>
        </p:nvSpPr>
        <p:spPr>
          <a:xfrm>
            <a:off x="4021300" y="1582075"/>
            <a:ext cx="1017000" cy="7347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Automatic translation of foreign text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991" name="Google Shape;1991;p115"/>
          <p:cNvSpPr txBox="1"/>
          <p:nvPr/>
        </p:nvSpPr>
        <p:spPr>
          <a:xfrm>
            <a:off x="2024138" y="1313900"/>
            <a:ext cx="17928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Smart scanning ingredients at the grocery store</a:t>
            </a:r>
            <a:endParaRPr sz="1100">
              <a:solidFill>
                <a:srgbClr val="595959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116"/>
          <p:cNvSpPr txBox="1"/>
          <p:nvPr>
            <p:ph idx="2" type="title"/>
          </p:nvPr>
        </p:nvSpPr>
        <p:spPr>
          <a:xfrm>
            <a:off x="679475" y="678675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Experience Prototype 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1997" name="Google Shape;1997;p116"/>
          <p:cNvGrpSpPr/>
          <p:nvPr/>
        </p:nvGrpSpPr>
        <p:grpSpPr>
          <a:xfrm>
            <a:off x="4793760" y="978666"/>
            <a:ext cx="387325" cy="392002"/>
            <a:chOff x="-1988450" y="2592438"/>
            <a:chExt cx="550725" cy="557375"/>
          </a:xfrm>
        </p:grpSpPr>
        <p:sp>
          <p:nvSpPr>
            <p:cNvPr id="1998" name="Google Shape;1998;p116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116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116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116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116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116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04" name="Google Shape;2004;p116"/>
          <p:cNvSpPr/>
          <p:nvPr/>
        </p:nvSpPr>
        <p:spPr>
          <a:xfrm>
            <a:off x="5586802" y="678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5" name="Google Shape;2005;p116"/>
          <p:cNvSpPr/>
          <p:nvPr/>
        </p:nvSpPr>
        <p:spPr>
          <a:xfrm>
            <a:off x="6346127" y="10706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6" name="Google Shape;2006;p116"/>
          <p:cNvSpPr/>
          <p:nvPr/>
        </p:nvSpPr>
        <p:spPr>
          <a:xfrm>
            <a:off x="7186506" y="7709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7" name="Google Shape;2007;p116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pic>
        <p:nvPicPr>
          <p:cNvPr id="2008" name="Google Shape;2008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00" y="216033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9" name="Google Shape;2009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225" y="2093663"/>
            <a:ext cx="172402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1275" y="2184727"/>
            <a:ext cx="2810326" cy="22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1" name="Google Shape;2011;p116"/>
          <p:cNvSpPr txBox="1"/>
          <p:nvPr/>
        </p:nvSpPr>
        <p:spPr>
          <a:xfrm>
            <a:off x="731400" y="1314775"/>
            <a:ext cx="67044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Show participants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three unlabelled foreign ingredients (lemongrass, khmeli suneli, jackfruit). Ask them to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rank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each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 (I would not buy) to 5 (I would buy)</a:t>
            </a:r>
            <a:endParaRPr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6" name="Google Shape;201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1659" y="2463750"/>
            <a:ext cx="2690592" cy="1459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7" name="Google Shape;2017;p117"/>
          <p:cNvSpPr txBox="1"/>
          <p:nvPr>
            <p:ph idx="2" type="title"/>
          </p:nvPr>
        </p:nvSpPr>
        <p:spPr>
          <a:xfrm>
            <a:off x="679475" y="678675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Experience Prototype 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2018" name="Google Shape;2018;p117"/>
          <p:cNvGrpSpPr/>
          <p:nvPr/>
        </p:nvGrpSpPr>
        <p:grpSpPr>
          <a:xfrm>
            <a:off x="7745660" y="678666"/>
            <a:ext cx="387325" cy="392002"/>
            <a:chOff x="-1988450" y="2592438"/>
            <a:chExt cx="550725" cy="557375"/>
          </a:xfrm>
        </p:grpSpPr>
        <p:sp>
          <p:nvSpPr>
            <p:cNvPr id="2019" name="Google Shape;2019;p117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117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117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117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117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117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25" name="Google Shape;2025;p117"/>
          <p:cNvSpPr/>
          <p:nvPr/>
        </p:nvSpPr>
        <p:spPr>
          <a:xfrm>
            <a:off x="5586802" y="678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6" name="Google Shape;2026;p117"/>
          <p:cNvSpPr/>
          <p:nvPr/>
        </p:nvSpPr>
        <p:spPr>
          <a:xfrm>
            <a:off x="6346127" y="10706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7" name="Google Shape;2027;p117"/>
          <p:cNvSpPr/>
          <p:nvPr/>
        </p:nvSpPr>
        <p:spPr>
          <a:xfrm>
            <a:off x="7186506" y="7709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8" name="Google Shape;2028;p117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2029" name="Google Shape;2029;p117"/>
          <p:cNvSpPr txBox="1"/>
          <p:nvPr/>
        </p:nvSpPr>
        <p:spPr>
          <a:xfrm>
            <a:off x="539825" y="1360913"/>
            <a:ext cx="78981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Tell participants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translation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of any foreign text, the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taste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/ function of the ingredient,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where it’s from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, suggested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recipes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with images,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tips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 from Reddit,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video tips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 from Youtube (~ all this takes 4 mins)</a:t>
            </a:r>
            <a:endParaRPr b="1"/>
          </a:p>
        </p:txBody>
      </p:sp>
      <p:pic>
        <p:nvPicPr>
          <p:cNvPr id="2030" name="Google Shape;2030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300" y="2477050"/>
            <a:ext cx="2695576" cy="1459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31" name="Google Shape;2031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4813" y="2477050"/>
            <a:ext cx="2626327" cy="14597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32" name="Google Shape;2032;p117"/>
          <p:cNvSpPr/>
          <p:nvPr/>
        </p:nvSpPr>
        <p:spPr>
          <a:xfrm>
            <a:off x="2310850" y="4024250"/>
            <a:ext cx="1211700" cy="5325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Suggested cultural recipes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2033" name="Google Shape;2033;p117"/>
          <p:cNvCxnSpPr>
            <a:stCxn id="2034" idx="0"/>
          </p:cNvCxnSpPr>
          <p:nvPr/>
        </p:nvCxnSpPr>
        <p:spPr>
          <a:xfrm rot="-5400000">
            <a:off x="4653200" y="3689075"/>
            <a:ext cx="532200" cy="291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4" name="Google Shape;2034;p117"/>
          <p:cNvSpPr/>
          <p:nvPr/>
        </p:nvSpPr>
        <p:spPr>
          <a:xfrm>
            <a:off x="3774050" y="4100675"/>
            <a:ext cx="1999500" cy="5325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Comments from Reddit simulates real user comments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2035" name="Google Shape;2035;p117"/>
          <p:cNvCxnSpPr>
            <a:stCxn id="2032" idx="1"/>
          </p:cNvCxnSpPr>
          <p:nvPr/>
        </p:nvCxnSpPr>
        <p:spPr>
          <a:xfrm rot="10800000">
            <a:off x="2045950" y="3763700"/>
            <a:ext cx="264900" cy="526800"/>
          </a:xfrm>
          <a:prstGeom prst="bentConnector2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36" name="Google Shape;2036;p117"/>
          <p:cNvCxnSpPr/>
          <p:nvPr/>
        </p:nvCxnSpPr>
        <p:spPr>
          <a:xfrm rot="5400000">
            <a:off x="2502900" y="2513250"/>
            <a:ext cx="425100" cy="113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7" name="Google Shape;2037;p117"/>
          <p:cNvSpPr/>
          <p:nvPr/>
        </p:nvSpPr>
        <p:spPr>
          <a:xfrm>
            <a:off x="2503588" y="2008925"/>
            <a:ext cx="4288800" cy="3546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Translations, origin, taste/ function, contents of the food item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2038" name="Google Shape;2038;p117"/>
          <p:cNvCxnSpPr/>
          <p:nvPr/>
        </p:nvCxnSpPr>
        <p:spPr>
          <a:xfrm rot="-5400000">
            <a:off x="7065900" y="3737000"/>
            <a:ext cx="532200" cy="291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39" name="Google Shape;2039;p117"/>
          <p:cNvSpPr/>
          <p:nvPr/>
        </p:nvSpPr>
        <p:spPr>
          <a:xfrm>
            <a:off x="6595550" y="4077950"/>
            <a:ext cx="1381800" cy="4251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Video tips from YouTube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18"/>
          <p:cNvSpPr txBox="1"/>
          <p:nvPr>
            <p:ph idx="2" type="title"/>
          </p:nvPr>
        </p:nvSpPr>
        <p:spPr>
          <a:xfrm>
            <a:off x="679475" y="678675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Experience Prototype 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2045" name="Google Shape;2045;p118"/>
          <p:cNvGrpSpPr/>
          <p:nvPr/>
        </p:nvGrpSpPr>
        <p:grpSpPr>
          <a:xfrm>
            <a:off x="4793760" y="978666"/>
            <a:ext cx="387325" cy="392002"/>
            <a:chOff x="-1988450" y="2592438"/>
            <a:chExt cx="550725" cy="557375"/>
          </a:xfrm>
        </p:grpSpPr>
        <p:sp>
          <p:nvSpPr>
            <p:cNvPr id="2046" name="Google Shape;2046;p118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118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118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118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118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118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2" name="Google Shape;2052;p118"/>
          <p:cNvSpPr/>
          <p:nvPr/>
        </p:nvSpPr>
        <p:spPr>
          <a:xfrm>
            <a:off x="5586802" y="678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3" name="Google Shape;2053;p118"/>
          <p:cNvSpPr/>
          <p:nvPr/>
        </p:nvSpPr>
        <p:spPr>
          <a:xfrm>
            <a:off x="6346127" y="10706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4" name="Google Shape;2054;p118"/>
          <p:cNvSpPr/>
          <p:nvPr/>
        </p:nvSpPr>
        <p:spPr>
          <a:xfrm>
            <a:off x="7186506" y="7709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5" name="Google Shape;2055;p118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2056" name="Google Shape;2056;p118"/>
          <p:cNvSpPr txBox="1"/>
          <p:nvPr/>
        </p:nvSpPr>
        <p:spPr>
          <a:xfrm>
            <a:off x="731400" y="1314775"/>
            <a:ext cx="67044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Show participants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three labelled foreign ingredients (lemongrass, khmeli suneli, jackfruit). Ask them to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again rank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each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1 (I would not buy) to 5 (I would buy)</a:t>
            </a:r>
            <a:endParaRPr b="1"/>
          </a:p>
        </p:txBody>
      </p:sp>
      <p:sp>
        <p:nvSpPr>
          <p:cNvPr id="2057" name="Google Shape;2057;p118"/>
          <p:cNvSpPr txBox="1"/>
          <p:nvPr/>
        </p:nvSpPr>
        <p:spPr>
          <a:xfrm>
            <a:off x="3987825" y="1929800"/>
            <a:ext cx="43836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If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 their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rating changed,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 ask them why?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Which of the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factors influenced them more?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○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translation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○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Knowing where it’s from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○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taste/ function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○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Suggested recipes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○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tips from users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○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V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ideo of someone preparing it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Ask them </a:t>
            </a:r>
            <a:r>
              <a:rPr b="1"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often they try new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things when grocery shopping?</a:t>
            </a:r>
            <a:endParaRPr/>
          </a:p>
        </p:txBody>
      </p:sp>
      <p:pic>
        <p:nvPicPr>
          <p:cNvPr id="2058" name="Google Shape;2058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600" y="2125200"/>
            <a:ext cx="1218773" cy="12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4600" y="2206451"/>
            <a:ext cx="838100" cy="11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060;p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3250" y="3563375"/>
            <a:ext cx="1364975" cy="109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1" name="Google Shape;2061;p118"/>
          <p:cNvSpPr txBox="1"/>
          <p:nvPr>
            <p:ph idx="3" type="title"/>
          </p:nvPr>
        </p:nvSpPr>
        <p:spPr>
          <a:xfrm>
            <a:off x="1420624" y="1929800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Lemongrass</a:t>
            </a:r>
            <a:endParaRPr/>
          </a:p>
        </p:txBody>
      </p:sp>
      <p:sp>
        <p:nvSpPr>
          <p:cNvPr id="2062" name="Google Shape;2062;p118"/>
          <p:cNvSpPr txBox="1"/>
          <p:nvPr>
            <p:ph idx="3" type="title"/>
          </p:nvPr>
        </p:nvSpPr>
        <p:spPr>
          <a:xfrm>
            <a:off x="2845661" y="19627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Khemli Suneli</a:t>
            </a:r>
            <a:endParaRPr/>
          </a:p>
        </p:txBody>
      </p:sp>
      <p:sp>
        <p:nvSpPr>
          <p:cNvPr id="2063" name="Google Shape;2063;p118"/>
          <p:cNvSpPr txBox="1"/>
          <p:nvPr>
            <p:ph idx="3" type="title"/>
          </p:nvPr>
        </p:nvSpPr>
        <p:spPr>
          <a:xfrm>
            <a:off x="2067211" y="338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Jackfruit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7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Google Shape;2068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5650" y="3121702"/>
            <a:ext cx="1765500" cy="1630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9" name="Google Shape;2069;p119"/>
          <p:cNvGrpSpPr/>
          <p:nvPr/>
        </p:nvGrpSpPr>
        <p:grpSpPr>
          <a:xfrm>
            <a:off x="4793760" y="978666"/>
            <a:ext cx="387325" cy="392002"/>
            <a:chOff x="-1988450" y="2592438"/>
            <a:chExt cx="550725" cy="557375"/>
          </a:xfrm>
        </p:grpSpPr>
        <p:sp>
          <p:nvSpPr>
            <p:cNvPr id="2070" name="Google Shape;2070;p119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119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119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119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119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119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6" name="Google Shape;2076;p119"/>
          <p:cNvSpPr/>
          <p:nvPr/>
        </p:nvSpPr>
        <p:spPr>
          <a:xfrm>
            <a:off x="5586802" y="6786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7" name="Google Shape;2077;p119"/>
          <p:cNvSpPr/>
          <p:nvPr/>
        </p:nvSpPr>
        <p:spPr>
          <a:xfrm>
            <a:off x="6346127" y="10706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8" name="Google Shape;2078;p119"/>
          <p:cNvSpPr/>
          <p:nvPr/>
        </p:nvSpPr>
        <p:spPr>
          <a:xfrm>
            <a:off x="7186506" y="7709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9" name="Google Shape;2079;p119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2080" name="Google Shape;2080;p119"/>
          <p:cNvSpPr/>
          <p:nvPr/>
        </p:nvSpPr>
        <p:spPr>
          <a:xfrm>
            <a:off x="714300" y="618650"/>
            <a:ext cx="3905700" cy="39564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1" name="Google Shape;2081;p119"/>
          <p:cNvSpPr/>
          <p:nvPr/>
        </p:nvSpPr>
        <p:spPr>
          <a:xfrm>
            <a:off x="1078075" y="2229478"/>
            <a:ext cx="719100" cy="719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2" name="Google Shape;2082;p119"/>
          <p:cNvSpPr/>
          <p:nvPr/>
        </p:nvSpPr>
        <p:spPr>
          <a:xfrm>
            <a:off x="1078075" y="3508868"/>
            <a:ext cx="719100" cy="719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3" name="Google Shape;2083;p119"/>
          <p:cNvSpPr txBox="1"/>
          <p:nvPr/>
        </p:nvSpPr>
        <p:spPr>
          <a:xfrm>
            <a:off x="1959525" y="901800"/>
            <a:ext cx="2422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Simon - middle aged man </a:t>
            </a:r>
            <a:r>
              <a:rPr b="1" lang="en" sz="16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(age ~50) </a:t>
            </a:r>
            <a:endParaRPr b="1" sz="16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084" name="Google Shape;2084;p119"/>
          <p:cNvSpPr/>
          <p:nvPr/>
        </p:nvSpPr>
        <p:spPr>
          <a:xfrm>
            <a:off x="1078075" y="950087"/>
            <a:ext cx="719100" cy="719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5" name="Google Shape;2085;p119"/>
          <p:cNvSpPr txBox="1"/>
          <p:nvPr/>
        </p:nvSpPr>
        <p:spPr>
          <a:xfrm>
            <a:off x="1078075" y="1094700"/>
            <a:ext cx="719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01</a:t>
            </a:r>
            <a:endParaRPr sz="24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086" name="Google Shape;2086;p119"/>
          <p:cNvSpPr txBox="1"/>
          <p:nvPr/>
        </p:nvSpPr>
        <p:spPr>
          <a:xfrm>
            <a:off x="1959525" y="2181563"/>
            <a:ext cx="28341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Mitchell and Kirstie - young couple (age ~late 20s)</a:t>
            </a:r>
            <a:endParaRPr b="1" sz="16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087" name="Google Shape;2087;p119"/>
          <p:cNvSpPr txBox="1"/>
          <p:nvPr/>
        </p:nvSpPr>
        <p:spPr>
          <a:xfrm>
            <a:off x="1078075" y="2374090"/>
            <a:ext cx="719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02</a:t>
            </a:r>
            <a:endParaRPr sz="24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088" name="Google Shape;2088;p119"/>
          <p:cNvSpPr txBox="1"/>
          <p:nvPr/>
        </p:nvSpPr>
        <p:spPr>
          <a:xfrm>
            <a:off x="1916775" y="3562188"/>
            <a:ext cx="25080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Janelle - young female </a:t>
            </a:r>
            <a:r>
              <a:rPr b="1" lang="en" sz="16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student (age ~20)</a:t>
            </a:r>
            <a:endParaRPr b="1" sz="16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089" name="Google Shape;2089;p119"/>
          <p:cNvSpPr txBox="1"/>
          <p:nvPr/>
        </p:nvSpPr>
        <p:spPr>
          <a:xfrm>
            <a:off x="1078075" y="3653480"/>
            <a:ext cx="719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03</a:t>
            </a:r>
            <a:endParaRPr sz="24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090" name="Google Shape;2090;p119"/>
          <p:cNvSpPr txBox="1"/>
          <p:nvPr/>
        </p:nvSpPr>
        <p:spPr>
          <a:xfrm>
            <a:off x="1692725" y="4684400"/>
            <a:ext cx="5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Prototype testing at Canadian airport</a:t>
            </a:r>
            <a:endParaRPr b="1">
              <a:solidFill>
                <a:srgbClr val="1155C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091" name="Google Shape;2091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5675" y="699822"/>
            <a:ext cx="1384450" cy="13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2" name="Google Shape;2092;p119"/>
          <p:cNvPicPr preferRelativeResize="0"/>
          <p:nvPr/>
        </p:nvPicPr>
        <p:blipFill rotWithShape="1">
          <a:blip r:embed="rId5">
            <a:alphaModFix/>
          </a:blip>
          <a:srcRect b="8164" l="0" r="9624" t="0"/>
          <a:stretch/>
        </p:blipFill>
        <p:spPr>
          <a:xfrm>
            <a:off x="5240475" y="1827825"/>
            <a:ext cx="1516200" cy="139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3" name="Google Shape;2093;p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9675" y="1827825"/>
            <a:ext cx="1320670" cy="13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7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120"/>
          <p:cNvSpPr txBox="1"/>
          <p:nvPr/>
        </p:nvSpPr>
        <p:spPr>
          <a:xfrm>
            <a:off x="7333775" y="4599150"/>
            <a:ext cx="11760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99" name="Google Shape;2099;p120"/>
          <p:cNvSpPr txBox="1"/>
          <p:nvPr/>
        </p:nvSpPr>
        <p:spPr>
          <a:xfrm>
            <a:off x="625225" y="558250"/>
            <a:ext cx="63942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Results </a:t>
            </a:r>
            <a:endParaRPr b="1" sz="30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00" name="Google Shape;2100;p120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pic>
        <p:nvPicPr>
          <p:cNvPr id="2101" name="Google Shape;210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00" y="1044637"/>
            <a:ext cx="657808" cy="6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2" name="Google Shape;2102;p120"/>
          <p:cNvPicPr preferRelativeResize="0"/>
          <p:nvPr/>
        </p:nvPicPr>
        <p:blipFill rotWithShape="1">
          <a:blip r:embed="rId4">
            <a:alphaModFix/>
          </a:blip>
          <a:srcRect b="8164" l="0" r="9624" t="0"/>
          <a:stretch/>
        </p:blipFill>
        <p:spPr>
          <a:xfrm>
            <a:off x="2976500" y="1044625"/>
            <a:ext cx="681913" cy="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3" name="Google Shape;2103;p120"/>
          <p:cNvPicPr preferRelativeResize="0"/>
          <p:nvPr/>
        </p:nvPicPr>
        <p:blipFill rotWithShape="1">
          <a:blip r:embed="rId5">
            <a:alphaModFix/>
          </a:blip>
          <a:srcRect b="0" l="12049" r="0" t="0"/>
          <a:stretch/>
        </p:blipFill>
        <p:spPr>
          <a:xfrm>
            <a:off x="3547575" y="1064600"/>
            <a:ext cx="522400" cy="6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4" name="Google Shape;2104;p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5275" y="1062412"/>
            <a:ext cx="681925" cy="629958"/>
          </a:xfrm>
          <a:prstGeom prst="rect">
            <a:avLst/>
          </a:prstGeom>
          <a:noFill/>
          <a:ln>
            <a:noFill/>
          </a:ln>
        </p:spPr>
      </p:pic>
      <p:sp>
        <p:nvSpPr>
          <p:cNvPr id="2105" name="Google Shape;2105;p120"/>
          <p:cNvSpPr txBox="1"/>
          <p:nvPr/>
        </p:nvSpPr>
        <p:spPr>
          <a:xfrm>
            <a:off x="1265175" y="1134575"/>
            <a:ext cx="135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Simon</a:t>
            </a:r>
            <a:endParaRPr/>
          </a:p>
        </p:txBody>
      </p:sp>
      <p:sp>
        <p:nvSpPr>
          <p:cNvPr id="2106" name="Google Shape;2106;p120"/>
          <p:cNvSpPr txBox="1"/>
          <p:nvPr/>
        </p:nvSpPr>
        <p:spPr>
          <a:xfrm>
            <a:off x="4069975" y="1157325"/>
            <a:ext cx="183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Mitchell and Kirstie</a:t>
            </a:r>
            <a:endParaRPr/>
          </a:p>
        </p:txBody>
      </p:sp>
      <p:sp>
        <p:nvSpPr>
          <p:cNvPr id="2107" name="Google Shape;2107;p120"/>
          <p:cNvSpPr txBox="1"/>
          <p:nvPr/>
        </p:nvSpPr>
        <p:spPr>
          <a:xfrm>
            <a:off x="6845800" y="1134575"/>
            <a:ext cx="183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Janelle</a:t>
            </a:r>
            <a:endParaRPr/>
          </a:p>
        </p:txBody>
      </p:sp>
      <p:sp>
        <p:nvSpPr>
          <p:cNvPr id="2108" name="Google Shape;2108;p120"/>
          <p:cNvSpPr/>
          <p:nvPr/>
        </p:nvSpPr>
        <p:spPr>
          <a:xfrm>
            <a:off x="572150" y="1692375"/>
            <a:ext cx="2165700" cy="10638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Initial Rating -&gt; Final Rating</a:t>
            </a:r>
            <a:endParaRPr b="1"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Char char="●"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Lemongrass 3 → 2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Char char="●"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Jackfruit 1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→ 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1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Char char="●"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Khmeli Suneli 2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→ 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4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9" name="Google Shape;2109;p120"/>
          <p:cNvSpPr/>
          <p:nvPr/>
        </p:nvSpPr>
        <p:spPr>
          <a:xfrm>
            <a:off x="3308675" y="1692375"/>
            <a:ext cx="2384100" cy="10638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Initial Rating -&gt; Final Rating</a:t>
            </a:r>
            <a:endParaRPr b="1"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Char char="●"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Lemongrass 5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→ 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5, 4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→ 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5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Char char="●"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Jackfruit 3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→ 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4, 3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→ 5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Char char="●"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Khmeli Suneli 2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→ 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4, 1</a:t>
            </a: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→  4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0" name="Google Shape;2110;p120"/>
          <p:cNvSpPr/>
          <p:nvPr/>
        </p:nvSpPr>
        <p:spPr>
          <a:xfrm>
            <a:off x="6263600" y="1692375"/>
            <a:ext cx="2165700" cy="10638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Initial Rating -&gt; Final Rating</a:t>
            </a:r>
            <a:endParaRPr b="1"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Char char="●"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Lemongrass 3 →3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Char char="●"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Jackfruit 1 → 3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 Semi Condensed"/>
              <a:buChar char="●"/>
            </a:pPr>
            <a:r>
              <a:rPr lang="en" sz="1200">
                <a:latin typeface="Barlow Semi Condensed"/>
                <a:ea typeface="Barlow Semi Condensed"/>
                <a:cs typeface="Barlow Semi Condensed"/>
                <a:sym typeface="Barlow Semi Condensed"/>
              </a:rPr>
              <a:t>Khmeli Suneli 1 → 5</a:t>
            </a:r>
            <a:endParaRPr sz="12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1" name="Google Shape;2111;p120"/>
          <p:cNvSpPr txBox="1"/>
          <p:nvPr/>
        </p:nvSpPr>
        <p:spPr>
          <a:xfrm>
            <a:off x="-158300" y="2778350"/>
            <a:ext cx="30159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Barlow Semi Condensed"/>
              <a:buChar char="●"/>
            </a:pP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Biggest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factor was the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taste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of the ingredient (lemongrass lowered) and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what dish it was used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in (the suggested recipes)</a:t>
            </a: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Hearing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where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it was from had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no effect</a:t>
            </a:r>
            <a:endParaRPr b="1"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tips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are interesting but does not sway his opinion (but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cultural comments would be more effective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- eg he likes Indian food)</a:t>
            </a: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Video tips help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if he has never seen it before</a:t>
            </a: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often does he try new things?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Once a month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, mainly shops for convenience</a:t>
            </a: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112" name="Google Shape;2112;p120"/>
          <p:cNvSpPr txBox="1"/>
          <p:nvPr/>
        </p:nvSpPr>
        <p:spPr>
          <a:xfrm>
            <a:off x="2737850" y="2823550"/>
            <a:ext cx="30159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Barlow Semi Condensed"/>
              <a:buChar char="●"/>
            </a:pP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Low score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initially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is almost entirely because they just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don’t know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what it is</a:t>
            </a: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Just knowing what the product is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changed their opinions the most (eg containing familiar spices)</a:t>
            </a: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Seeing the recipes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had a big effect on Mitchell - it looked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appetizing</a:t>
            </a:r>
            <a:endParaRPr b="1"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tips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are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helpful, videos not as much</a:t>
            </a:r>
            <a:endParaRPr b="1"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Where it was from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didn’t have a big impact</a:t>
            </a:r>
            <a:endParaRPr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often do they try new things?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Not often, maybe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once every few months</a:t>
            </a:r>
            <a:endParaRPr b="1"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113" name="Google Shape;2113;p120"/>
          <p:cNvSpPr txBox="1"/>
          <p:nvPr/>
        </p:nvSpPr>
        <p:spPr>
          <a:xfrm>
            <a:off x="5591975" y="2799113"/>
            <a:ext cx="3015900" cy="17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Barlow Semi Condensed"/>
              <a:buChar char="●"/>
            </a:pP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Also said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just knowing what it is and what it tastes like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was most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impactful</a:t>
            </a:r>
            <a:endParaRPr b="1"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Translations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are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useful</a:t>
            </a:r>
            <a:endParaRPr b="1"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Suggested recipes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are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useful, where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it was from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not so much</a:t>
            </a:r>
            <a:endParaRPr b="1"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tips/ user comments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had a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big impact, 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because she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loves reviews</a:t>
            </a:r>
            <a:endParaRPr b="1"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857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Barlow Semi Condensed"/>
              <a:buChar char="●"/>
            </a:pPr>
            <a:r>
              <a:rPr b="1" lang="en" sz="900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How often does she try new things?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Only if trying a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new recipe</a:t>
            </a:r>
            <a:r>
              <a:rPr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, otherwise she shops mainly for </a:t>
            </a:r>
            <a:r>
              <a:rPr b="1" lang="en" sz="9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convenience</a:t>
            </a:r>
            <a:endParaRPr b="1" sz="9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94"/>
          <p:cNvSpPr/>
          <p:nvPr/>
        </p:nvSpPr>
        <p:spPr>
          <a:xfrm>
            <a:off x="714300" y="1063650"/>
            <a:ext cx="4122300" cy="30162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94"/>
          <p:cNvSpPr txBox="1"/>
          <p:nvPr/>
        </p:nvSpPr>
        <p:spPr>
          <a:xfrm>
            <a:off x="990175" y="1241200"/>
            <a:ext cx="3582000" cy="8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Recap</a:t>
            </a:r>
            <a:endParaRPr sz="36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075" name="Google Shape;1075;p94"/>
          <p:cNvSpPr txBox="1"/>
          <p:nvPr/>
        </p:nvSpPr>
        <p:spPr>
          <a:xfrm>
            <a:off x="1016400" y="2130400"/>
            <a:ext cx="3518100" cy="1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Last time, we saw </a:t>
            </a:r>
            <a:r>
              <a:rPr b="1" lang="en" sz="16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where</a:t>
            </a:r>
            <a:r>
              <a:rPr lang="en" sz="16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our interviewees struggled, hesitated, smiled, stuttered, were uninterested, or showed excitement. Will we be able to brainstorms solutions to </a:t>
            </a:r>
            <a:r>
              <a:rPr b="1" lang="en" sz="16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address</a:t>
            </a:r>
            <a:r>
              <a:rPr lang="en" sz="16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their problems, or to </a:t>
            </a:r>
            <a:r>
              <a:rPr b="1" lang="en" sz="16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enhance</a:t>
            </a:r>
            <a:r>
              <a:rPr lang="en" sz="16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the good parts of their cooking experiences?</a:t>
            </a:r>
            <a:endParaRPr sz="16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076" name="Google Shape;107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2424" y="911378"/>
            <a:ext cx="3320776" cy="33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94"/>
          <p:cNvSpPr/>
          <p:nvPr/>
        </p:nvSpPr>
        <p:spPr>
          <a:xfrm>
            <a:off x="5121854" y="4323641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94"/>
          <p:cNvSpPr/>
          <p:nvPr/>
        </p:nvSpPr>
        <p:spPr>
          <a:xfrm>
            <a:off x="2439472" y="694081"/>
            <a:ext cx="80616" cy="80616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94"/>
          <p:cNvSpPr/>
          <p:nvPr/>
        </p:nvSpPr>
        <p:spPr>
          <a:xfrm>
            <a:off x="1594467" y="4323634"/>
            <a:ext cx="51167" cy="51199"/>
          </a:xfrm>
          <a:custGeom>
            <a:rect b="b" l="l" r="r" t="t"/>
            <a:pathLst>
              <a:path extrusionOk="0" fill="none" h="1636" w="1635">
                <a:moveTo>
                  <a:pt x="1635" y="818"/>
                </a:moveTo>
                <a:cubicBezTo>
                  <a:pt x="1635" y="1268"/>
                  <a:pt x="1267" y="1635"/>
                  <a:pt x="817" y="1635"/>
                </a:cubicBezTo>
                <a:cubicBezTo>
                  <a:pt x="368" y="1635"/>
                  <a:pt x="0" y="1268"/>
                  <a:pt x="0" y="818"/>
                </a:cubicBezTo>
                <a:cubicBezTo>
                  <a:pt x="0" y="368"/>
                  <a:pt x="368" y="1"/>
                  <a:pt x="817" y="1"/>
                </a:cubicBezTo>
                <a:cubicBezTo>
                  <a:pt x="1267" y="1"/>
                  <a:pt x="1635" y="368"/>
                  <a:pt x="1635" y="818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94"/>
          <p:cNvSpPr/>
          <p:nvPr/>
        </p:nvSpPr>
        <p:spPr>
          <a:xfrm>
            <a:off x="6842779" y="721566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94"/>
          <p:cNvSpPr/>
          <p:nvPr/>
        </p:nvSpPr>
        <p:spPr>
          <a:xfrm>
            <a:off x="7687267" y="1545284"/>
            <a:ext cx="51167" cy="51199"/>
          </a:xfrm>
          <a:custGeom>
            <a:rect b="b" l="l" r="r" t="t"/>
            <a:pathLst>
              <a:path extrusionOk="0" fill="none" h="1636" w="1635">
                <a:moveTo>
                  <a:pt x="1635" y="818"/>
                </a:moveTo>
                <a:cubicBezTo>
                  <a:pt x="1635" y="1268"/>
                  <a:pt x="1267" y="1635"/>
                  <a:pt x="817" y="1635"/>
                </a:cubicBezTo>
                <a:cubicBezTo>
                  <a:pt x="368" y="1635"/>
                  <a:pt x="0" y="1268"/>
                  <a:pt x="0" y="818"/>
                </a:cubicBezTo>
                <a:cubicBezTo>
                  <a:pt x="0" y="368"/>
                  <a:pt x="368" y="1"/>
                  <a:pt x="817" y="1"/>
                </a:cubicBezTo>
                <a:cubicBezTo>
                  <a:pt x="1267" y="1"/>
                  <a:pt x="1635" y="368"/>
                  <a:pt x="1635" y="818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94"/>
          <p:cNvSpPr/>
          <p:nvPr/>
        </p:nvSpPr>
        <p:spPr>
          <a:xfrm>
            <a:off x="6683622" y="4356043"/>
            <a:ext cx="80616" cy="80616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94"/>
          <p:cNvSpPr/>
          <p:nvPr/>
        </p:nvSpPr>
        <p:spPr>
          <a:xfrm>
            <a:off x="4885756" y="6940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94"/>
          <p:cNvSpPr/>
          <p:nvPr/>
        </p:nvSpPr>
        <p:spPr>
          <a:xfrm>
            <a:off x="8266807" y="860823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94"/>
          <p:cNvSpPr/>
          <p:nvPr/>
        </p:nvSpPr>
        <p:spPr>
          <a:xfrm>
            <a:off x="3585156" y="42321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94"/>
          <p:cNvSpPr/>
          <p:nvPr/>
        </p:nvSpPr>
        <p:spPr>
          <a:xfrm>
            <a:off x="5121857" y="2213248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p94"/>
          <p:cNvSpPr/>
          <p:nvPr/>
        </p:nvSpPr>
        <p:spPr>
          <a:xfrm>
            <a:off x="7652327" y="9274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8" name="Google Shape;1088;p94"/>
          <p:cNvGrpSpPr/>
          <p:nvPr/>
        </p:nvGrpSpPr>
        <p:grpSpPr>
          <a:xfrm>
            <a:off x="7930060" y="1184316"/>
            <a:ext cx="387325" cy="392002"/>
            <a:chOff x="-1988450" y="2592438"/>
            <a:chExt cx="550725" cy="557375"/>
          </a:xfrm>
        </p:grpSpPr>
        <p:sp>
          <p:nvSpPr>
            <p:cNvPr id="1089" name="Google Shape;1089;p94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94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94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94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94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94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5" name="Google Shape;1095;p94"/>
          <p:cNvGrpSpPr/>
          <p:nvPr/>
        </p:nvGrpSpPr>
        <p:grpSpPr>
          <a:xfrm>
            <a:off x="5432906" y="3890840"/>
            <a:ext cx="528885" cy="545802"/>
            <a:chOff x="-1507225" y="3988588"/>
            <a:chExt cx="575250" cy="593650"/>
          </a:xfrm>
        </p:grpSpPr>
        <p:sp>
          <p:nvSpPr>
            <p:cNvPr id="1096" name="Google Shape;1096;p94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94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94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rgbClr val="3C444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9" name="Google Shape;1099;p94"/>
          <p:cNvSpPr/>
          <p:nvPr/>
        </p:nvSpPr>
        <p:spPr>
          <a:xfrm>
            <a:off x="5438927" y="6940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94"/>
          <p:cNvSpPr/>
          <p:nvPr/>
        </p:nvSpPr>
        <p:spPr>
          <a:xfrm>
            <a:off x="5086615" y="9274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94"/>
          <p:cNvSpPr/>
          <p:nvPr/>
        </p:nvSpPr>
        <p:spPr>
          <a:xfrm>
            <a:off x="6972127" y="41930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94"/>
          <p:cNvSpPr/>
          <p:nvPr/>
        </p:nvSpPr>
        <p:spPr>
          <a:xfrm>
            <a:off x="4195177" y="428263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94"/>
          <p:cNvSpPr/>
          <p:nvPr/>
        </p:nvSpPr>
        <p:spPr>
          <a:xfrm>
            <a:off x="3262977" y="5495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p94"/>
          <p:cNvSpPr/>
          <p:nvPr/>
        </p:nvSpPr>
        <p:spPr>
          <a:xfrm>
            <a:off x="1506352" y="5924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94"/>
          <p:cNvSpPr/>
          <p:nvPr/>
        </p:nvSpPr>
        <p:spPr>
          <a:xfrm>
            <a:off x="2114652" y="43358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94"/>
          <p:cNvSpPr/>
          <p:nvPr/>
        </p:nvSpPr>
        <p:spPr>
          <a:xfrm>
            <a:off x="7892827" y="42355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94"/>
          <p:cNvSpPr txBox="1"/>
          <p:nvPr/>
        </p:nvSpPr>
        <p:spPr>
          <a:xfrm>
            <a:off x="625229" y="320375"/>
            <a:ext cx="7953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121"/>
          <p:cNvSpPr txBox="1"/>
          <p:nvPr/>
        </p:nvSpPr>
        <p:spPr>
          <a:xfrm>
            <a:off x="7333775" y="4599150"/>
            <a:ext cx="11760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119" name="Google Shape;2119;p121"/>
          <p:cNvSpPr txBox="1"/>
          <p:nvPr/>
        </p:nvSpPr>
        <p:spPr>
          <a:xfrm>
            <a:off x="4306150" y="713325"/>
            <a:ext cx="4307700" cy="43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Analysis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Each factor affects people differently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but the left is the general trend 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Everyone’s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scores changed fairly substantially</a:t>
            </a:r>
            <a:endParaRPr b="1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Although people generally became more positive towards the ingredients,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most people don’t look for new ingredients very often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instead grocery shop for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convenience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We wonder if the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audience 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for the solution should be general public who are not super motivated to try new things, or to focus on the niche that enjoys exploring new cultures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One factor that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could be tested more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is more in depth cultural stories like Amrita’s prototype, rather than dot point facts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It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would be useful to test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how time pressured most people feel in grocery stores, or how much time they would spend learning about a product</a:t>
            </a:r>
            <a:b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</a:b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120" name="Google Shape;2120;p121"/>
          <p:cNvSpPr txBox="1"/>
          <p:nvPr/>
        </p:nvSpPr>
        <p:spPr>
          <a:xfrm>
            <a:off x="625225" y="558250"/>
            <a:ext cx="30771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Key Insights</a:t>
            </a:r>
            <a:endParaRPr b="1" sz="30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21" name="Google Shape;2121;p121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2122" name="Google Shape;2122;p121"/>
          <p:cNvSpPr txBox="1"/>
          <p:nvPr/>
        </p:nvSpPr>
        <p:spPr>
          <a:xfrm>
            <a:off x="848950" y="2147550"/>
            <a:ext cx="34572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On average… which impacted </a:t>
            </a: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people</a:t>
            </a: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 the most?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Translations/ knowing what the foreign product is: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High </a:t>
            </a:r>
            <a:endParaRPr b="1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Where it was from: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Low</a:t>
            </a:r>
            <a:endParaRPr b="1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What it tastes like: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High</a:t>
            </a:r>
            <a:endParaRPr b="1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Suggested Recipes: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Medium - High</a:t>
            </a:r>
            <a:endParaRPr b="1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tips: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Medium </a:t>
            </a:r>
            <a:endParaRPr b="1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Video tips: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Low - Medium</a:t>
            </a:r>
            <a:endParaRPr b="1"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6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p122"/>
          <p:cNvSpPr/>
          <p:nvPr/>
        </p:nvSpPr>
        <p:spPr>
          <a:xfrm>
            <a:off x="4307675" y="1063638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8" name="Google Shape;2128;p122"/>
          <p:cNvSpPr/>
          <p:nvPr/>
        </p:nvSpPr>
        <p:spPr>
          <a:xfrm>
            <a:off x="4559896" y="3316336"/>
            <a:ext cx="3617700" cy="4152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9" name="Google Shape;2129;p122"/>
          <p:cNvSpPr/>
          <p:nvPr/>
        </p:nvSpPr>
        <p:spPr>
          <a:xfrm>
            <a:off x="7208900" y="1411961"/>
            <a:ext cx="968700" cy="968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0" name="Google Shape;2130;p122"/>
          <p:cNvSpPr txBox="1"/>
          <p:nvPr>
            <p:ph type="title"/>
          </p:nvPr>
        </p:nvSpPr>
        <p:spPr>
          <a:xfrm>
            <a:off x="4560000" y="2422857"/>
            <a:ext cx="3617700" cy="7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Sofia</a:t>
            </a:r>
            <a:endParaRPr b="1">
              <a:solidFill>
                <a:schemeClr val="lt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31" name="Google Shape;2131;p122"/>
          <p:cNvSpPr txBox="1"/>
          <p:nvPr>
            <p:ph idx="1" type="subTitle"/>
          </p:nvPr>
        </p:nvSpPr>
        <p:spPr>
          <a:xfrm>
            <a:off x="4559896" y="3410236"/>
            <a:ext cx="36177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Chef at Xanadu House at Stanford.</a:t>
            </a:r>
            <a:endParaRPr/>
          </a:p>
        </p:txBody>
      </p:sp>
      <p:sp>
        <p:nvSpPr>
          <p:cNvPr id="2132" name="Google Shape;2132;p122"/>
          <p:cNvSpPr txBox="1"/>
          <p:nvPr>
            <p:ph idx="2" type="title"/>
          </p:nvPr>
        </p:nvSpPr>
        <p:spPr>
          <a:xfrm>
            <a:off x="7208900" y="1643715"/>
            <a:ext cx="9687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04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2133" name="Google Shape;2133;p122"/>
          <p:cNvGrpSpPr/>
          <p:nvPr/>
        </p:nvGrpSpPr>
        <p:grpSpPr>
          <a:xfrm>
            <a:off x="3457185" y="1034166"/>
            <a:ext cx="387325" cy="392002"/>
            <a:chOff x="-1988450" y="2592438"/>
            <a:chExt cx="550725" cy="557375"/>
          </a:xfrm>
        </p:grpSpPr>
        <p:sp>
          <p:nvSpPr>
            <p:cNvPr id="2134" name="Google Shape;2134;p122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122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122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122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122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122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40" name="Google Shape;2140;p122"/>
          <p:cNvGrpSpPr/>
          <p:nvPr/>
        </p:nvGrpSpPr>
        <p:grpSpPr>
          <a:xfrm>
            <a:off x="636056" y="4017115"/>
            <a:ext cx="528885" cy="545802"/>
            <a:chOff x="-1507225" y="3988588"/>
            <a:chExt cx="575250" cy="593650"/>
          </a:xfrm>
        </p:grpSpPr>
        <p:sp>
          <p:nvSpPr>
            <p:cNvPr id="2141" name="Google Shape;2141;p122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122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122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44" name="Google Shape;2144;p122"/>
          <p:cNvSpPr/>
          <p:nvPr/>
        </p:nvSpPr>
        <p:spPr>
          <a:xfrm>
            <a:off x="3909077" y="1961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5" name="Google Shape;2145;p122"/>
          <p:cNvSpPr/>
          <p:nvPr/>
        </p:nvSpPr>
        <p:spPr>
          <a:xfrm>
            <a:off x="1552352" y="43220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6" name="Google Shape;2146;p122"/>
          <p:cNvSpPr/>
          <p:nvPr/>
        </p:nvSpPr>
        <p:spPr>
          <a:xfrm>
            <a:off x="786802" y="111646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7" name="Google Shape;2147;p122"/>
          <p:cNvSpPr/>
          <p:nvPr/>
        </p:nvSpPr>
        <p:spPr>
          <a:xfrm>
            <a:off x="2863102" y="7531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8" name="Google Shape;2148;p122"/>
          <p:cNvSpPr/>
          <p:nvPr/>
        </p:nvSpPr>
        <p:spPr>
          <a:xfrm>
            <a:off x="3542452" y="38960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9" name="Google Shape;2149;p122"/>
          <p:cNvSpPr/>
          <p:nvPr/>
        </p:nvSpPr>
        <p:spPr>
          <a:xfrm>
            <a:off x="1706256" y="14970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0" name="Google Shape;2150;p122"/>
          <p:cNvSpPr/>
          <p:nvPr/>
        </p:nvSpPr>
        <p:spPr>
          <a:xfrm>
            <a:off x="786802" y="25680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1" name="Google Shape;2151;p122"/>
          <p:cNvSpPr/>
          <p:nvPr/>
        </p:nvSpPr>
        <p:spPr>
          <a:xfrm>
            <a:off x="1648004" y="94388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2" name="Google Shape;2152;p122"/>
          <p:cNvSpPr/>
          <p:nvPr/>
        </p:nvSpPr>
        <p:spPr>
          <a:xfrm>
            <a:off x="3398929" y="7036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3" name="Google Shape;2153;p122"/>
          <p:cNvSpPr/>
          <p:nvPr/>
        </p:nvSpPr>
        <p:spPr>
          <a:xfrm>
            <a:off x="2375829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4" name="Google Shape;2154;p122"/>
          <p:cNvSpPr/>
          <p:nvPr/>
        </p:nvSpPr>
        <p:spPr>
          <a:xfrm>
            <a:off x="4078229" y="27389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5" name="Google Shape;2155;p122"/>
          <p:cNvSpPr/>
          <p:nvPr/>
        </p:nvSpPr>
        <p:spPr>
          <a:xfrm>
            <a:off x="1122706" y="1982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6" name="Google Shape;2156;p122"/>
          <p:cNvSpPr/>
          <p:nvPr/>
        </p:nvSpPr>
        <p:spPr>
          <a:xfrm>
            <a:off x="3844504" y="43220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7" name="Google Shape;2157;p122"/>
          <p:cNvSpPr/>
          <p:nvPr/>
        </p:nvSpPr>
        <p:spPr>
          <a:xfrm>
            <a:off x="4078231" y="36019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8" name="Google Shape;2158;p122"/>
          <p:cNvSpPr/>
          <p:nvPr/>
        </p:nvSpPr>
        <p:spPr>
          <a:xfrm>
            <a:off x="2383831" y="7921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9" name="Google Shape;2159;p122"/>
          <p:cNvSpPr/>
          <p:nvPr/>
        </p:nvSpPr>
        <p:spPr>
          <a:xfrm>
            <a:off x="1210281" y="40611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0" name="Google Shape;2160;p122"/>
          <p:cNvSpPr txBox="1"/>
          <p:nvPr/>
        </p:nvSpPr>
        <p:spPr>
          <a:xfrm>
            <a:off x="2073725" y="4379600"/>
            <a:ext cx="575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 conducted in Xanadu computer cluster, recorded with </a:t>
            </a:r>
            <a:r>
              <a:rPr b="1" lang="en">
                <a:solidFill>
                  <a:srgbClr val="1155C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Otter.ai</a:t>
            </a:r>
            <a:endParaRPr b="1">
              <a:solidFill>
                <a:srgbClr val="1155C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161" name="Google Shape;2161;p122"/>
          <p:cNvSpPr txBox="1"/>
          <p:nvPr/>
        </p:nvSpPr>
        <p:spPr>
          <a:xfrm>
            <a:off x="6961900" y="524650"/>
            <a:ext cx="1374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A3E2D6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Extreme user!</a:t>
            </a:r>
            <a:endParaRPr b="1" sz="1600">
              <a:solidFill>
                <a:srgbClr val="A3E2D6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162" name="Google Shape;2162;p122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pic>
        <p:nvPicPr>
          <p:cNvPr id="2163" name="Google Shape;2163;p122"/>
          <p:cNvPicPr preferRelativeResize="0"/>
          <p:nvPr/>
        </p:nvPicPr>
        <p:blipFill rotWithShape="1">
          <a:blip r:embed="rId3">
            <a:alphaModFix/>
          </a:blip>
          <a:srcRect b="5315" l="31136" r="27014" t="12400"/>
          <a:stretch/>
        </p:blipFill>
        <p:spPr>
          <a:xfrm>
            <a:off x="1604388" y="912663"/>
            <a:ext cx="1714500" cy="337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4" name="Google Shape;2164;p122"/>
          <p:cNvSpPr txBox="1"/>
          <p:nvPr/>
        </p:nvSpPr>
        <p:spPr>
          <a:xfrm>
            <a:off x="2483100" y="30438"/>
            <a:ext cx="417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Interviewed by Defne &amp; Observed by Kyla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165" name="Google Shape;2165;p122"/>
          <p:cNvPicPr preferRelativeResize="0"/>
          <p:nvPr/>
        </p:nvPicPr>
        <p:blipFill rotWithShape="1">
          <a:blip r:embed="rId4">
            <a:alphaModFix/>
          </a:blip>
          <a:srcRect b="-10450" l="2020" r="-2020" t="10450"/>
          <a:stretch/>
        </p:blipFill>
        <p:spPr>
          <a:xfrm>
            <a:off x="264322" y="753123"/>
            <a:ext cx="1285100" cy="113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9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p123"/>
          <p:cNvSpPr txBox="1"/>
          <p:nvPr>
            <p:ph type="title"/>
          </p:nvPr>
        </p:nvSpPr>
        <p:spPr>
          <a:xfrm>
            <a:off x="729000" y="786850"/>
            <a:ext cx="7541400" cy="369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met…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Sofia, the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chef for Xanadu House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at Stanford, who hated to cook but came here as a hasher and learned her cooking skills on the job to become a chef.</a:t>
            </a:r>
            <a:endParaRPr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were surprised to realize that…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Despite having hundreds of screenshots of recipes on her phone, she said she had a much easier time learning most of the dishes she knows how to cook from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someone else in real life 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with kinesthetic learning and real-time interaction.</a:t>
            </a:r>
            <a:endParaRPr b="1" sz="14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We wonder if this means…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She doesn’t directly benefit in terms of confidence from unfamiliar, potentially complex recipes online until she has someone knowledgeable show it to her as she cooks it.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It would be game-changing to…</a:t>
            </a:r>
            <a:endParaRPr b="1"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Provide the confidence of someone else’s expertise and assurance with </a:t>
            </a:r>
            <a:r>
              <a:rPr b="1"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real-time feedback</a:t>
            </a: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 when Sofia wants to try cooking a new dish.</a:t>
            </a:r>
            <a:endParaRPr sz="1500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2171" name="Google Shape;2171;p123"/>
          <p:cNvSpPr txBox="1"/>
          <p:nvPr>
            <p:ph idx="2" type="title"/>
          </p:nvPr>
        </p:nvSpPr>
        <p:spPr>
          <a:xfrm>
            <a:off x="173250" y="634450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Point of View - Sofia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72" name="Google Shape;2172;p123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124"/>
          <p:cNvSpPr/>
          <p:nvPr/>
        </p:nvSpPr>
        <p:spPr>
          <a:xfrm>
            <a:off x="1630800" y="1063650"/>
            <a:ext cx="58824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8" name="Google Shape;2178;p124"/>
          <p:cNvSpPr txBox="1"/>
          <p:nvPr>
            <p:ph type="title"/>
          </p:nvPr>
        </p:nvSpPr>
        <p:spPr>
          <a:xfrm>
            <a:off x="2005350" y="960313"/>
            <a:ext cx="51333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Space Grotesk"/>
                <a:ea typeface="Space Grotesk"/>
                <a:cs typeface="Space Grotesk"/>
                <a:sym typeface="Space Grotesk"/>
              </a:rPr>
              <a:t>How might we…</a:t>
            </a: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pace Grotesk"/>
                <a:ea typeface="Space Grotesk"/>
                <a:cs typeface="Space Grotesk"/>
                <a:sym typeface="Space Grotesk"/>
              </a:rPr>
              <a:t>use real-time feedback to infuse comfort into the process of preparing complex foods?</a:t>
            </a:r>
            <a:endParaRPr sz="24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179" name="Google Shape;2179;p124"/>
          <p:cNvSpPr/>
          <p:nvPr/>
        </p:nvSpPr>
        <p:spPr>
          <a:xfrm>
            <a:off x="7907852" y="18359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80" name="Google Shape;2180;p124"/>
          <p:cNvGrpSpPr/>
          <p:nvPr/>
        </p:nvGrpSpPr>
        <p:grpSpPr>
          <a:xfrm>
            <a:off x="7770381" y="3213240"/>
            <a:ext cx="528885" cy="545802"/>
            <a:chOff x="-1507225" y="3988588"/>
            <a:chExt cx="575250" cy="593650"/>
          </a:xfrm>
        </p:grpSpPr>
        <p:sp>
          <p:nvSpPr>
            <p:cNvPr id="2181" name="Google Shape;2181;p124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124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124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84" name="Google Shape;2184;p124"/>
          <p:cNvGrpSpPr/>
          <p:nvPr/>
        </p:nvGrpSpPr>
        <p:grpSpPr>
          <a:xfrm>
            <a:off x="723667" y="859892"/>
            <a:ext cx="528916" cy="535303"/>
            <a:chOff x="-1988450" y="2592438"/>
            <a:chExt cx="550725" cy="557375"/>
          </a:xfrm>
        </p:grpSpPr>
        <p:sp>
          <p:nvSpPr>
            <p:cNvPr id="2185" name="Google Shape;2185;p124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124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124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124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124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124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1" name="Google Shape;2191;p124"/>
          <p:cNvGrpSpPr/>
          <p:nvPr/>
        </p:nvGrpSpPr>
        <p:grpSpPr>
          <a:xfrm>
            <a:off x="6334347" y="527541"/>
            <a:ext cx="387325" cy="392002"/>
            <a:chOff x="-1988450" y="2592438"/>
            <a:chExt cx="550725" cy="557375"/>
          </a:xfrm>
        </p:grpSpPr>
        <p:sp>
          <p:nvSpPr>
            <p:cNvPr id="2192" name="Google Shape;2192;p124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124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124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124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124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124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98" name="Google Shape;2198;p124"/>
          <p:cNvGrpSpPr/>
          <p:nvPr/>
        </p:nvGrpSpPr>
        <p:grpSpPr>
          <a:xfrm>
            <a:off x="1300307" y="4197941"/>
            <a:ext cx="387296" cy="396831"/>
            <a:chOff x="874000" y="1401213"/>
            <a:chExt cx="581875" cy="596200"/>
          </a:xfrm>
        </p:grpSpPr>
        <p:sp>
          <p:nvSpPr>
            <p:cNvPr id="2199" name="Google Shape;2199;p124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124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124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124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124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124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124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124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124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124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124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124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124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124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124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124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124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124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124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124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124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124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124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2" name="Google Shape;2222;p124"/>
          <p:cNvSpPr/>
          <p:nvPr/>
        </p:nvSpPr>
        <p:spPr>
          <a:xfrm>
            <a:off x="4793177" y="7247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3" name="Google Shape;2223;p124"/>
          <p:cNvSpPr/>
          <p:nvPr/>
        </p:nvSpPr>
        <p:spPr>
          <a:xfrm>
            <a:off x="7321877" y="428263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4" name="Google Shape;2224;p124"/>
          <p:cNvSpPr/>
          <p:nvPr/>
        </p:nvSpPr>
        <p:spPr>
          <a:xfrm>
            <a:off x="8189377" y="10670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5" name="Google Shape;2225;p124"/>
          <p:cNvSpPr/>
          <p:nvPr/>
        </p:nvSpPr>
        <p:spPr>
          <a:xfrm>
            <a:off x="7907854" y="809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6" name="Google Shape;2226;p124"/>
          <p:cNvSpPr/>
          <p:nvPr/>
        </p:nvSpPr>
        <p:spPr>
          <a:xfrm>
            <a:off x="8189377" y="27637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7" name="Google Shape;2227;p124"/>
          <p:cNvSpPr/>
          <p:nvPr/>
        </p:nvSpPr>
        <p:spPr>
          <a:xfrm>
            <a:off x="7844454" y="24861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8" name="Google Shape;2228;p124"/>
          <p:cNvSpPr/>
          <p:nvPr/>
        </p:nvSpPr>
        <p:spPr>
          <a:xfrm>
            <a:off x="1291981" y="28028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9" name="Google Shape;2229;p124"/>
          <p:cNvSpPr/>
          <p:nvPr/>
        </p:nvSpPr>
        <p:spPr>
          <a:xfrm>
            <a:off x="8228781" y="42826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0" name="Google Shape;2230;p124"/>
          <p:cNvSpPr/>
          <p:nvPr/>
        </p:nvSpPr>
        <p:spPr>
          <a:xfrm>
            <a:off x="5652181" y="5496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1" name="Google Shape;2231;p124"/>
          <p:cNvSpPr/>
          <p:nvPr/>
        </p:nvSpPr>
        <p:spPr>
          <a:xfrm>
            <a:off x="5425104" y="8672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2" name="Google Shape;2232;p124"/>
          <p:cNvSpPr/>
          <p:nvPr/>
        </p:nvSpPr>
        <p:spPr>
          <a:xfrm>
            <a:off x="4155418" y="5496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3" name="Google Shape;2233;p124"/>
          <p:cNvSpPr/>
          <p:nvPr/>
        </p:nvSpPr>
        <p:spPr>
          <a:xfrm>
            <a:off x="3062904" y="71835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4" name="Google Shape;2234;p124"/>
          <p:cNvSpPr/>
          <p:nvPr/>
        </p:nvSpPr>
        <p:spPr>
          <a:xfrm>
            <a:off x="2005352" y="5924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5" name="Google Shape;2235;p124"/>
          <p:cNvSpPr/>
          <p:nvPr/>
        </p:nvSpPr>
        <p:spPr>
          <a:xfrm>
            <a:off x="1025604" y="22098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6" name="Google Shape;2236;p124"/>
          <p:cNvSpPr/>
          <p:nvPr/>
        </p:nvSpPr>
        <p:spPr>
          <a:xfrm>
            <a:off x="1348481" y="16354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7" name="Google Shape;2237;p124"/>
          <p:cNvSpPr/>
          <p:nvPr/>
        </p:nvSpPr>
        <p:spPr>
          <a:xfrm>
            <a:off x="1252577" y="34940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8" name="Google Shape;2238;p124"/>
          <p:cNvSpPr/>
          <p:nvPr/>
        </p:nvSpPr>
        <p:spPr>
          <a:xfrm>
            <a:off x="959004" y="3971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9" name="Google Shape;2239;p124"/>
          <p:cNvSpPr/>
          <p:nvPr/>
        </p:nvSpPr>
        <p:spPr>
          <a:xfrm>
            <a:off x="2044756" y="44300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0" name="Google Shape;2240;p124"/>
          <p:cNvSpPr/>
          <p:nvPr/>
        </p:nvSpPr>
        <p:spPr>
          <a:xfrm>
            <a:off x="2643227" y="41979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1" name="Google Shape;2241;p124"/>
          <p:cNvSpPr/>
          <p:nvPr/>
        </p:nvSpPr>
        <p:spPr>
          <a:xfrm>
            <a:off x="6483406" y="44720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2" name="Google Shape;2242;p124"/>
          <p:cNvSpPr/>
          <p:nvPr/>
        </p:nvSpPr>
        <p:spPr>
          <a:xfrm>
            <a:off x="6844329" y="422966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3" name="Google Shape;2243;p124"/>
          <p:cNvSpPr/>
          <p:nvPr/>
        </p:nvSpPr>
        <p:spPr>
          <a:xfrm>
            <a:off x="5652177" y="43102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4" name="Google Shape;2244;p124"/>
          <p:cNvSpPr/>
          <p:nvPr/>
        </p:nvSpPr>
        <p:spPr>
          <a:xfrm>
            <a:off x="3321204" y="44720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5" name="Google Shape;2245;p124"/>
          <p:cNvSpPr/>
          <p:nvPr/>
        </p:nvSpPr>
        <p:spPr>
          <a:xfrm>
            <a:off x="5206029" y="4422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6" name="Google Shape;2246;p124"/>
          <p:cNvSpPr/>
          <p:nvPr/>
        </p:nvSpPr>
        <p:spPr>
          <a:xfrm>
            <a:off x="4483618" y="4278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7" name="Google Shape;2247;p124"/>
          <p:cNvSpPr/>
          <p:nvPr/>
        </p:nvSpPr>
        <p:spPr>
          <a:xfrm>
            <a:off x="3834102" y="433772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8" name="Google Shape;2248;p124"/>
          <p:cNvSpPr/>
          <p:nvPr/>
        </p:nvSpPr>
        <p:spPr>
          <a:xfrm>
            <a:off x="3834104" y="8672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49" name="Google Shape;2249;p124"/>
          <p:cNvGrpSpPr/>
          <p:nvPr/>
        </p:nvGrpSpPr>
        <p:grpSpPr>
          <a:xfrm>
            <a:off x="723676" y="2919819"/>
            <a:ext cx="387316" cy="399705"/>
            <a:chOff x="-1507225" y="3988588"/>
            <a:chExt cx="575250" cy="593650"/>
          </a:xfrm>
        </p:grpSpPr>
        <p:sp>
          <p:nvSpPr>
            <p:cNvPr id="2250" name="Google Shape;2250;p124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124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124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3" name="Google Shape;2253;p124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sp>
        <p:nvSpPr>
          <p:cNvPr id="2254" name="Google Shape;2254;p124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www.slidesgo.com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8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125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Solution - Learn by doing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260" name="Google Shape;2260;p125"/>
          <p:cNvSpPr txBox="1"/>
          <p:nvPr/>
        </p:nvSpPr>
        <p:spPr>
          <a:xfrm>
            <a:off x="5692249" y="751313"/>
            <a:ext cx="21702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Solution</a:t>
            </a:r>
            <a:endParaRPr sz="22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261" name="Google Shape;2261;p125"/>
          <p:cNvSpPr txBox="1"/>
          <p:nvPr/>
        </p:nvSpPr>
        <p:spPr>
          <a:xfrm>
            <a:off x="5692250" y="1014775"/>
            <a:ext cx="33069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FF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A sensory app that guides you through recipes by showing you the </a:t>
            </a:r>
            <a:r>
              <a:rPr b="1" lang="en">
                <a:highlight>
                  <a:srgbClr val="FFFFFF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motion</a:t>
            </a:r>
            <a:r>
              <a:rPr lang="en">
                <a:highlight>
                  <a:srgbClr val="FFFFFF"/>
                </a:highlight>
                <a:latin typeface="Barlow Semi Condensed"/>
                <a:ea typeface="Barlow Semi Condensed"/>
                <a:cs typeface="Barlow Semi Condensed"/>
                <a:sym typeface="Barlow Semi Condensed"/>
              </a:rPr>
              <a:t> of how to cook and prepare the dish properly and authentically, with haptic feedback built in.</a:t>
            </a:r>
            <a:endParaRPr>
              <a:highlight>
                <a:srgbClr val="FFFFFF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highlight>
                <a:srgbClr val="FFFFFF"/>
              </a:highlight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Help recipes feel more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intuitive 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to people by letting them learn by experiencing. Let users receive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auditory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or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sensory 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feedback while trying to cook a novel dish.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262" name="Google Shape;2262;p125"/>
          <p:cNvSpPr/>
          <p:nvPr/>
        </p:nvSpPr>
        <p:spPr>
          <a:xfrm>
            <a:off x="3029188" y="2316769"/>
            <a:ext cx="207600" cy="2076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3" name="Google Shape;2263;p125"/>
          <p:cNvSpPr/>
          <p:nvPr/>
        </p:nvSpPr>
        <p:spPr>
          <a:xfrm>
            <a:off x="2246013" y="3467944"/>
            <a:ext cx="207600" cy="20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4" name="Google Shape;2264;p125"/>
          <p:cNvSpPr txBox="1"/>
          <p:nvPr/>
        </p:nvSpPr>
        <p:spPr>
          <a:xfrm>
            <a:off x="5692250" y="3218125"/>
            <a:ext cx="27375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rPr>
              <a:t>Key Assumption</a:t>
            </a:r>
            <a:endParaRPr sz="2200">
              <a:solidFill>
                <a:schemeClr val="dk1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265" name="Google Shape;2265;p125"/>
          <p:cNvSpPr txBox="1"/>
          <p:nvPr/>
        </p:nvSpPr>
        <p:spPr>
          <a:xfrm>
            <a:off x="5692250" y="3594625"/>
            <a:ext cx="33069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Without having to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divert attention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by constantly checking a set of instructions, people experiencing a new recipe can gain confidence in it with live, external feedback.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grpSp>
        <p:nvGrpSpPr>
          <p:cNvPr id="2266" name="Google Shape;2266;p125"/>
          <p:cNvGrpSpPr/>
          <p:nvPr/>
        </p:nvGrpSpPr>
        <p:grpSpPr>
          <a:xfrm>
            <a:off x="7906701" y="858231"/>
            <a:ext cx="387316" cy="399705"/>
            <a:chOff x="-1507225" y="3988588"/>
            <a:chExt cx="575250" cy="593650"/>
          </a:xfrm>
        </p:grpSpPr>
        <p:sp>
          <p:nvSpPr>
            <p:cNvPr id="2267" name="Google Shape;2267;p125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125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125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70" name="Google Shape;2270;p125"/>
          <p:cNvGrpSpPr/>
          <p:nvPr/>
        </p:nvGrpSpPr>
        <p:grpSpPr>
          <a:xfrm>
            <a:off x="714290" y="3931773"/>
            <a:ext cx="554411" cy="568059"/>
            <a:chOff x="874000" y="1401213"/>
            <a:chExt cx="581875" cy="596200"/>
          </a:xfrm>
        </p:grpSpPr>
        <p:sp>
          <p:nvSpPr>
            <p:cNvPr id="2271" name="Google Shape;2271;p125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125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125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125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125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125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125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125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125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125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125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125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125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125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125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125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125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125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125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125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125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125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125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4" name="Google Shape;2294;p125"/>
          <p:cNvSpPr/>
          <p:nvPr/>
        </p:nvSpPr>
        <p:spPr>
          <a:xfrm>
            <a:off x="7027927" y="549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5" name="Google Shape;2295;p125"/>
          <p:cNvSpPr/>
          <p:nvPr/>
        </p:nvSpPr>
        <p:spPr>
          <a:xfrm>
            <a:off x="5215152" y="8937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6" name="Google Shape;2296;p125"/>
          <p:cNvSpPr/>
          <p:nvPr/>
        </p:nvSpPr>
        <p:spPr>
          <a:xfrm>
            <a:off x="7618104" y="7770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7" name="Google Shape;2297;p125"/>
          <p:cNvSpPr/>
          <p:nvPr/>
        </p:nvSpPr>
        <p:spPr>
          <a:xfrm>
            <a:off x="6407106" y="9624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8" name="Google Shape;2298;p125"/>
          <p:cNvSpPr/>
          <p:nvPr/>
        </p:nvSpPr>
        <p:spPr>
          <a:xfrm>
            <a:off x="1540477" y="43783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9" name="Google Shape;2299;p125"/>
          <p:cNvSpPr/>
          <p:nvPr/>
        </p:nvSpPr>
        <p:spPr>
          <a:xfrm>
            <a:off x="1036179" y="33795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0" name="Google Shape;2300;p125"/>
          <p:cNvSpPr/>
          <p:nvPr/>
        </p:nvSpPr>
        <p:spPr>
          <a:xfrm>
            <a:off x="1219981" y="37611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1" name="Google Shape;2301;p125"/>
          <p:cNvSpPr/>
          <p:nvPr/>
        </p:nvSpPr>
        <p:spPr>
          <a:xfrm>
            <a:off x="5398581" y="6871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2" name="Google Shape;2302;p125"/>
          <p:cNvSpPr/>
          <p:nvPr/>
        </p:nvSpPr>
        <p:spPr>
          <a:xfrm>
            <a:off x="4835929" y="7769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3" name="Google Shape;2303;p125"/>
          <p:cNvSpPr/>
          <p:nvPr/>
        </p:nvSpPr>
        <p:spPr>
          <a:xfrm>
            <a:off x="1180577" y="12752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4" name="Google Shape;2304;p125"/>
          <p:cNvSpPr/>
          <p:nvPr/>
        </p:nvSpPr>
        <p:spPr>
          <a:xfrm>
            <a:off x="3459179" y="44998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5" name="Google Shape;2305;p125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sp>
        <p:nvSpPr>
          <p:cNvPr id="2306" name="Google Shape;2306;p125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www.slidesgo.com</a:t>
            </a:r>
            <a:endParaRPr/>
          </a:p>
        </p:txBody>
      </p:sp>
      <p:pic>
        <p:nvPicPr>
          <p:cNvPr id="2307" name="Google Shape;2307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625" y="1396326"/>
            <a:ext cx="3704750" cy="286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126"/>
          <p:cNvSpPr txBox="1"/>
          <p:nvPr>
            <p:ph type="title"/>
          </p:nvPr>
        </p:nvSpPr>
        <p:spPr>
          <a:xfrm>
            <a:off x="281550" y="458450"/>
            <a:ext cx="3986400" cy="46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The Participants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313" name="Google Shape;2313;p126"/>
          <p:cNvSpPr txBox="1"/>
          <p:nvPr/>
        </p:nvSpPr>
        <p:spPr>
          <a:xfrm>
            <a:off x="4898575" y="90100"/>
            <a:ext cx="380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Prototyped outdoors on University Ave.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314" name="Google Shape;2314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1" y="2812195"/>
            <a:ext cx="1628843" cy="1395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15" name="Google Shape;2315;p126"/>
          <p:cNvGrpSpPr/>
          <p:nvPr/>
        </p:nvGrpSpPr>
        <p:grpSpPr>
          <a:xfrm>
            <a:off x="4477915" y="1524072"/>
            <a:ext cx="357365" cy="335317"/>
            <a:chOff x="-1988450" y="2592438"/>
            <a:chExt cx="550725" cy="557375"/>
          </a:xfrm>
        </p:grpSpPr>
        <p:sp>
          <p:nvSpPr>
            <p:cNvPr id="2316" name="Google Shape;2316;p126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126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126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126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126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126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22" name="Google Shape;2322;p126"/>
          <p:cNvSpPr/>
          <p:nvPr/>
        </p:nvSpPr>
        <p:spPr>
          <a:xfrm>
            <a:off x="5209649" y="1267540"/>
            <a:ext cx="209802" cy="19453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3" name="Google Shape;2323;p126"/>
          <p:cNvSpPr/>
          <p:nvPr/>
        </p:nvSpPr>
        <p:spPr>
          <a:xfrm>
            <a:off x="5910200" y="1602888"/>
            <a:ext cx="111679" cy="103542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4" name="Google Shape;2324;p126"/>
          <p:cNvSpPr/>
          <p:nvPr/>
        </p:nvSpPr>
        <p:spPr>
          <a:xfrm>
            <a:off x="6685529" y="1346472"/>
            <a:ext cx="38978" cy="36678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5" name="Google Shape;2325;p126"/>
          <p:cNvSpPr/>
          <p:nvPr/>
        </p:nvSpPr>
        <p:spPr>
          <a:xfrm>
            <a:off x="714150" y="1171175"/>
            <a:ext cx="3553800" cy="2961600"/>
          </a:xfrm>
          <a:prstGeom prst="roundRect">
            <a:avLst>
              <a:gd fmla="val 10146" name="adj"/>
            </a:avLst>
          </a:prstGeom>
          <a:solidFill>
            <a:srgbClr val="A3E2D6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6" name="Google Shape;2326;p126"/>
          <p:cNvSpPr/>
          <p:nvPr/>
        </p:nvSpPr>
        <p:spPr>
          <a:xfrm>
            <a:off x="1049917" y="2819363"/>
            <a:ext cx="663300" cy="6153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7" name="Google Shape;2327;p126"/>
          <p:cNvSpPr txBox="1"/>
          <p:nvPr/>
        </p:nvSpPr>
        <p:spPr>
          <a:xfrm>
            <a:off x="1863139" y="1417082"/>
            <a:ext cx="22350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C4442"/>
                </a:solidFill>
                <a:latin typeface="Anaheim"/>
                <a:ea typeface="Anaheim"/>
                <a:cs typeface="Anaheim"/>
                <a:sym typeface="Anaheim"/>
              </a:rPr>
              <a:t>Roy</a:t>
            </a:r>
            <a:r>
              <a:rPr b="1" lang="en" sz="1600">
                <a:solidFill>
                  <a:srgbClr val="3C4442"/>
                </a:solidFill>
                <a:latin typeface="Anaheim"/>
                <a:ea typeface="Anaheim"/>
                <a:cs typeface="Anaheim"/>
                <a:sym typeface="Anaheim"/>
              </a:rPr>
              <a:t> - Software engineer, learned Asian cooking from his mother (age: 27)</a:t>
            </a:r>
            <a:endParaRPr b="1" sz="1600">
              <a:solidFill>
                <a:srgbClr val="3C444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2328" name="Google Shape;2328;p126"/>
          <p:cNvSpPr/>
          <p:nvPr/>
        </p:nvSpPr>
        <p:spPr>
          <a:xfrm>
            <a:off x="1049917" y="1499729"/>
            <a:ext cx="663300" cy="6153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9" name="Google Shape;2329;p126"/>
          <p:cNvSpPr txBox="1"/>
          <p:nvPr/>
        </p:nvSpPr>
        <p:spPr>
          <a:xfrm>
            <a:off x="1049917" y="1623439"/>
            <a:ext cx="6633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01</a:t>
            </a:r>
            <a:endParaRPr sz="24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330" name="Google Shape;2330;p126"/>
          <p:cNvSpPr txBox="1"/>
          <p:nvPr/>
        </p:nvSpPr>
        <p:spPr>
          <a:xfrm>
            <a:off x="1863150" y="2812200"/>
            <a:ext cx="24048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C4442"/>
                </a:solidFill>
                <a:latin typeface="Anaheim"/>
                <a:ea typeface="Anaheim"/>
                <a:cs typeface="Anaheim"/>
                <a:sym typeface="Anaheim"/>
              </a:rPr>
              <a:t>Emma - Works in HR, child of two Asian immigrants, loves to cook (age: 30)</a:t>
            </a:r>
            <a:endParaRPr b="1" sz="1600">
              <a:solidFill>
                <a:srgbClr val="3C4442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sp>
        <p:nvSpPr>
          <p:cNvPr id="2331" name="Google Shape;2331;p126"/>
          <p:cNvSpPr txBox="1"/>
          <p:nvPr/>
        </p:nvSpPr>
        <p:spPr>
          <a:xfrm>
            <a:off x="1049917" y="2943123"/>
            <a:ext cx="6633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C4442"/>
                </a:solidFill>
                <a:latin typeface="Candal"/>
                <a:ea typeface="Candal"/>
                <a:cs typeface="Candal"/>
                <a:sym typeface="Candal"/>
              </a:rPr>
              <a:t>02</a:t>
            </a:r>
            <a:endParaRPr sz="2400">
              <a:solidFill>
                <a:srgbClr val="3C4442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  <p:pic>
        <p:nvPicPr>
          <p:cNvPr id="2332" name="Google Shape;2332;p126"/>
          <p:cNvPicPr preferRelativeResize="0"/>
          <p:nvPr/>
        </p:nvPicPr>
        <p:blipFill rotWithShape="1">
          <a:blip r:embed="rId4">
            <a:alphaModFix/>
          </a:blip>
          <a:srcRect b="8164" l="0" r="9624" t="0"/>
          <a:stretch/>
        </p:blipFill>
        <p:spPr>
          <a:xfrm>
            <a:off x="4389654" y="1212418"/>
            <a:ext cx="1398839" cy="118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3" name="Google Shape;2333;p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1154" y="924201"/>
            <a:ext cx="2303700" cy="34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7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127"/>
          <p:cNvSpPr txBox="1"/>
          <p:nvPr>
            <p:ph type="title"/>
          </p:nvPr>
        </p:nvSpPr>
        <p:spPr>
          <a:xfrm>
            <a:off x="281550" y="458450"/>
            <a:ext cx="3553800" cy="46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The Prototype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2339" name="Google Shape;2339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1500" y="713576"/>
            <a:ext cx="2888099" cy="205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0" name="Google Shape;2340;p127"/>
          <p:cNvSpPr txBox="1"/>
          <p:nvPr/>
        </p:nvSpPr>
        <p:spPr>
          <a:xfrm>
            <a:off x="622300" y="1032400"/>
            <a:ext cx="45759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The task: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Emma has to teach Roy to cook a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complicated 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dish by using the props provided.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Emma has to first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demonstrate and verbalise 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steps while Roy watches her.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Roy has to repeat the preparation for the dish under three circumstances: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</a:pP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No feedback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from Emma whatsoever.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Emma is allowed to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verbally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correct him when he does something wrong or forgets.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○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Emma is allowed to </a:t>
            </a:r>
            <a:r>
              <a:rPr b="1"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tap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Roy if he does something wrong (or in our case, right!)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Candal"/>
              <a:ea typeface="Candal"/>
              <a:cs typeface="Candal"/>
              <a:sym typeface="Cand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41" name="Google Shape;2341;p127"/>
          <p:cNvSpPr txBox="1"/>
          <p:nvPr/>
        </p:nvSpPr>
        <p:spPr>
          <a:xfrm>
            <a:off x="678325" y="38032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The dish: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Semi Condensed"/>
              <a:buChar char="●"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Chinese beef noodle soup.</a:t>
            </a:r>
            <a:endParaRPr/>
          </a:p>
        </p:txBody>
      </p:sp>
      <p:pic>
        <p:nvPicPr>
          <p:cNvPr id="2342" name="Google Shape;2342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076724" y="2451049"/>
            <a:ext cx="1940925" cy="291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6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128"/>
          <p:cNvSpPr txBox="1"/>
          <p:nvPr>
            <p:ph type="title"/>
          </p:nvPr>
        </p:nvSpPr>
        <p:spPr>
          <a:xfrm>
            <a:off x="281550" y="458450"/>
            <a:ext cx="5530800" cy="46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Results &amp; Key Learnings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348" name="Google Shape;2348;p128"/>
          <p:cNvSpPr txBox="1"/>
          <p:nvPr/>
        </p:nvSpPr>
        <p:spPr>
          <a:xfrm>
            <a:off x="438675" y="1250225"/>
            <a:ext cx="38274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What worked:</a:t>
            </a:r>
            <a:endParaRPr b="1">
              <a:solidFill>
                <a:srgbClr val="3FB29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Auditory feedback for corrections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Auditory feedback when he forgot the name of an ingredient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Repetition &amp; mimicking Emma’s movements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Introducing feedback removed Roy’s hesitation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49" name="Google Shape;2349;p128"/>
          <p:cNvSpPr txBox="1"/>
          <p:nvPr/>
        </p:nvSpPr>
        <p:spPr>
          <a:xfrm>
            <a:off x="4769500" y="1250225"/>
            <a:ext cx="3827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What didn’t work:</a:t>
            </a:r>
            <a:endParaRPr b="1">
              <a:solidFill>
                <a:srgbClr val="3FB29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Roy didn’t need the haptic feedback after the auditory feedback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Taps weren’t helpful when he was stuck.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Watching Emma &amp; mimicking her movements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Roy already had the movements down, so did not benefit from the haptic 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feedback</a:t>
            </a: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 by the third try.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350" name="Google Shape;2350;p128"/>
          <p:cNvSpPr txBox="1"/>
          <p:nvPr/>
        </p:nvSpPr>
        <p:spPr>
          <a:xfrm>
            <a:off x="510000" y="3059125"/>
            <a:ext cx="7914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Key Learnings</a:t>
            </a: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:</a:t>
            </a:r>
            <a:endParaRPr b="1">
              <a:solidFill>
                <a:srgbClr val="3FB29C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When learning something from scratch, the pressure to remember everything with no aid was stressful if not slightly debilitating.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After having verbal feedback, haptic-style feedback is less valuable.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Having another person present takes the weight off of the pressure to make no mistakes.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Char char="●"/>
            </a:pPr>
            <a:r>
              <a:rPr lang="en">
                <a:latin typeface="Barlow Semi Condensed"/>
                <a:ea typeface="Barlow Semi Condensed"/>
                <a:cs typeface="Barlow Semi Condensed"/>
                <a:sym typeface="Barlow Semi Condensed"/>
              </a:rPr>
              <a:t>If anything, Emma’s presence ENCOURAGED mistakes and made the correct methods more memorable.</a:t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4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Google Shape;2355;p129"/>
          <p:cNvSpPr/>
          <p:nvPr/>
        </p:nvSpPr>
        <p:spPr>
          <a:xfrm>
            <a:off x="2306000" y="1991288"/>
            <a:ext cx="6123600" cy="22959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6" name="Google Shape;2356;p129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In summary…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2357" name="Google Shape;2357;p129"/>
          <p:cNvCxnSpPr>
            <a:stCxn id="2358" idx="3"/>
          </p:cNvCxnSpPr>
          <p:nvPr/>
        </p:nvCxnSpPr>
        <p:spPr>
          <a:xfrm>
            <a:off x="1390725" y="430650"/>
            <a:ext cx="7032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59" name="Google Shape;2359;p129"/>
          <p:cNvCxnSpPr>
            <a:endCxn id="2360" idx="1"/>
          </p:cNvCxnSpPr>
          <p:nvPr/>
        </p:nvCxnSpPr>
        <p:spPr>
          <a:xfrm>
            <a:off x="723675" y="4712850"/>
            <a:ext cx="6598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361" name="Google Shape;2361;p129"/>
          <p:cNvGrpSpPr/>
          <p:nvPr/>
        </p:nvGrpSpPr>
        <p:grpSpPr>
          <a:xfrm>
            <a:off x="7642160" y="729066"/>
            <a:ext cx="387325" cy="392002"/>
            <a:chOff x="-1988450" y="2592438"/>
            <a:chExt cx="550725" cy="557375"/>
          </a:xfrm>
        </p:grpSpPr>
        <p:sp>
          <p:nvSpPr>
            <p:cNvPr id="2362" name="Google Shape;2362;p129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129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129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129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129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129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68" name="Google Shape;2368;p129"/>
          <p:cNvGrpSpPr/>
          <p:nvPr/>
        </p:nvGrpSpPr>
        <p:grpSpPr>
          <a:xfrm>
            <a:off x="3758331" y="729065"/>
            <a:ext cx="528885" cy="545802"/>
            <a:chOff x="-1507225" y="3988588"/>
            <a:chExt cx="575250" cy="593650"/>
          </a:xfrm>
        </p:grpSpPr>
        <p:sp>
          <p:nvSpPr>
            <p:cNvPr id="2369" name="Google Shape;2369;p129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129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129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aphicFrame>
        <p:nvGraphicFramePr>
          <p:cNvPr id="2372" name="Google Shape;2372;p129"/>
          <p:cNvGraphicFramePr/>
          <p:nvPr/>
        </p:nvGraphicFramePr>
        <p:xfrm>
          <a:off x="707575" y="1361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{38F0056C-219F-465E-86E3-A601FCF9C7F9}</a:tableStyleId>
              </a:tblPr>
              <a:tblGrid>
                <a:gridCol w="1598425"/>
                <a:gridCol w="3479600"/>
                <a:gridCol w="2724175"/>
              </a:tblGrid>
              <a:tr h="553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rgbClr val="3FB29C"/>
                          </a:solidFill>
                          <a:latin typeface="Anaheim"/>
                          <a:ea typeface="Anaheim"/>
                          <a:cs typeface="Anaheim"/>
                          <a:sym typeface="Anaheim"/>
                        </a:rPr>
                        <a:t>Description</a:t>
                      </a:r>
                      <a:endParaRPr b="1" sz="2100">
                        <a:solidFill>
                          <a:srgbClr val="3FB29C"/>
                        </a:solidFill>
                        <a:latin typeface="Anaheim"/>
                        <a:ea typeface="Anaheim"/>
                        <a:cs typeface="Anaheim"/>
                        <a:sym typeface="Anahei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100">
                          <a:solidFill>
                            <a:srgbClr val="3FB29C"/>
                          </a:solidFill>
                          <a:latin typeface="Anaheim"/>
                          <a:ea typeface="Anaheim"/>
                          <a:cs typeface="Anaheim"/>
                          <a:sym typeface="Anaheim"/>
                        </a:rPr>
                        <a:t>Emotions</a:t>
                      </a:r>
                      <a:endParaRPr b="1" sz="2100">
                        <a:solidFill>
                          <a:srgbClr val="3FB29C"/>
                        </a:solidFill>
                        <a:latin typeface="Anaheim"/>
                        <a:ea typeface="Anaheim"/>
                        <a:cs typeface="Anaheim"/>
                        <a:sym typeface="Anahei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dk2"/>
                          </a:solidFill>
                          <a:latin typeface="Anaheim"/>
                          <a:ea typeface="Anaheim"/>
                          <a:cs typeface="Anaheim"/>
                          <a:sym typeface="Anaheim"/>
                        </a:rPr>
                        <a:t>Solution</a:t>
                      </a:r>
                      <a:r>
                        <a:rPr b="1" lang="en" sz="1900">
                          <a:solidFill>
                            <a:schemeClr val="dk2"/>
                          </a:solidFill>
                          <a:latin typeface="Anaheim"/>
                          <a:ea typeface="Anaheim"/>
                          <a:cs typeface="Anaheim"/>
                          <a:sym typeface="Anaheim"/>
                        </a:rPr>
                        <a:t> 1</a:t>
                      </a:r>
                      <a:endParaRPr b="1" sz="1900">
                        <a:solidFill>
                          <a:schemeClr val="dk2"/>
                        </a:solidFill>
                        <a:latin typeface="Anaheim"/>
                        <a:ea typeface="Anaheim"/>
                        <a:cs typeface="Anaheim"/>
                        <a:sym typeface="Anahei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Delving into unfamiliar ingredients around you</a:t>
                      </a:r>
                      <a:endParaRPr>
                        <a:solidFill>
                          <a:schemeClr val="dk2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Apprehensive → Positive, Encourage to purchase </a:t>
                      </a:r>
                      <a:endParaRPr>
                        <a:solidFill>
                          <a:schemeClr val="dk2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dk2"/>
                          </a:solidFill>
                          <a:latin typeface="Anaheim"/>
                          <a:ea typeface="Anaheim"/>
                          <a:cs typeface="Anaheim"/>
                          <a:sym typeface="Anaheim"/>
                        </a:rPr>
                        <a:t>Solution 2</a:t>
                      </a:r>
                      <a:endParaRPr b="1" sz="2100">
                        <a:solidFill>
                          <a:schemeClr val="dk2"/>
                        </a:solidFill>
                        <a:latin typeface="Anaheim"/>
                        <a:ea typeface="Anaheim"/>
                        <a:cs typeface="Anaheim"/>
                        <a:sym typeface="Anahei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Real-time haptic and auditory feedback while cooking </a:t>
                      </a:r>
                      <a:endParaRPr>
                        <a:solidFill>
                          <a:schemeClr val="dk2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Uncomfortable, Task-oriented → confident, comfortable</a:t>
                      </a:r>
                      <a:endParaRPr>
                        <a:solidFill>
                          <a:schemeClr val="dk2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dk2"/>
                          </a:solidFill>
                          <a:latin typeface="Anaheim"/>
                          <a:ea typeface="Anaheim"/>
                          <a:cs typeface="Anaheim"/>
                          <a:sym typeface="Anaheim"/>
                        </a:rPr>
                        <a:t>Solution 3</a:t>
                      </a:r>
                      <a:endParaRPr b="1" sz="2100">
                        <a:solidFill>
                          <a:schemeClr val="dk2"/>
                        </a:solidFill>
                        <a:latin typeface="Anaheim"/>
                        <a:ea typeface="Anaheim"/>
                        <a:cs typeface="Anaheim"/>
                        <a:sym typeface="Anahei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Journey and cultural context of  traditional foods</a:t>
                      </a:r>
                      <a:endParaRPr>
                        <a:solidFill>
                          <a:schemeClr val="dk2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Barlow Semi Condensed"/>
                          <a:ea typeface="Barlow Semi Condensed"/>
                          <a:cs typeface="Barlow Semi Condensed"/>
                          <a:sym typeface="Barlow Semi Condensed"/>
                        </a:rPr>
                        <a:t>Nervousness → Excitement, Curiosity</a:t>
                      </a:r>
                      <a:endParaRPr>
                        <a:solidFill>
                          <a:schemeClr val="dk2"/>
                        </a:solidFill>
                        <a:latin typeface="Barlow Semi Condensed"/>
                        <a:ea typeface="Barlow Semi Condensed"/>
                        <a:cs typeface="Barlow Semi Condensed"/>
                        <a:sym typeface="Barlow Semi Condense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73" name="Google Shape;2373;p129"/>
          <p:cNvSpPr/>
          <p:nvPr/>
        </p:nvSpPr>
        <p:spPr>
          <a:xfrm>
            <a:off x="6244252" y="11118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4" name="Google Shape;2374;p129"/>
          <p:cNvSpPr/>
          <p:nvPr/>
        </p:nvSpPr>
        <p:spPr>
          <a:xfrm>
            <a:off x="5401802" y="78706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5" name="Google Shape;2375;p129"/>
          <p:cNvSpPr/>
          <p:nvPr/>
        </p:nvSpPr>
        <p:spPr>
          <a:xfrm>
            <a:off x="7121629" y="7539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6" name="Google Shape;2376;p129"/>
          <p:cNvSpPr/>
          <p:nvPr/>
        </p:nvSpPr>
        <p:spPr>
          <a:xfrm>
            <a:off x="8170029" y="11968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7" name="Google Shape;2377;p129"/>
          <p:cNvSpPr/>
          <p:nvPr/>
        </p:nvSpPr>
        <p:spPr>
          <a:xfrm>
            <a:off x="6799856" y="8627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8" name="Google Shape;2378;p129"/>
          <p:cNvSpPr/>
          <p:nvPr/>
        </p:nvSpPr>
        <p:spPr>
          <a:xfrm>
            <a:off x="2984377" y="111096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9" name="Google Shape;2379;p129"/>
          <p:cNvSpPr/>
          <p:nvPr/>
        </p:nvSpPr>
        <p:spPr>
          <a:xfrm>
            <a:off x="4782229" y="7539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0" name="Google Shape;2380;p129"/>
          <p:cNvSpPr/>
          <p:nvPr/>
        </p:nvSpPr>
        <p:spPr>
          <a:xfrm>
            <a:off x="5274231" y="11500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1" name="Google Shape;2381;p129"/>
          <p:cNvSpPr/>
          <p:nvPr/>
        </p:nvSpPr>
        <p:spPr>
          <a:xfrm>
            <a:off x="4645717" y="11427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2" name="Google Shape;2382;p129"/>
          <p:cNvSpPr/>
          <p:nvPr/>
        </p:nvSpPr>
        <p:spPr>
          <a:xfrm>
            <a:off x="7388381" y="12041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3" name="Google Shape;2383;p129"/>
          <p:cNvSpPr/>
          <p:nvPr/>
        </p:nvSpPr>
        <p:spPr>
          <a:xfrm>
            <a:off x="3595179" y="6580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4" name="Google Shape;2384;p129"/>
          <p:cNvSpPr/>
          <p:nvPr/>
        </p:nvSpPr>
        <p:spPr>
          <a:xfrm>
            <a:off x="3498006" y="9036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85" name="Google Shape;2385;p129"/>
          <p:cNvGrpSpPr/>
          <p:nvPr/>
        </p:nvGrpSpPr>
        <p:grpSpPr>
          <a:xfrm>
            <a:off x="723682" y="1459153"/>
            <a:ext cx="387296" cy="396831"/>
            <a:chOff x="874000" y="1401213"/>
            <a:chExt cx="581875" cy="596200"/>
          </a:xfrm>
        </p:grpSpPr>
        <p:sp>
          <p:nvSpPr>
            <p:cNvPr id="2386" name="Google Shape;2386;p129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129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129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129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129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129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129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129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129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129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129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129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129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129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129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129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129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129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129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129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129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129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129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09" name="Google Shape;2409;p129"/>
          <p:cNvSpPr/>
          <p:nvPr/>
        </p:nvSpPr>
        <p:spPr>
          <a:xfrm>
            <a:off x="1511427" y="18293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0" name="Google Shape;2410;p129"/>
          <p:cNvSpPr/>
          <p:nvPr/>
        </p:nvSpPr>
        <p:spPr>
          <a:xfrm>
            <a:off x="1390729" y="14946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1" name="Google Shape;2411;p129"/>
          <p:cNvSpPr/>
          <p:nvPr/>
        </p:nvSpPr>
        <p:spPr>
          <a:xfrm>
            <a:off x="1860431" y="16939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2" name="Google Shape;2412;p129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sp>
        <p:nvSpPr>
          <p:cNvPr id="2413" name="Google Shape;2413;p129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www.slidesgo.com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7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Google Shape;2418;p130"/>
          <p:cNvSpPr txBox="1"/>
          <p:nvPr/>
        </p:nvSpPr>
        <p:spPr>
          <a:xfrm>
            <a:off x="7333775" y="4599150"/>
            <a:ext cx="11760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19" name="Google Shape;2419;p130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2420" name="Google Shape;2420;p130"/>
          <p:cNvSpPr txBox="1"/>
          <p:nvPr/>
        </p:nvSpPr>
        <p:spPr>
          <a:xfrm>
            <a:off x="780475" y="1385538"/>
            <a:ext cx="7137600" cy="9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Combination of Solution 1  (more context between ingredients) and Solution 2 (more context/personal stories behind cultural dishes)</a:t>
            </a:r>
            <a:endParaRPr b="1" sz="17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2421" name="Google Shape;2421;p130"/>
          <p:cNvSpPr txBox="1"/>
          <p:nvPr>
            <p:ph idx="2" type="title"/>
          </p:nvPr>
        </p:nvSpPr>
        <p:spPr>
          <a:xfrm>
            <a:off x="673025" y="972525"/>
            <a:ext cx="76386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Final (Combination) Solution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22" name="Google Shape;2422;p130"/>
          <p:cNvSpPr/>
          <p:nvPr/>
        </p:nvSpPr>
        <p:spPr>
          <a:xfrm>
            <a:off x="935350" y="2151325"/>
            <a:ext cx="6830100" cy="25929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3" name="Google Shape;2423;p130"/>
          <p:cNvSpPr txBox="1"/>
          <p:nvPr>
            <p:ph type="title"/>
          </p:nvPr>
        </p:nvSpPr>
        <p:spPr>
          <a:xfrm>
            <a:off x="1369700" y="2504550"/>
            <a:ext cx="5964000" cy="195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Your personal cultural food assistant </a:t>
            </a:r>
            <a:endParaRPr sz="3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Use image recognition to automatically provide cultural context upon scanning an ingredient with your camera or exploring dishes to cook with your ingredients. </a:t>
            </a:r>
            <a:b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</a:br>
            <a:r>
              <a:rPr lang="en" sz="1400">
                <a:latin typeface="Barlow Semi Condensed"/>
                <a:ea typeface="Barlow Semi Condensed"/>
                <a:cs typeface="Barlow Semi Condensed"/>
                <a:sym typeface="Barlow Semi Condensed"/>
              </a:rPr>
              <a:t>Maps of a food’s journey, video food tips, authentic user comments, suggested recipes, taste and function of ingredient, personal cultural and historical stories of the ingredient/ dish</a:t>
            </a:r>
            <a:br>
              <a:rPr lang="en" sz="1400"/>
            </a:b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95"/>
          <p:cNvSpPr/>
          <p:nvPr/>
        </p:nvSpPr>
        <p:spPr>
          <a:xfrm>
            <a:off x="1630800" y="1063650"/>
            <a:ext cx="58824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95"/>
          <p:cNvSpPr txBox="1"/>
          <p:nvPr>
            <p:ph type="title"/>
          </p:nvPr>
        </p:nvSpPr>
        <p:spPr>
          <a:xfrm>
            <a:off x="1989800" y="859900"/>
            <a:ext cx="5544000" cy="28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FB29C"/>
                </a:solidFill>
                <a:latin typeface="Space Grotesk"/>
                <a:ea typeface="Space Grotesk"/>
                <a:cs typeface="Space Grotesk"/>
                <a:sym typeface="Space Grotesk"/>
              </a:rPr>
              <a:t>Problem Domain</a:t>
            </a:r>
            <a:r>
              <a:rPr lang="en">
                <a:solidFill>
                  <a:srgbClr val="3FB29C"/>
                </a:solidFill>
                <a:latin typeface="Space Grotesk"/>
                <a:ea typeface="Space Grotesk"/>
                <a:cs typeface="Space Grotesk"/>
                <a:sym typeface="Space Grotesk"/>
              </a:rPr>
              <a:t> </a:t>
            </a:r>
            <a:endParaRPr>
              <a:solidFill>
                <a:srgbClr val="3FB29C"/>
              </a:solidFill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Space Grotesk"/>
                <a:ea typeface="Space Grotesk"/>
                <a:cs typeface="Space Grotesk"/>
                <a:sym typeface="Space Grotesk"/>
              </a:rPr>
              <a:t>Sharing and learning about other cultures through food and cooking</a:t>
            </a:r>
            <a:endParaRPr sz="3000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114" name="Google Shape;1114;p95"/>
          <p:cNvSpPr/>
          <p:nvPr/>
        </p:nvSpPr>
        <p:spPr>
          <a:xfrm>
            <a:off x="7907852" y="18359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5" name="Google Shape;1115;p95"/>
          <p:cNvGrpSpPr/>
          <p:nvPr/>
        </p:nvGrpSpPr>
        <p:grpSpPr>
          <a:xfrm>
            <a:off x="7770381" y="3213240"/>
            <a:ext cx="528885" cy="545802"/>
            <a:chOff x="-1507225" y="3988588"/>
            <a:chExt cx="575250" cy="593650"/>
          </a:xfrm>
        </p:grpSpPr>
        <p:sp>
          <p:nvSpPr>
            <p:cNvPr id="1116" name="Google Shape;1116;p95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95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95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9" name="Google Shape;1119;p95"/>
          <p:cNvGrpSpPr/>
          <p:nvPr/>
        </p:nvGrpSpPr>
        <p:grpSpPr>
          <a:xfrm>
            <a:off x="723667" y="859892"/>
            <a:ext cx="528916" cy="535303"/>
            <a:chOff x="-1988450" y="2592438"/>
            <a:chExt cx="550725" cy="557375"/>
          </a:xfrm>
        </p:grpSpPr>
        <p:sp>
          <p:nvSpPr>
            <p:cNvPr id="1120" name="Google Shape;1120;p95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95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95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95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95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95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6" name="Google Shape;1126;p95"/>
          <p:cNvGrpSpPr/>
          <p:nvPr/>
        </p:nvGrpSpPr>
        <p:grpSpPr>
          <a:xfrm>
            <a:off x="6334347" y="527541"/>
            <a:ext cx="387325" cy="392002"/>
            <a:chOff x="-1988450" y="2592438"/>
            <a:chExt cx="550725" cy="557375"/>
          </a:xfrm>
        </p:grpSpPr>
        <p:sp>
          <p:nvSpPr>
            <p:cNvPr id="1127" name="Google Shape;1127;p95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95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95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95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95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95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3" name="Google Shape;1133;p95"/>
          <p:cNvGrpSpPr/>
          <p:nvPr/>
        </p:nvGrpSpPr>
        <p:grpSpPr>
          <a:xfrm>
            <a:off x="1300307" y="4197941"/>
            <a:ext cx="387296" cy="396831"/>
            <a:chOff x="874000" y="1401213"/>
            <a:chExt cx="581875" cy="596200"/>
          </a:xfrm>
        </p:grpSpPr>
        <p:sp>
          <p:nvSpPr>
            <p:cNvPr id="1134" name="Google Shape;1134;p95"/>
            <p:cNvSpPr/>
            <p:nvPr/>
          </p:nvSpPr>
          <p:spPr>
            <a:xfrm>
              <a:off x="874000" y="1401213"/>
              <a:ext cx="581875" cy="596200"/>
            </a:xfrm>
            <a:custGeom>
              <a:rect b="b" l="l" r="r" t="t"/>
              <a:pathLst>
                <a:path extrusionOk="0" fill="none" h="23848" w="23275">
                  <a:moveTo>
                    <a:pt x="1472" y="15694"/>
                  </a:moveTo>
                  <a:cubicBezTo>
                    <a:pt x="2943" y="18923"/>
                    <a:pt x="7071" y="21395"/>
                    <a:pt x="9073" y="21988"/>
                  </a:cubicBezTo>
                  <a:cubicBezTo>
                    <a:pt x="9073" y="21988"/>
                    <a:pt x="14407" y="23847"/>
                    <a:pt x="18391" y="20762"/>
                  </a:cubicBezTo>
                  <a:cubicBezTo>
                    <a:pt x="22396" y="17676"/>
                    <a:pt x="23275" y="11669"/>
                    <a:pt x="19495" y="5845"/>
                  </a:cubicBezTo>
                  <a:cubicBezTo>
                    <a:pt x="15735" y="1"/>
                    <a:pt x="7663" y="1247"/>
                    <a:pt x="4210" y="4537"/>
                  </a:cubicBezTo>
                  <a:cubicBezTo>
                    <a:pt x="757" y="7827"/>
                    <a:pt x="1" y="12445"/>
                    <a:pt x="1472" y="15694"/>
                  </a:cubicBezTo>
                  <a:close/>
                  <a:moveTo>
                    <a:pt x="12629" y="10320"/>
                  </a:moveTo>
                  <a:cubicBezTo>
                    <a:pt x="13937" y="11444"/>
                    <a:pt x="14018" y="13058"/>
                    <a:pt x="12731" y="13835"/>
                  </a:cubicBezTo>
                  <a:cubicBezTo>
                    <a:pt x="11975" y="14264"/>
                    <a:pt x="11076" y="14243"/>
                    <a:pt x="10361" y="13794"/>
                  </a:cubicBezTo>
                  <a:cubicBezTo>
                    <a:pt x="9523" y="13344"/>
                    <a:pt x="9175" y="12323"/>
                    <a:pt x="9564" y="11444"/>
                  </a:cubicBezTo>
                  <a:cubicBezTo>
                    <a:pt x="9932" y="10545"/>
                    <a:pt x="11341" y="9196"/>
                    <a:pt x="12629" y="1032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95"/>
            <p:cNvSpPr/>
            <p:nvPr/>
          </p:nvSpPr>
          <p:spPr>
            <a:xfrm>
              <a:off x="913850" y="1453838"/>
              <a:ext cx="493500" cy="508825"/>
            </a:xfrm>
            <a:custGeom>
              <a:rect b="b" l="l" r="r" t="t"/>
              <a:pathLst>
                <a:path extrusionOk="0" fill="none" h="20353" w="19740">
                  <a:moveTo>
                    <a:pt x="2820" y="2882"/>
                  </a:moveTo>
                  <a:cubicBezTo>
                    <a:pt x="2309" y="4476"/>
                    <a:pt x="2085" y="4925"/>
                    <a:pt x="1247" y="5722"/>
                  </a:cubicBezTo>
                  <a:cubicBezTo>
                    <a:pt x="430" y="6519"/>
                    <a:pt x="0" y="7827"/>
                    <a:pt x="82" y="8522"/>
                  </a:cubicBezTo>
                  <a:cubicBezTo>
                    <a:pt x="205" y="9339"/>
                    <a:pt x="246" y="10177"/>
                    <a:pt x="205" y="10994"/>
                  </a:cubicBezTo>
                  <a:cubicBezTo>
                    <a:pt x="164" y="12138"/>
                    <a:pt x="675" y="13242"/>
                    <a:pt x="1574" y="13977"/>
                  </a:cubicBezTo>
                  <a:cubicBezTo>
                    <a:pt x="2289" y="14509"/>
                    <a:pt x="2922" y="15163"/>
                    <a:pt x="3413" y="15919"/>
                  </a:cubicBezTo>
                  <a:cubicBezTo>
                    <a:pt x="4149" y="16920"/>
                    <a:pt x="3903" y="17145"/>
                    <a:pt x="4986" y="17676"/>
                  </a:cubicBezTo>
                  <a:cubicBezTo>
                    <a:pt x="6069" y="18228"/>
                    <a:pt x="8113" y="19311"/>
                    <a:pt x="8113" y="19311"/>
                  </a:cubicBezTo>
                  <a:cubicBezTo>
                    <a:pt x="8113" y="19311"/>
                    <a:pt x="10442" y="20353"/>
                    <a:pt x="11505" y="19924"/>
                  </a:cubicBezTo>
                  <a:cubicBezTo>
                    <a:pt x="12547" y="19495"/>
                    <a:pt x="13793" y="17962"/>
                    <a:pt x="14611" y="17635"/>
                  </a:cubicBezTo>
                  <a:cubicBezTo>
                    <a:pt x="15428" y="17288"/>
                    <a:pt x="15796" y="18166"/>
                    <a:pt x="16879" y="16593"/>
                  </a:cubicBezTo>
                  <a:cubicBezTo>
                    <a:pt x="17962" y="14999"/>
                    <a:pt x="18268" y="13794"/>
                    <a:pt x="18922" y="13181"/>
                  </a:cubicBezTo>
                  <a:cubicBezTo>
                    <a:pt x="19576" y="12568"/>
                    <a:pt x="19740" y="10381"/>
                    <a:pt x="18841" y="9441"/>
                  </a:cubicBezTo>
                  <a:cubicBezTo>
                    <a:pt x="17962" y="8501"/>
                    <a:pt x="17512" y="7684"/>
                    <a:pt x="17369" y="6110"/>
                  </a:cubicBezTo>
                  <a:cubicBezTo>
                    <a:pt x="17247" y="4557"/>
                    <a:pt x="16797" y="3617"/>
                    <a:pt x="15142" y="3045"/>
                  </a:cubicBezTo>
                  <a:cubicBezTo>
                    <a:pt x="13487" y="2473"/>
                    <a:pt x="12261" y="1084"/>
                    <a:pt x="11648" y="552"/>
                  </a:cubicBezTo>
                  <a:cubicBezTo>
                    <a:pt x="11014" y="1"/>
                    <a:pt x="9339" y="144"/>
                    <a:pt x="8297" y="695"/>
                  </a:cubicBezTo>
                  <a:cubicBezTo>
                    <a:pt x="7254" y="1247"/>
                    <a:pt x="6294" y="348"/>
                    <a:pt x="5170" y="838"/>
                  </a:cubicBezTo>
                  <a:cubicBezTo>
                    <a:pt x="4823" y="1002"/>
                    <a:pt x="4516" y="1104"/>
                    <a:pt x="4230" y="1206"/>
                  </a:cubicBezTo>
                  <a:cubicBezTo>
                    <a:pt x="3924" y="1370"/>
                    <a:pt x="3638" y="1574"/>
                    <a:pt x="3372" y="1778"/>
                  </a:cubicBezTo>
                  <a:cubicBezTo>
                    <a:pt x="3106" y="2105"/>
                    <a:pt x="2922" y="2473"/>
                    <a:pt x="2820" y="2882"/>
                  </a:cubicBezTo>
                  <a:close/>
                  <a:moveTo>
                    <a:pt x="8092" y="8542"/>
                  </a:moveTo>
                  <a:cubicBezTo>
                    <a:pt x="8787" y="8685"/>
                    <a:pt x="9155" y="7418"/>
                    <a:pt x="10381" y="7398"/>
                  </a:cubicBezTo>
                  <a:cubicBezTo>
                    <a:pt x="11587" y="7377"/>
                    <a:pt x="10892" y="8031"/>
                    <a:pt x="11035" y="8215"/>
                  </a:cubicBezTo>
                  <a:cubicBezTo>
                    <a:pt x="11321" y="8460"/>
                    <a:pt x="11566" y="8746"/>
                    <a:pt x="11750" y="9073"/>
                  </a:cubicBezTo>
                  <a:cubicBezTo>
                    <a:pt x="11954" y="9339"/>
                    <a:pt x="12097" y="9645"/>
                    <a:pt x="12159" y="9972"/>
                  </a:cubicBezTo>
                  <a:cubicBezTo>
                    <a:pt x="12200" y="10606"/>
                    <a:pt x="12240" y="11015"/>
                    <a:pt x="12629" y="11546"/>
                  </a:cubicBezTo>
                  <a:cubicBezTo>
                    <a:pt x="13017" y="12057"/>
                    <a:pt x="12159" y="12098"/>
                    <a:pt x="11403" y="12261"/>
                  </a:cubicBezTo>
                  <a:cubicBezTo>
                    <a:pt x="10647" y="12424"/>
                    <a:pt x="10585" y="12363"/>
                    <a:pt x="10013" y="12792"/>
                  </a:cubicBezTo>
                  <a:cubicBezTo>
                    <a:pt x="9421" y="13242"/>
                    <a:pt x="8562" y="12465"/>
                    <a:pt x="8562" y="12465"/>
                  </a:cubicBezTo>
                  <a:cubicBezTo>
                    <a:pt x="8562" y="12465"/>
                    <a:pt x="8051" y="12281"/>
                    <a:pt x="7561" y="11403"/>
                  </a:cubicBezTo>
                  <a:cubicBezTo>
                    <a:pt x="7071" y="10524"/>
                    <a:pt x="7581" y="10381"/>
                    <a:pt x="7152" y="9666"/>
                  </a:cubicBezTo>
                  <a:cubicBezTo>
                    <a:pt x="6703" y="8951"/>
                    <a:pt x="7398" y="8419"/>
                    <a:pt x="8092" y="854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95"/>
            <p:cNvSpPr/>
            <p:nvPr/>
          </p:nvSpPr>
          <p:spPr>
            <a:xfrm>
              <a:off x="1104400" y="1532513"/>
              <a:ext cx="34750" cy="34750"/>
            </a:xfrm>
            <a:custGeom>
              <a:rect b="b" l="l" r="r" t="t"/>
              <a:pathLst>
                <a:path extrusionOk="0" fill="none" h="1390" w="1390">
                  <a:moveTo>
                    <a:pt x="1390" y="593"/>
                  </a:moveTo>
                  <a:cubicBezTo>
                    <a:pt x="1390" y="1124"/>
                    <a:pt x="756" y="1390"/>
                    <a:pt x="368" y="1022"/>
                  </a:cubicBezTo>
                  <a:cubicBezTo>
                    <a:pt x="0" y="654"/>
                    <a:pt x="266" y="0"/>
                    <a:pt x="797" y="0"/>
                  </a:cubicBezTo>
                  <a:lnTo>
                    <a:pt x="797" y="0"/>
                  </a:lnTo>
                  <a:cubicBezTo>
                    <a:pt x="1124" y="0"/>
                    <a:pt x="1390" y="266"/>
                    <a:pt x="1390" y="59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95"/>
            <p:cNvSpPr/>
            <p:nvPr/>
          </p:nvSpPr>
          <p:spPr>
            <a:xfrm>
              <a:off x="1028275" y="1577463"/>
              <a:ext cx="12800" cy="12800"/>
            </a:xfrm>
            <a:custGeom>
              <a:rect b="b" l="l" r="r" t="t"/>
              <a:pathLst>
                <a:path extrusionOk="0" fill="none" h="512" w="512">
                  <a:moveTo>
                    <a:pt x="511" y="246"/>
                  </a:moveTo>
                  <a:cubicBezTo>
                    <a:pt x="511" y="389"/>
                    <a:pt x="409" y="511"/>
                    <a:pt x="266" y="511"/>
                  </a:cubicBezTo>
                  <a:cubicBezTo>
                    <a:pt x="123" y="511"/>
                    <a:pt x="1" y="389"/>
                    <a:pt x="1" y="246"/>
                  </a:cubicBezTo>
                  <a:cubicBezTo>
                    <a:pt x="1" y="103"/>
                    <a:pt x="123" y="1"/>
                    <a:pt x="266" y="1"/>
                  </a:cubicBezTo>
                  <a:cubicBezTo>
                    <a:pt x="409" y="1"/>
                    <a:pt x="511" y="103"/>
                    <a:pt x="511" y="24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95"/>
            <p:cNvSpPr/>
            <p:nvPr/>
          </p:nvSpPr>
          <p:spPr>
            <a:xfrm>
              <a:off x="1059450" y="15003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8"/>
                  </a:moveTo>
                  <a:cubicBezTo>
                    <a:pt x="899" y="736"/>
                    <a:pt x="470" y="899"/>
                    <a:pt x="225" y="654"/>
                  </a:cubicBezTo>
                  <a:cubicBezTo>
                    <a:pt x="0" y="429"/>
                    <a:pt x="164" y="0"/>
                    <a:pt x="511" y="0"/>
                  </a:cubicBezTo>
                  <a:cubicBezTo>
                    <a:pt x="715" y="0"/>
                    <a:pt x="899" y="184"/>
                    <a:pt x="899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95"/>
            <p:cNvSpPr/>
            <p:nvPr/>
          </p:nvSpPr>
          <p:spPr>
            <a:xfrm>
              <a:off x="992000" y="1641313"/>
              <a:ext cx="34250" cy="33750"/>
            </a:xfrm>
            <a:custGeom>
              <a:rect b="b" l="l" r="r" t="t"/>
              <a:pathLst>
                <a:path extrusionOk="0" fill="none" h="1350" w="1370">
                  <a:moveTo>
                    <a:pt x="1370" y="675"/>
                  </a:moveTo>
                  <a:cubicBezTo>
                    <a:pt x="1370" y="1063"/>
                    <a:pt x="1063" y="1350"/>
                    <a:pt x="696" y="1350"/>
                  </a:cubicBezTo>
                  <a:cubicBezTo>
                    <a:pt x="307" y="1350"/>
                    <a:pt x="1" y="1063"/>
                    <a:pt x="1" y="675"/>
                  </a:cubicBezTo>
                  <a:cubicBezTo>
                    <a:pt x="1" y="307"/>
                    <a:pt x="307" y="1"/>
                    <a:pt x="696" y="1"/>
                  </a:cubicBezTo>
                  <a:cubicBezTo>
                    <a:pt x="1063" y="1"/>
                    <a:pt x="1370" y="307"/>
                    <a:pt x="1370" y="67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95"/>
            <p:cNvSpPr/>
            <p:nvPr/>
          </p:nvSpPr>
          <p:spPr>
            <a:xfrm>
              <a:off x="1196850" y="1592288"/>
              <a:ext cx="27625" cy="27600"/>
            </a:xfrm>
            <a:custGeom>
              <a:rect b="b" l="l" r="r" t="t"/>
              <a:pathLst>
                <a:path extrusionOk="0" fill="none" h="1104" w="1105">
                  <a:moveTo>
                    <a:pt x="1104" y="470"/>
                  </a:moveTo>
                  <a:cubicBezTo>
                    <a:pt x="1104" y="879"/>
                    <a:pt x="593" y="1104"/>
                    <a:pt x="307" y="797"/>
                  </a:cubicBezTo>
                  <a:cubicBezTo>
                    <a:pt x="1" y="511"/>
                    <a:pt x="226" y="0"/>
                    <a:pt x="634" y="0"/>
                  </a:cubicBezTo>
                  <a:lnTo>
                    <a:pt x="634" y="0"/>
                  </a:lnTo>
                  <a:cubicBezTo>
                    <a:pt x="900" y="0"/>
                    <a:pt x="1104" y="205"/>
                    <a:pt x="1104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95"/>
            <p:cNvSpPr/>
            <p:nvPr/>
          </p:nvSpPr>
          <p:spPr>
            <a:xfrm>
              <a:off x="1208600" y="15238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900" y="388"/>
                  </a:moveTo>
                  <a:cubicBezTo>
                    <a:pt x="900" y="736"/>
                    <a:pt x="471" y="899"/>
                    <a:pt x="226" y="674"/>
                  </a:cubicBezTo>
                  <a:cubicBezTo>
                    <a:pt x="1" y="429"/>
                    <a:pt x="164" y="0"/>
                    <a:pt x="512" y="0"/>
                  </a:cubicBezTo>
                  <a:lnTo>
                    <a:pt x="512" y="0"/>
                  </a:lnTo>
                  <a:cubicBezTo>
                    <a:pt x="716" y="0"/>
                    <a:pt x="900" y="184"/>
                    <a:pt x="900" y="38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95"/>
            <p:cNvSpPr/>
            <p:nvPr/>
          </p:nvSpPr>
          <p:spPr>
            <a:xfrm>
              <a:off x="1277575" y="1600463"/>
              <a:ext cx="32200" cy="32700"/>
            </a:xfrm>
            <a:custGeom>
              <a:rect b="b" l="l" r="r" t="t"/>
              <a:pathLst>
                <a:path extrusionOk="0" fill="none" h="1308" w="1288">
                  <a:moveTo>
                    <a:pt x="1288" y="572"/>
                  </a:moveTo>
                  <a:cubicBezTo>
                    <a:pt x="1288" y="1063"/>
                    <a:pt x="695" y="1308"/>
                    <a:pt x="348" y="961"/>
                  </a:cubicBezTo>
                  <a:cubicBezTo>
                    <a:pt x="0" y="613"/>
                    <a:pt x="246" y="0"/>
                    <a:pt x="736" y="0"/>
                  </a:cubicBezTo>
                  <a:cubicBezTo>
                    <a:pt x="1043" y="0"/>
                    <a:pt x="1288" y="266"/>
                    <a:pt x="1288" y="572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95"/>
            <p:cNvSpPr/>
            <p:nvPr/>
          </p:nvSpPr>
          <p:spPr>
            <a:xfrm>
              <a:off x="1299550" y="1719988"/>
              <a:ext cx="27100" cy="27625"/>
            </a:xfrm>
            <a:custGeom>
              <a:rect b="b" l="l" r="r" t="t"/>
              <a:pathLst>
                <a:path extrusionOk="0" fill="none" h="1105" w="1084">
                  <a:moveTo>
                    <a:pt x="1083" y="471"/>
                  </a:moveTo>
                  <a:cubicBezTo>
                    <a:pt x="1083" y="900"/>
                    <a:pt x="593" y="1104"/>
                    <a:pt x="286" y="798"/>
                  </a:cubicBezTo>
                  <a:cubicBezTo>
                    <a:pt x="0" y="512"/>
                    <a:pt x="204" y="1"/>
                    <a:pt x="613" y="1"/>
                  </a:cubicBezTo>
                  <a:lnTo>
                    <a:pt x="613" y="1"/>
                  </a:lnTo>
                  <a:cubicBezTo>
                    <a:pt x="879" y="1"/>
                    <a:pt x="1083" y="205"/>
                    <a:pt x="1083" y="4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95"/>
            <p:cNvSpPr/>
            <p:nvPr/>
          </p:nvSpPr>
          <p:spPr>
            <a:xfrm>
              <a:off x="1224450" y="1839538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79"/>
                  </a:cubicBezTo>
                  <a:cubicBezTo>
                    <a:pt x="0" y="552"/>
                    <a:pt x="225" y="0"/>
                    <a:pt x="695" y="0"/>
                  </a:cubicBezTo>
                  <a:cubicBezTo>
                    <a:pt x="96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95"/>
            <p:cNvSpPr/>
            <p:nvPr/>
          </p:nvSpPr>
          <p:spPr>
            <a:xfrm>
              <a:off x="1079375" y="1852313"/>
              <a:ext cx="44975" cy="44975"/>
            </a:xfrm>
            <a:custGeom>
              <a:rect b="b" l="l" r="r" t="t"/>
              <a:pathLst>
                <a:path extrusionOk="0" fill="none" h="1799" w="1799">
                  <a:moveTo>
                    <a:pt x="1798" y="756"/>
                  </a:moveTo>
                  <a:cubicBezTo>
                    <a:pt x="1798" y="1451"/>
                    <a:pt x="981" y="1798"/>
                    <a:pt x="490" y="1308"/>
                  </a:cubicBezTo>
                  <a:cubicBezTo>
                    <a:pt x="0" y="817"/>
                    <a:pt x="347" y="0"/>
                    <a:pt x="1042" y="0"/>
                  </a:cubicBezTo>
                  <a:cubicBezTo>
                    <a:pt x="1451" y="0"/>
                    <a:pt x="1798" y="347"/>
                    <a:pt x="1798" y="75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95"/>
            <p:cNvSpPr/>
            <p:nvPr/>
          </p:nvSpPr>
          <p:spPr>
            <a:xfrm>
              <a:off x="1020625" y="1745538"/>
              <a:ext cx="22500" cy="22500"/>
            </a:xfrm>
            <a:custGeom>
              <a:rect b="b" l="l" r="r" t="t"/>
              <a:pathLst>
                <a:path extrusionOk="0" fill="none" h="900" w="900">
                  <a:moveTo>
                    <a:pt x="899" y="389"/>
                  </a:moveTo>
                  <a:cubicBezTo>
                    <a:pt x="899" y="716"/>
                    <a:pt x="491" y="900"/>
                    <a:pt x="245" y="654"/>
                  </a:cubicBezTo>
                  <a:cubicBezTo>
                    <a:pt x="0" y="409"/>
                    <a:pt x="164" y="0"/>
                    <a:pt x="511" y="0"/>
                  </a:cubicBezTo>
                  <a:cubicBezTo>
                    <a:pt x="715" y="0"/>
                    <a:pt x="899" y="164"/>
                    <a:pt x="899" y="38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95"/>
            <p:cNvSpPr/>
            <p:nvPr/>
          </p:nvSpPr>
          <p:spPr>
            <a:xfrm>
              <a:off x="1117175" y="1794588"/>
              <a:ext cx="19950" cy="19925"/>
            </a:xfrm>
            <a:custGeom>
              <a:rect b="b" l="l" r="r" t="t"/>
              <a:pathLst>
                <a:path extrusionOk="0" fill="none" h="797" w="798">
                  <a:moveTo>
                    <a:pt x="797" y="347"/>
                  </a:moveTo>
                  <a:cubicBezTo>
                    <a:pt x="797" y="654"/>
                    <a:pt x="429" y="797"/>
                    <a:pt x="205" y="593"/>
                  </a:cubicBezTo>
                  <a:cubicBezTo>
                    <a:pt x="0" y="368"/>
                    <a:pt x="143" y="0"/>
                    <a:pt x="450" y="0"/>
                  </a:cubicBezTo>
                  <a:lnTo>
                    <a:pt x="450" y="0"/>
                  </a:lnTo>
                  <a:cubicBezTo>
                    <a:pt x="634" y="0"/>
                    <a:pt x="797" y="164"/>
                    <a:pt x="797" y="34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95"/>
            <p:cNvSpPr/>
            <p:nvPr/>
          </p:nvSpPr>
          <p:spPr>
            <a:xfrm>
              <a:off x="951150" y="1702613"/>
              <a:ext cx="17375" cy="17925"/>
            </a:xfrm>
            <a:custGeom>
              <a:rect b="b" l="l" r="r" t="t"/>
              <a:pathLst>
                <a:path extrusionOk="0" fill="none" h="717" w="695">
                  <a:moveTo>
                    <a:pt x="695" y="307"/>
                  </a:moveTo>
                  <a:cubicBezTo>
                    <a:pt x="695" y="573"/>
                    <a:pt x="388" y="716"/>
                    <a:pt x="184" y="512"/>
                  </a:cubicBezTo>
                  <a:cubicBezTo>
                    <a:pt x="0" y="328"/>
                    <a:pt x="143" y="1"/>
                    <a:pt x="409" y="1"/>
                  </a:cubicBezTo>
                  <a:cubicBezTo>
                    <a:pt x="572" y="1"/>
                    <a:pt x="695" y="144"/>
                    <a:pt x="695" y="307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95"/>
            <p:cNvSpPr/>
            <p:nvPr/>
          </p:nvSpPr>
          <p:spPr>
            <a:xfrm>
              <a:off x="1013475" y="1511063"/>
              <a:ext cx="14825" cy="14825"/>
            </a:xfrm>
            <a:custGeom>
              <a:rect b="b" l="l" r="r" t="t"/>
              <a:pathLst>
                <a:path extrusionOk="0" fill="none" h="593" w="593">
                  <a:moveTo>
                    <a:pt x="593" y="266"/>
                  </a:moveTo>
                  <a:cubicBezTo>
                    <a:pt x="593" y="491"/>
                    <a:pt x="327" y="593"/>
                    <a:pt x="164" y="450"/>
                  </a:cubicBezTo>
                  <a:cubicBezTo>
                    <a:pt x="0" y="286"/>
                    <a:pt x="123" y="0"/>
                    <a:pt x="347" y="0"/>
                  </a:cubicBezTo>
                  <a:cubicBezTo>
                    <a:pt x="490" y="0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95"/>
            <p:cNvSpPr/>
            <p:nvPr/>
          </p:nvSpPr>
          <p:spPr>
            <a:xfrm>
              <a:off x="1096725" y="1598413"/>
              <a:ext cx="10750" cy="10750"/>
            </a:xfrm>
            <a:custGeom>
              <a:rect b="b" l="l" r="r" t="t"/>
              <a:pathLst>
                <a:path extrusionOk="0" fill="none" h="430" w="430">
                  <a:moveTo>
                    <a:pt x="430" y="225"/>
                  </a:moveTo>
                  <a:cubicBezTo>
                    <a:pt x="430" y="348"/>
                    <a:pt x="328" y="430"/>
                    <a:pt x="205" y="430"/>
                  </a:cubicBezTo>
                  <a:cubicBezTo>
                    <a:pt x="83" y="430"/>
                    <a:pt x="1" y="327"/>
                    <a:pt x="1" y="225"/>
                  </a:cubicBezTo>
                  <a:cubicBezTo>
                    <a:pt x="1" y="103"/>
                    <a:pt x="83" y="0"/>
                    <a:pt x="205" y="0"/>
                  </a:cubicBezTo>
                  <a:cubicBezTo>
                    <a:pt x="328" y="0"/>
                    <a:pt x="409" y="103"/>
                    <a:pt x="430" y="22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95"/>
            <p:cNvSpPr/>
            <p:nvPr/>
          </p:nvSpPr>
          <p:spPr>
            <a:xfrm>
              <a:off x="1245400" y="1670963"/>
              <a:ext cx="17375" cy="17375"/>
            </a:xfrm>
            <a:custGeom>
              <a:rect b="b" l="l" r="r" t="t"/>
              <a:pathLst>
                <a:path extrusionOk="0" fill="none" h="695" w="695">
                  <a:moveTo>
                    <a:pt x="695" y="307"/>
                  </a:moveTo>
                  <a:cubicBezTo>
                    <a:pt x="695" y="572"/>
                    <a:pt x="368" y="695"/>
                    <a:pt x="184" y="511"/>
                  </a:cubicBezTo>
                  <a:cubicBezTo>
                    <a:pt x="0" y="327"/>
                    <a:pt x="123" y="0"/>
                    <a:pt x="409" y="0"/>
                  </a:cubicBezTo>
                  <a:lnTo>
                    <a:pt x="409" y="0"/>
                  </a:lnTo>
                  <a:cubicBezTo>
                    <a:pt x="572" y="0"/>
                    <a:pt x="695" y="123"/>
                    <a:pt x="695" y="28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95"/>
            <p:cNvSpPr/>
            <p:nvPr/>
          </p:nvSpPr>
          <p:spPr>
            <a:xfrm>
              <a:off x="1303125" y="1786413"/>
              <a:ext cx="30150" cy="29650"/>
            </a:xfrm>
            <a:custGeom>
              <a:rect b="b" l="l" r="r" t="t"/>
              <a:pathLst>
                <a:path extrusionOk="0" fill="none" h="1186" w="1206">
                  <a:moveTo>
                    <a:pt x="1206" y="511"/>
                  </a:moveTo>
                  <a:cubicBezTo>
                    <a:pt x="1206" y="961"/>
                    <a:pt x="654" y="1185"/>
                    <a:pt x="327" y="858"/>
                  </a:cubicBezTo>
                  <a:cubicBezTo>
                    <a:pt x="0" y="531"/>
                    <a:pt x="245" y="0"/>
                    <a:pt x="695" y="0"/>
                  </a:cubicBezTo>
                  <a:cubicBezTo>
                    <a:pt x="981" y="0"/>
                    <a:pt x="1206" y="225"/>
                    <a:pt x="1206" y="51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95"/>
            <p:cNvSpPr/>
            <p:nvPr/>
          </p:nvSpPr>
          <p:spPr>
            <a:xfrm>
              <a:off x="1055875" y="1681688"/>
              <a:ext cx="23525" cy="23525"/>
            </a:xfrm>
            <a:custGeom>
              <a:rect b="b" l="l" r="r" t="t"/>
              <a:pathLst>
                <a:path extrusionOk="0" fill="none" h="941" w="941">
                  <a:moveTo>
                    <a:pt x="940" y="470"/>
                  </a:moveTo>
                  <a:cubicBezTo>
                    <a:pt x="940" y="736"/>
                    <a:pt x="736" y="940"/>
                    <a:pt x="470" y="940"/>
                  </a:cubicBezTo>
                  <a:cubicBezTo>
                    <a:pt x="225" y="940"/>
                    <a:pt x="0" y="736"/>
                    <a:pt x="0" y="470"/>
                  </a:cubicBezTo>
                  <a:cubicBezTo>
                    <a:pt x="0" y="204"/>
                    <a:pt x="225" y="0"/>
                    <a:pt x="470" y="0"/>
                  </a:cubicBezTo>
                  <a:cubicBezTo>
                    <a:pt x="736" y="0"/>
                    <a:pt x="940" y="204"/>
                    <a:pt x="940" y="470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95"/>
            <p:cNvSpPr/>
            <p:nvPr/>
          </p:nvSpPr>
          <p:spPr>
            <a:xfrm>
              <a:off x="1006300" y="1790488"/>
              <a:ext cx="19950" cy="19950"/>
            </a:xfrm>
            <a:custGeom>
              <a:rect b="b" l="l" r="r" t="t"/>
              <a:pathLst>
                <a:path extrusionOk="0" fill="none" h="798" w="798">
                  <a:moveTo>
                    <a:pt x="798" y="348"/>
                  </a:moveTo>
                  <a:cubicBezTo>
                    <a:pt x="798" y="634"/>
                    <a:pt x="430" y="798"/>
                    <a:pt x="205" y="593"/>
                  </a:cubicBezTo>
                  <a:cubicBezTo>
                    <a:pt x="1" y="368"/>
                    <a:pt x="144" y="1"/>
                    <a:pt x="451" y="1"/>
                  </a:cubicBezTo>
                  <a:lnTo>
                    <a:pt x="451" y="1"/>
                  </a:lnTo>
                  <a:cubicBezTo>
                    <a:pt x="634" y="1"/>
                    <a:pt x="798" y="144"/>
                    <a:pt x="798" y="3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95"/>
            <p:cNvSpPr/>
            <p:nvPr/>
          </p:nvSpPr>
          <p:spPr>
            <a:xfrm>
              <a:off x="954200" y="1628563"/>
              <a:ext cx="25050" cy="25050"/>
            </a:xfrm>
            <a:custGeom>
              <a:rect b="b" l="l" r="r" t="t"/>
              <a:pathLst>
                <a:path extrusionOk="0" fill="none" h="1002" w="1002">
                  <a:moveTo>
                    <a:pt x="1002" y="429"/>
                  </a:moveTo>
                  <a:cubicBezTo>
                    <a:pt x="1002" y="797"/>
                    <a:pt x="532" y="1001"/>
                    <a:pt x="266" y="715"/>
                  </a:cubicBezTo>
                  <a:cubicBezTo>
                    <a:pt x="1" y="450"/>
                    <a:pt x="185" y="0"/>
                    <a:pt x="573" y="0"/>
                  </a:cubicBezTo>
                  <a:cubicBezTo>
                    <a:pt x="818" y="0"/>
                    <a:pt x="1002" y="184"/>
                    <a:pt x="1002" y="4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95"/>
            <p:cNvSpPr/>
            <p:nvPr/>
          </p:nvSpPr>
          <p:spPr>
            <a:xfrm>
              <a:off x="1156500" y="1496238"/>
              <a:ext cx="14850" cy="14850"/>
            </a:xfrm>
            <a:custGeom>
              <a:rect b="b" l="l" r="r" t="t"/>
              <a:pathLst>
                <a:path extrusionOk="0" fill="none" h="594" w="594">
                  <a:moveTo>
                    <a:pt x="593" y="266"/>
                  </a:moveTo>
                  <a:cubicBezTo>
                    <a:pt x="593" y="491"/>
                    <a:pt x="307" y="593"/>
                    <a:pt x="144" y="430"/>
                  </a:cubicBezTo>
                  <a:cubicBezTo>
                    <a:pt x="1" y="266"/>
                    <a:pt x="103" y="1"/>
                    <a:pt x="328" y="1"/>
                  </a:cubicBezTo>
                  <a:cubicBezTo>
                    <a:pt x="471" y="1"/>
                    <a:pt x="593" y="123"/>
                    <a:pt x="593" y="266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7" name="Google Shape;1157;p95"/>
          <p:cNvSpPr/>
          <p:nvPr/>
        </p:nvSpPr>
        <p:spPr>
          <a:xfrm>
            <a:off x="4793177" y="7247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95"/>
          <p:cNvSpPr/>
          <p:nvPr/>
        </p:nvSpPr>
        <p:spPr>
          <a:xfrm>
            <a:off x="7321877" y="428263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95"/>
          <p:cNvSpPr/>
          <p:nvPr/>
        </p:nvSpPr>
        <p:spPr>
          <a:xfrm>
            <a:off x="8189377" y="10670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95"/>
          <p:cNvSpPr/>
          <p:nvPr/>
        </p:nvSpPr>
        <p:spPr>
          <a:xfrm>
            <a:off x="7907854" y="809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95"/>
          <p:cNvSpPr/>
          <p:nvPr/>
        </p:nvSpPr>
        <p:spPr>
          <a:xfrm>
            <a:off x="8189377" y="27637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95"/>
          <p:cNvSpPr/>
          <p:nvPr/>
        </p:nvSpPr>
        <p:spPr>
          <a:xfrm>
            <a:off x="7844454" y="24861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95"/>
          <p:cNvSpPr/>
          <p:nvPr/>
        </p:nvSpPr>
        <p:spPr>
          <a:xfrm>
            <a:off x="1291981" y="28028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p95"/>
          <p:cNvSpPr/>
          <p:nvPr/>
        </p:nvSpPr>
        <p:spPr>
          <a:xfrm>
            <a:off x="8228781" y="42826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p95"/>
          <p:cNvSpPr/>
          <p:nvPr/>
        </p:nvSpPr>
        <p:spPr>
          <a:xfrm>
            <a:off x="5652181" y="5496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6" name="Google Shape;1166;p95"/>
          <p:cNvSpPr/>
          <p:nvPr/>
        </p:nvSpPr>
        <p:spPr>
          <a:xfrm>
            <a:off x="5425104" y="8672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95"/>
          <p:cNvSpPr/>
          <p:nvPr/>
        </p:nvSpPr>
        <p:spPr>
          <a:xfrm>
            <a:off x="4155418" y="5496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95"/>
          <p:cNvSpPr/>
          <p:nvPr/>
        </p:nvSpPr>
        <p:spPr>
          <a:xfrm>
            <a:off x="3062904" y="71835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95"/>
          <p:cNvSpPr/>
          <p:nvPr/>
        </p:nvSpPr>
        <p:spPr>
          <a:xfrm>
            <a:off x="2005352" y="59247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95"/>
          <p:cNvSpPr/>
          <p:nvPr/>
        </p:nvSpPr>
        <p:spPr>
          <a:xfrm>
            <a:off x="1025604" y="22098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95"/>
          <p:cNvSpPr/>
          <p:nvPr/>
        </p:nvSpPr>
        <p:spPr>
          <a:xfrm>
            <a:off x="1348481" y="16354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95"/>
          <p:cNvSpPr/>
          <p:nvPr/>
        </p:nvSpPr>
        <p:spPr>
          <a:xfrm>
            <a:off x="1252577" y="34940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95"/>
          <p:cNvSpPr/>
          <p:nvPr/>
        </p:nvSpPr>
        <p:spPr>
          <a:xfrm>
            <a:off x="959004" y="39719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95"/>
          <p:cNvSpPr/>
          <p:nvPr/>
        </p:nvSpPr>
        <p:spPr>
          <a:xfrm>
            <a:off x="2044756" y="44300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95"/>
          <p:cNvSpPr/>
          <p:nvPr/>
        </p:nvSpPr>
        <p:spPr>
          <a:xfrm>
            <a:off x="2643227" y="419793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95"/>
          <p:cNvSpPr/>
          <p:nvPr/>
        </p:nvSpPr>
        <p:spPr>
          <a:xfrm>
            <a:off x="6483406" y="447205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95"/>
          <p:cNvSpPr/>
          <p:nvPr/>
        </p:nvSpPr>
        <p:spPr>
          <a:xfrm>
            <a:off x="6844329" y="422966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95"/>
          <p:cNvSpPr/>
          <p:nvPr/>
        </p:nvSpPr>
        <p:spPr>
          <a:xfrm>
            <a:off x="5652177" y="43102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95"/>
          <p:cNvSpPr/>
          <p:nvPr/>
        </p:nvSpPr>
        <p:spPr>
          <a:xfrm>
            <a:off x="3321204" y="44720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95"/>
          <p:cNvSpPr/>
          <p:nvPr/>
        </p:nvSpPr>
        <p:spPr>
          <a:xfrm>
            <a:off x="5206029" y="4422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95"/>
          <p:cNvSpPr/>
          <p:nvPr/>
        </p:nvSpPr>
        <p:spPr>
          <a:xfrm>
            <a:off x="4483618" y="42781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95"/>
          <p:cNvSpPr/>
          <p:nvPr/>
        </p:nvSpPr>
        <p:spPr>
          <a:xfrm>
            <a:off x="3834102" y="433772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95"/>
          <p:cNvSpPr/>
          <p:nvPr/>
        </p:nvSpPr>
        <p:spPr>
          <a:xfrm>
            <a:off x="3834104" y="8672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4" name="Google Shape;1184;p95"/>
          <p:cNvGrpSpPr/>
          <p:nvPr/>
        </p:nvGrpSpPr>
        <p:grpSpPr>
          <a:xfrm>
            <a:off x="723676" y="2919819"/>
            <a:ext cx="387316" cy="399705"/>
            <a:chOff x="-1507225" y="3988588"/>
            <a:chExt cx="575250" cy="593650"/>
          </a:xfrm>
        </p:grpSpPr>
        <p:sp>
          <p:nvSpPr>
            <p:cNvPr id="1185" name="Google Shape;1185;p95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95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95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8" name="Google Shape;1188;p95"/>
          <p:cNvSpPr txBox="1"/>
          <p:nvPr>
            <p:ph idx="2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sp>
        <p:nvSpPr>
          <p:cNvPr id="1189" name="Google Shape;1189;p95"/>
          <p:cNvSpPr txBox="1"/>
          <p:nvPr>
            <p:ph idx="3" type="title"/>
          </p:nvPr>
        </p:nvSpPr>
        <p:spPr>
          <a:xfrm>
            <a:off x="7333775" y="4599150"/>
            <a:ext cx="11760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www.slidesgo.com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7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Google Shape;2428;p131"/>
          <p:cNvSpPr txBox="1"/>
          <p:nvPr/>
        </p:nvSpPr>
        <p:spPr>
          <a:xfrm>
            <a:off x="7333775" y="4599150"/>
            <a:ext cx="11760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29" name="Google Shape;2429;p131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2430" name="Google Shape;2430;p131"/>
          <p:cNvSpPr txBox="1"/>
          <p:nvPr>
            <p:ph idx="2" type="title"/>
          </p:nvPr>
        </p:nvSpPr>
        <p:spPr>
          <a:xfrm>
            <a:off x="673025" y="972525"/>
            <a:ext cx="76386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Final (Combination) Solution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31" name="Google Shape;2431;p131"/>
          <p:cNvSpPr txBox="1"/>
          <p:nvPr/>
        </p:nvSpPr>
        <p:spPr>
          <a:xfrm>
            <a:off x="514625" y="1585250"/>
            <a:ext cx="80682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rlow Semi Condensed"/>
              <a:buChar char="●"/>
            </a:pPr>
            <a:r>
              <a:rPr b="1" lang="en" sz="16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What are the ethical implications of this solution?</a:t>
            </a:r>
            <a:br>
              <a:rPr lang="en" sz="1600">
                <a:latin typeface="Barlow Semi Condensed"/>
                <a:ea typeface="Barlow Semi Condensed"/>
                <a:cs typeface="Barlow Semi Condensed"/>
                <a:sym typeface="Barlow Semi Condensed"/>
              </a:rPr>
            </a:br>
            <a:r>
              <a:rPr lang="en" sz="16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Have to be careful where information is sourced - it is easy to find inauthentic secondary sources instead of actual people from the culture if scraping internet sources </a:t>
            </a:r>
            <a:endParaRPr sz="16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rlow Semi Condensed"/>
              <a:buChar char="●"/>
            </a:pPr>
            <a:r>
              <a:rPr b="1" lang="en" sz="16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Who does it serve? </a:t>
            </a:r>
            <a:br>
              <a:rPr b="1" lang="en" sz="1600">
                <a:latin typeface="Barlow Semi Condensed"/>
                <a:ea typeface="Barlow Semi Condensed"/>
                <a:cs typeface="Barlow Semi Condensed"/>
                <a:sym typeface="Barlow Semi Condensed"/>
              </a:rPr>
            </a:br>
            <a:r>
              <a:rPr lang="en" sz="16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Have to decide if want to focus on general public (who may not be food-motivated) or the more niche audience that really likes exploring new cuisines</a:t>
            </a:r>
            <a:endParaRPr sz="16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Barlow Semi Condensed"/>
              <a:buChar char="●"/>
            </a:pPr>
            <a:r>
              <a:rPr b="1" lang="en" sz="1600">
                <a:latin typeface="Barlow Semi Condensed"/>
                <a:ea typeface="Barlow Semi Condensed"/>
                <a:cs typeface="Barlow Semi Condensed"/>
                <a:sym typeface="Barlow Semi Condensed"/>
              </a:rPr>
              <a:t>Who might it leave out?</a:t>
            </a:r>
            <a:br>
              <a:rPr b="1" lang="en" sz="1600">
                <a:latin typeface="Barlow Semi Condensed"/>
                <a:ea typeface="Barlow Semi Condensed"/>
                <a:cs typeface="Barlow Semi Condensed"/>
                <a:sym typeface="Barlow Semi Condensed"/>
              </a:rPr>
            </a:br>
            <a:r>
              <a:rPr lang="en" sz="1600">
                <a:latin typeface="Barlow Semi Condensed"/>
                <a:ea typeface="Barlow Semi Condensed"/>
                <a:cs typeface="Barlow Semi Condensed"/>
                <a:sym typeface="Barlow Semi Condensed"/>
              </a:rPr>
              <a:t>It only serves the technologically savvy - older people (who perhaps we should be focussing on if preserving culture) may be left out or require help to use the solution</a:t>
            </a:r>
            <a:endParaRPr sz="16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 Semi Condensed"/>
              <a:buChar char="●"/>
            </a:pPr>
            <a:r>
              <a:rPr lang="en" sz="1600">
                <a:latin typeface="Barlow Semi Condensed"/>
                <a:ea typeface="Barlow Semi Condensed"/>
                <a:cs typeface="Barlow Semi Condensed"/>
                <a:sym typeface="Barlow Semi Condensed"/>
              </a:rPr>
              <a:t>People cooking traditional recipes in areas without internet access, particularly those in non-Western countries or with less economic means</a:t>
            </a:r>
            <a:endParaRPr sz="160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5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p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Appendix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37" name="Google Shape;2437;p1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https://food52.com/recipes/84225-mole-sencillo-recipe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https://www.dreamstime.com/stock-illustration-isolated-hand-gestures-illustration-kitchen-theme-image53804748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https://tryopenchefs.com/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https://nomnompaleo.com/chinese-beef-noodle-soup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https://www.airasia.com/play/assets/bltdc26f767b5a3f361/appam-a-south-asian-pancake-with-a-surprising-story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p1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Initial POV - Grace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43" name="Google Shape;2443;p1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 met…</a:t>
            </a:r>
            <a:r>
              <a:rPr lang="en"/>
              <a:t> Grace, the manager of 99Ranch in Mountain View, who cooks at home and observes customers who are looking for ingredients for Asian cooking.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We were surprised to realise that…</a:t>
            </a:r>
            <a:r>
              <a:rPr lang="en"/>
              <a:t> she was concerned that a lot of authenticity behind food was lost through language barriers or inauthentic recipes.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We wonder if this means…</a:t>
            </a:r>
            <a:r>
              <a:rPr lang="en"/>
              <a:t> she worries that people don’t have the most authentic sources of information when it comes to food.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It would be game-changing to…</a:t>
            </a:r>
            <a:r>
              <a:rPr lang="en"/>
              <a:t> remove language as a barrier when learning about new cuisines.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7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Initial POV - Sofia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49" name="Google Shape;2449;p1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 met…</a:t>
            </a:r>
            <a:r>
              <a:rPr lang="en"/>
              <a:t> Sofia, the chef for Xanadu House at Stanford, who hated to cook but came here as a hasher and learned her cooking skills on the job to become a chef.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We were surprised to realise that…</a:t>
            </a:r>
            <a:r>
              <a:rPr lang="en"/>
              <a:t> she felt trepidation sharing her favourite food, which is one of her more authentic recipes, with students (Mole)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We wonder if this means…</a:t>
            </a:r>
            <a:r>
              <a:rPr lang="en"/>
              <a:t> She feels worried that people would find unfamiliar food unpalatable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It would be game-changing to…</a:t>
            </a:r>
            <a:r>
              <a:rPr lang="en"/>
              <a:t> use unfamiliarity as a tool to make trying new cuisines exciting rather than stressful.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3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p1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Initial POV - Martin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55" name="Google Shape;2455;p1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 met… </a:t>
            </a:r>
            <a:r>
              <a:rPr lang="en"/>
              <a:t>Martin, a real estate developer and avid biker from Oakland in his 30s, who makes only very simple meals for himself a few times a week.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We were surprised to realise that… </a:t>
            </a:r>
            <a:r>
              <a:rPr lang="en"/>
              <a:t>despite taking pride in his ability to appreciate well-made meals and displaying a strong interest in the cultural authenticity of food, he doesn’t describe himself as food-motivated and doesn’t take time to cook complex dishes for himself.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We wonder if this means… </a:t>
            </a:r>
            <a:r>
              <a:rPr lang="en"/>
              <a:t>people need to understand the story, cultural context, and experience behind food in order to be connected to it and appreciate it further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It would be game-changing to… </a:t>
            </a:r>
            <a:r>
              <a:rPr lang="en"/>
              <a:t>make the process of understanding the context behind a food item more approachable.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9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136"/>
          <p:cNvSpPr txBox="1"/>
          <p:nvPr>
            <p:ph idx="2" type="title"/>
          </p:nvPr>
        </p:nvSpPr>
        <p:spPr>
          <a:xfrm>
            <a:off x="173250" y="634450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How Might We? - Martin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61" name="Google Shape;2461;p136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2462" name="Google Shape;2462;p136"/>
          <p:cNvSpPr txBox="1"/>
          <p:nvPr/>
        </p:nvSpPr>
        <p:spPr>
          <a:xfrm>
            <a:off x="5395875" y="1686300"/>
            <a:ext cx="3512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…present recipes in the cultural or historical context and personal stories tied to them?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63" name="Google Shape;2463;p136"/>
          <p:cNvSpPr txBox="1"/>
          <p:nvPr/>
        </p:nvSpPr>
        <p:spPr>
          <a:xfrm>
            <a:off x="5858550" y="2321725"/>
            <a:ext cx="32499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…help people share the personal and cultural meaning of their food so that others can understand and appreciate them?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64" name="Google Shape;2464;p136"/>
          <p:cNvSpPr/>
          <p:nvPr/>
        </p:nvSpPr>
        <p:spPr>
          <a:xfrm>
            <a:off x="3745575" y="1979700"/>
            <a:ext cx="1574100" cy="16446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65" name="Google Shape;2465;p136"/>
          <p:cNvGrpSpPr/>
          <p:nvPr/>
        </p:nvGrpSpPr>
        <p:grpSpPr>
          <a:xfrm>
            <a:off x="4081252" y="2318550"/>
            <a:ext cx="901299" cy="966979"/>
            <a:chOff x="6746313" y="1282025"/>
            <a:chExt cx="447650" cy="459700"/>
          </a:xfrm>
        </p:grpSpPr>
        <p:sp>
          <p:nvSpPr>
            <p:cNvPr id="2466" name="Google Shape;2466;p136"/>
            <p:cNvSpPr/>
            <p:nvPr/>
          </p:nvSpPr>
          <p:spPr>
            <a:xfrm>
              <a:off x="6873838" y="1282025"/>
              <a:ext cx="84450" cy="116350"/>
            </a:xfrm>
            <a:custGeom>
              <a:rect b="b" l="l" r="r" t="t"/>
              <a:pathLst>
                <a:path extrusionOk="0" h="4654" w="3378">
                  <a:moveTo>
                    <a:pt x="1000" y="0"/>
                  </a:moveTo>
                  <a:cubicBezTo>
                    <a:pt x="448" y="0"/>
                    <a:pt x="0" y="449"/>
                    <a:pt x="0" y="1000"/>
                  </a:cubicBezTo>
                  <a:lnTo>
                    <a:pt x="0" y="1069"/>
                  </a:lnTo>
                  <a:cubicBezTo>
                    <a:pt x="0" y="1620"/>
                    <a:pt x="448" y="2068"/>
                    <a:pt x="1000" y="2068"/>
                  </a:cubicBezTo>
                  <a:lnTo>
                    <a:pt x="2378" y="2068"/>
                  </a:lnTo>
                  <a:cubicBezTo>
                    <a:pt x="2637" y="2068"/>
                    <a:pt x="2844" y="2275"/>
                    <a:pt x="2844" y="2534"/>
                  </a:cubicBezTo>
                  <a:cubicBezTo>
                    <a:pt x="2844" y="2775"/>
                    <a:pt x="2637" y="2982"/>
                    <a:pt x="2378" y="2982"/>
                  </a:cubicBezTo>
                  <a:lnTo>
                    <a:pt x="2016" y="2982"/>
                  </a:lnTo>
                  <a:cubicBezTo>
                    <a:pt x="1431" y="2982"/>
                    <a:pt x="948" y="3464"/>
                    <a:pt x="948" y="4050"/>
                  </a:cubicBezTo>
                  <a:lnTo>
                    <a:pt x="948" y="4378"/>
                  </a:lnTo>
                  <a:cubicBezTo>
                    <a:pt x="948" y="4533"/>
                    <a:pt x="1069" y="4653"/>
                    <a:pt x="1224" y="4653"/>
                  </a:cubicBezTo>
                  <a:cubicBezTo>
                    <a:pt x="1362" y="4653"/>
                    <a:pt x="1482" y="4533"/>
                    <a:pt x="1482" y="4378"/>
                  </a:cubicBezTo>
                  <a:lnTo>
                    <a:pt x="1482" y="4050"/>
                  </a:lnTo>
                  <a:cubicBezTo>
                    <a:pt x="1482" y="3757"/>
                    <a:pt x="1723" y="3533"/>
                    <a:pt x="2016" y="3533"/>
                  </a:cubicBezTo>
                  <a:lnTo>
                    <a:pt x="2378" y="3533"/>
                  </a:lnTo>
                  <a:cubicBezTo>
                    <a:pt x="2930" y="3533"/>
                    <a:pt x="3378" y="3085"/>
                    <a:pt x="3378" y="2534"/>
                  </a:cubicBezTo>
                  <a:cubicBezTo>
                    <a:pt x="3378" y="1982"/>
                    <a:pt x="2930" y="1534"/>
                    <a:pt x="2378" y="1534"/>
                  </a:cubicBezTo>
                  <a:lnTo>
                    <a:pt x="1000" y="1534"/>
                  </a:lnTo>
                  <a:cubicBezTo>
                    <a:pt x="741" y="1534"/>
                    <a:pt x="534" y="1327"/>
                    <a:pt x="534" y="1069"/>
                  </a:cubicBezTo>
                  <a:lnTo>
                    <a:pt x="534" y="1000"/>
                  </a:lnTo>
                  <a:cubicBezTo>
                    <a:pt x="534" y="741"/>
                    <a:pt x="741" y="535"/>
                    <a:pt x="1000" y="535"/>
                  </a:cubicBezTo>
                  <a:lnTo>
                    <a:pt x="2378" y="535"/>
                  </a:lnTo>
                  <a:cubicBezTo>
                    <a:pt x="2533" y="535"/>
                    <a:pt x="2654" y="414"/>
                    <a:pt x="2654" y="276"/>
                  </a:cubicBezTo>
                  <a:cubicBezTo>
                    <a:pt x="2654" y="121"/>
                    <a:pt x="2533" y="0"/>
                    <a:pt x="2378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136"/>
            <p:cNvSpPr/>
            <p:nvPr/>
          </p:nvSpPr>
          <p:spPr>
            <a:xfrm>
              <a:off x="6805338" y="1341050"/>
              <a:ext cx="62050" cy="89625"/>
            </a:xfrm>
            <a:custGeom>
              <a:rect b="b" l="l" r="r" t="t"/>
              <a:pathLst>
                <a:path extrusionOk="0" h="3585" w="2482">
                  <a:moveTo>
                    <a:pt x="914" y="0"/>
                  </a:moveTo>
                  <a:cubicBezTo>
                    <a:pt x="759" y="0"/>
                    <a:pt x="638" y="121"/>
                    <a:pt x="638" y="276"/>
                  </a:cubicBezTo>
                  <a:cubicBezTo>
                    <a:pt x="638" y="431"/>
                    <a:pt x="759" y="552"/>
                    <a:pt x="914" y="552"/>
                  </a:cubicBezTo>
                  <a:lnTo>
                    <a:pt x="1482" y="552"/>
                  </a:lnTo>
                  <a:cubicBezTo>
                    <a:pt x="1741" y="552"/>
                    <a:pt x="1948" y="741"/>
                    <a:pt x="1948" y="1000"/>
                  </a:cubicBezTo>
                  <a:cubicBezTo>
                    <a:pt x="1948" y="1258"/>
                    <a:pt x="1741" y="1448"/>
                    <a:pt x="1482" y="1448"/>
                  </a:cubicBezTo>
                  <a:lnTo>
                    <a:pt x="983" y="1448"/>
                  </a:lnTo>
                  <a:cubicBezTo>
                    <a:pt x="448" y="1448"/>
                    <a:pt x="0" y="1896"/>
                    <a:pt x="0" y="2447"/>
                  </a:cubicBezTo>
                  <a:lnTo>
                    <a:pt x="0" y="3326"/>
                  </a:lnTo>
                  <a:cubicBezTo>
                    <a:pt x="0" y="3464"/>
                    <a:pt x="121" y="3585"/>
                    <a:pt x="259" y="3585"/>
                  </a:cubicBezTo>
                  <a:cubicBezTo>
                    <a:pt x="414" y="3585"/>
                    <a:pt x="534" y="3464"/>
                    <a:pt x="534" y="3326"/>
                  </a:cubicBezTo>
                  <a:lnTo>
                    <a:pt x="534" y="2447"/>
                  </a:lnTo>
                  <a:cubicBezTo>
                    <a:pt x="534" y="2189"/>
                    <a:pt x="741" y="1999"/>
                    <a:pt x="983" y="1999"/>
                  </a:cubicBezTo>
                  <a:lnTo>
                    <a:pt x="1482" y="1999"/>
                  </a:lnTo>
                  <a:cubicBezTo>
                    <a:pt x="2034" y="1999"/>
                    <a:pt x="2482" y="1551"/>
                    <a:pt x="2482" y="1000"/>
                  </a:cubicBezTo>
                  <a:cubicBezTo>
                    <a:pt x="2482" y="448"/>
                    <a:pt x="2034" y="0"/>
                    <a:pt x="1482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136"/>
            <p:cNvSpPr/>
            <p:nvPr/>
          </p:nvSpPr>
          <p:spPr>
            <a:xfrm>
              <a:off x="6746313" y="1371450"/>
              <a:ext cx="447650" cy="370275"/>
            </a:xfrm>
            <a:custGeom>
              <a:rect b="b" l="l" r="r" t="t"/>
              <a:pathLst>
                <a:path extrusionOk="0" h="14811" w="17906">
                  <a:moveTo>
                    <a:pt x="10736" y="542"/>
                  </a:moveTo>
                  <a:cubicBezTo>
                    <a:pt x="11339" y="663"/>
                    <a:pt x="11856" y="1059"/>
                    <a:pt x="12115" y="1610"/>
                  </a:cubicBezTo>
                  <a:cubicBezTo>
                    <a:pt x="12167" y="1714"/>
                    <a:pt x="12218" y="1834"/>
                    <a:pt x="12236" y="1938"/>
                  </a:cubicBezTo>
                  <a:cubicBezTo>
                    <a:pt x="12098" y="2076"/>
                    <a:pt x="11960" y="2248"/>
                    <a:pt x="11856" y="2420"/>
                  </a:cubicBezTo>
                  <a:cubicBezTo>
                    <a:pt x="11477" y="2041"/>
                    <a:pt x="11012" y="1731"/>
                    <a:pt x="10512" y="1524"/>
                  </a:cubicBezTo>
                  <a:cubicBezTo>
                    <a:pt x="10495" y="1197"/>
                    <a:pt x="10581" y="852"/>
                    <a:pt x="10736" y="542"/>
                  </a:cubicBezTo>
                  <a:close/>
                  <a:moveTo>
                    <a:pt x="13965" y="1772"/>
                  </a:moveTo>
                  <a:cubicBezTo>
                    <a:pt x="14279" y="1772"/>
                    <a:pt x="14592" y="1845"/>
                    <a:pt x="14872" y="1990"/>
                  </a:cubicBezTo>
                  <a:cubicBezTo>
                    <a:pt x="14769" y="2524"/>
                    <a:pt x="14459" y="2972"/>
                    <a:pt x="14028" y="3265"/>
                  </a:cubicBezTo>
                  <a:cubicBezTo>
                    <a:pt x="13786" y="3144"/>
                    <a:pt x="13545" y="3075"/>
                    <a:pt x="13269" y="3058"/>
                  </a:cubicBezTo>
                  <a:lnTo>
                    <a:pt x="13580" y="2920"/>
                  </a:lnTo>
                  <a:cubicBezTo>
                    <a:pt x="13700" y="2851"/>
                    <a:pt x="13769" y="2696"/>
                    <a:pt x="13700" y="2558"/>
                  </a:cubicBezTo>
                  <a:cubicBezTo>
                    <a:pt x="13652" y="2462"/>
                    <a:pt x="13561" y="2407"/>
                    <a:pt x="13464" y="2407"/>
                  </a:cubicBezTo>
                  <a:cubicBezTo>
                    <a:pt x="13422" y="2407"/>
                    <a:pt x="13380" y="2417"/>
                    <a:pt x="13338" y="2438"/>
                  </a:cubicBezTo>
                  <a:lnTo>
                    <a:pt x="12304" y="2937"/>
                  </a:lnTo>
                  <a:cubicBezTo>
                    <a:pt x="12287" y="2920"/>
                    <a:pt x="12270" y="2903"/>
                    <a:pt x="12270" y="2903"/>
                  </a:cubicBezTo>
                  <a:cubicBezTo>
                    <a:pt x="12253" y="2886"/>
                    <a:pt x="12236" y="2868"/>
                    <a:pt x="12236" y="2851"/>
                  </a:cubicBezTo>
                  <a:cubicBezTo>
                    <a:pt x="12425" y="2472"/>
                    <a:pt x="12735" y="2162"/>
                    <a:pt x="13132" y="1955"/>
                  </a:cubicBezTo>
                  <a:cubicBezTo>
                    <a:pt x="13394" y="1832"/>
                    <a:pt x="13680" y="1772"/>
                    <a:pt x="13965" y="1772"/>
                  </a:cubicBezTo>
                  <a:close/>
                  <a:moveTo>
                    <a:pt x="8944" y="1748"/>
                  </a:moveTo>
                  <a:cubicBezTo>
                    <a:pt x="10081" y="1748"/>
                    <a:pt x="11167" y="2300"/>
                    <a:pt x="11822" y="3213"/>
                  </a:cubicBezTo>
                  <a:cubicBezTo>
                    <a:pt x="12011" y="3454"/>
                    <a:pt x="12287" y="3609"/>
                    <a:pt x="12597" y="3609"/>
                  </a:cubicBezTo>
                  <a:lnTo>
                    <a:pt x="13218" y="3609"/>
                  </a:lnTo>
                  <a:cubicBezTo>
                    <a:pt x="13580" y="3609"/>
                    <a:pt x="13924" y="3765"/>
                    <a:pt x="14131" y="4040"/>
                  </a:cubicBezTo>
                  <a:lnTo>
                    <a:pt x="13011" y="4040"/>
                  </a:lnTo>
                  <a:cubicBezTo>
                    <a:pt x="12856" y="4040"/>
                    <a:pt x="12735" y="4161"/>
                    <a:pt x="12735" y="4299"/>
                  </a:cubicBezTo>
                  <a:cubicBezTo>
                    <a:pt x="12735" y="4454"/>
                    <a:pt x="12856" y="4574"/>
                    <a:pt x="13011" y="4574"/>
                  </a:cubicBezTo>
                  <a:lnTo>
                    <a:pt x="14390" y="4574"/>
                  </a:lnTo>
                  <a:cubicBezTo>
                    <a:pt x="14407" y="4643"/>
                    <a:pt x="14407" y="4712"/>
                    <a:pt x="14407" y="4798"/>
                  </a:cubicBezTo>
                  <a:cubicBezTo>
                    <a:pt x="14407" y="5005"/>
                    <a:pt x="14562" y="5195"/>
                    <a:pt x="14786" y="5212"/>
                  </a:cubicBezTo>
                  <a:cubicBezTo>
                    <a:pt x="15389" y="5281"/>
                    <a:pt x="15837" y="5798"/>
                    <a:pt x="15837" y="6401"/>
                  </a:cubicBezTo>
                  <a:cubicBezTo>
                    <a:pt x="15837" y="6436"/>
                    <a:pt x="15837" y="6487"/>
                    <a:pt x="15820" y="6539"/>
                  </a:cubicBezTo>
                  <a:lnTo>
                    <a:pt x="5859" y="6539"/>
                  </a:lnTo>
                  <a:cubicBezTo>
                    <a:pt x="5722" y="6539"/>
                    <a:pt x="5601" y="6660"/>
                    <a:pt x="5601" y="6797"/>
                  </a:cubicBezTo>
                  <a:cubicBezTo>
                    <a:pt x="5601" y="6953"/>
                    <a:pt x="5722" y="7073"/>
                    <a:pt x="5859" y="7073"/>
                  </a:cubicBezTo>
                  <a:lnTo>
                    <a:pt x="16716" y="7073"/>
                  </a:lnTo>
                  <a:cubicBezTo>
                    <a:pt x="16992" y="7073"/>
                    <a:pt x="17216" y="7297"/>
                    <a:pt x="17216" y="7573"/>
                  </a:cubicBezTo>
                  <a:lnTo>
                    <a:pt x="17216" y="7625"/>
                  </a:lnTo>
                  <a:cubicBezTo>
                    <a:pt x="17216" y="7918"/>
                    <a:pt x="16992" y="8142"/>
                    <a:pt x="16716" y="8142"/>
                  </a:cubicBezTo>
                  <a:lnTo>
                    <a:pt x="1189" y="8142"/>
                  </a:lnTo>
                  <a:cubicBezTo>
                    <a:pt x="914" y="8142"/>
                    <a:pt x="690" y="7918"/>
                    <a:pt x="690" y="7625"/>
                  </a:cubicBezTo>
                  <a:lnTo>
                    <a:pt x="690" y="7573"/>
                  </a:lnTo>
                  <a:cubicBezTo>
                    <a:pt x="690" y="7297"/>
                    <a:pt x="914" y="7073"/>
                    <a:pt x="1189" y="7073"/>
                  </a:cubicBezTo>
                  <a:lnTo>
                    <a:pt x="4567" y="7073"/>
                  </a:lnTo>
                  <a:cubicBezTo>
                    <a:pt x="4722" y="7073"/>
                    <a:pt x="4843" y="6953"/>
                    <a:pt x="4843" y="6797"/>
                  </a:cubicBezTo>
                  <a:cubicBezTo>
                    <a:pt x="4843" y="6660"/>
                    <a:pt x="4722" y="6539"/>
                    <a:pt x="4567" y="6539"/>
                  </a:cubicBezTo>
                  <a:lnTo>
                    <a:pt x="2068" y="6539"/>
                  </a:lnTo>
                  <a:cubicBezTo>
                    <a:pt x="2068" y="6487"/>
                    <a:pt x="2068" y="6436"/>
                    <a:pt x="2068" y="6401"/>
                  </a:cubicBezTo>
                  <a:cubicBezTo>
                    <a:pt x="2068" y="5798"/>
                    <a:pt x="2516" y="5281"/>
                    <a:pt x="3120" y="5212"/>
                  </a:cubicBezTo>
                  <a:cubicBezTo>
                    <a:pt x="3326" y="5195"/>
                    <a:pt x="3499" y="5005"/>
                    <a:pt x="3499" y="4798"/>
                  </a:cubicBezTo>
                  <a:cubicBezTo>
                    <a:pt x="3499" y="4730"/>
                    <a:pt x="3499" y="4678"/>
                    <a:pt x="3499" y="4626"/>
                  </a:cubicBezTo>
                  <a:lnTo>
                    <a:pt x="6204" y="4626"/>
                  </a:lnTo>
                  <a:cubicBezTo>
                    <a:pt x="6359" y="4626"/>
                    <a:pt x="6497" y="4678"/>
                    <a:pt x="6583" y="4781"/>
                  </a:cubicBezTo>
                  <a:cubicBezTo>
                    <a:pt x="6790" y="4988"/>
                    <a:pt x="7066" y="5109"/>
                    <a:pt x="7341" y="5109"/>
                  </a:cubicBezTo>
                  <a:lnTo>
                    <a:pt x="7359" y="5109"/>
                  </a:lnTo>
                  <a:cubicBezTo>
                    <a:pt x="7634" y="5109"/>
                    <a:pt x="7910" y="4988"/>
                    <a:pt x="8117" y="4781"/>
                  </a:cubicBezTo>
                  <a:lnTo>
                    <a:pt x="8186" y="4712"/>
                  </a:lnTo>
                  <a:cubicBezTo>
                    <a:pt x="8375" y="4540"/>
                    <a:pt x="8599" y="4437"/>
                    <a:pt x="8858" y="4437"/>
                  </a:cubicBezTo>
                  <a:cubicBezTo>
                    <a:pt x="9116" y="4437"/>
                    <a:pt x="9358" y="4540"/>
                    <a:pt x="9530" y="4712"/>
                  </a:cubicBezTo>
                  <a:cubicBezTo>
                    <a:pt x="9720" y="4902"/>
                    <a:pt x="9978" y="5005"/>
                    <a:pt x="10254" y="5005"/>
                  </a:cubicBezTo>
                  <a:cubicBezTo>
                    <a:pt x="10512" y="5005"/>
                    <a:pt x="10771" y="4902"/>
                    <a:pt x="10960" y="4712"/>
                  </a:cubicBezTo>
                  <a:cubicBezTo>
                    <a:pt x="11046" y="4626"/>
                    <a:pt x="11167" y="4574"/>
                    <a:pt x="11288" y="4574"/>
                  </a:cubicBezTo>
                  <a:lnTo>
                    <a:pt x="11719" y="4574"/>
                  </a:lnTo>
                  <a:cubicBezTo>
                    <a:pt x="11856" y="4574"/>
                    <a:pt x="11977" y="4454"/>
                    <a:pt x="11977" y="4299"/>
                  </a:cubicBezTo>
                  <a:cubicBezTo>
                    <a:pt x="11977" y="4161"/>
                    <a:pt x="11856" y="4040"/>
                    <a:pt x="11719" y="4040"/>
                  </a:cubicBezTo>
                  <a:lnTo>
                    <a:pt x="11288" y="4040"/>
                  </a:lnTo>
                  <a:cubicBezTo>
                    <a:pt x="11012" y="4040"/>
                    <a:pt x="10754" y="4144"/>
                    <a:pt x="10564" y="4333"/>
                  </a:cubicBezTo>
                  <a:cubicBezTo>
                    <a:pt x="10478" y="4419"/>
                    <a:pt x="10374" y="4471"/>
                    <a:pt x="10254" y="4471"/>
                  </a:cubicBezTo>
                  <a:cubicBezTo>
                    <a:pt x="10116" y="4471"/>
                    <a:pt x="9995" y="4419"/>
                    <a:pt x="9909" y="4333"/>
                  </a:cubicBezTo>
                  <a:cubicBezTo>
                    <a:pt x="9633" y="4057"/>
                    <a:pt x="9254" y="3902"/>
                    <a:pt x="8858" y="3902"/>
                  </a:cubicBezTo>
                  <a:cubicBezTo>
                    <a:pt x="8462" y="3902"/>
                    <a:pt x="8082" y="4057"/>
                    <a:pt x="7807" y="4333"/>
                  </a:cubicBezTo>
                  <a:lnTo>
                    <a:pt x="7738" y="4402"/>
                  </a:lnTo>
                  <a:cubicBezTo>
                    <a:pt x="7634" y="4506"/>
                    <a:pt x="7497" y="4557"/>
                    <a:pt x="7359" y="4557"/>
                  </a:cubicBezTo>
                  <a:cubicBezTo>
                    <a:pt x="7204" y="4557"/>
                    <a:pt x="7066" y="4506"/>
                    <a:pt x="6962" y="4402"/>
                  </a:cubicBezTo>
                  <a:cubicBezTo>
                    <a:pt x="6773" y="4195"/>
                    <a:pt x="6497" y="4092"/>
                    <a:pt x="6204" y="4092"/>
                  </a:cubicBezTo>
                  <a:lnTo>
                    <a:pt x="3723" y="4092"/>
                  </a:lnTo>
                  <a:cubicBezTo>
                    <a:pt x="3947" y="3799"/>
                    <a:pt x="4291" y="3609"/>
                    <a:pt x="4688" y="3609"/>
                  </a:cubicBezTo>
                  <a:lnTo>
                    <a:pt x="5308" y="3609"/>
                  </a:lnTo>
                  <a:cubicBezTo>
                    <a:pt x="5601" y="3609"/>
                    <a:pt x="5894" y="3454"/>
                    <a:pt x="6083" y="3213"/>
                  </a:cubicBezTo>
                  <a:cubicBezTo>
                    <a:pt x="6738" y="2300"/>
                    <a:pt x="7824" y="1748"/>
                    <a:pt x="8944" y="1748"/>
                  </a:cubicBezTo>
                  <a:close/>
                  <a:moveTo>
                    <a:pt x="15872" y="8676"/>
                  </a:moveTo>
                  <a:cubicBezTo>
                    <a:pt x="15544" y="10468"/>
                    <a:pt x="14527" y="12071"/>
                    <a:pt x="13028" y="13139"/>
                  </a:cubicBezTo>
                  <a:lnTo>
                    <a:pt x="4877" y="13139"/>
                  </a:lnTo>
                  <a:cubicBezTo>
                    <a:pt x="3378" y="12071"/>
                    <a:pt x="2361" y="10468"/>
                    <a:pt x="2034" y="8676"/>
                  </a:cubicBezTo>
                  <a:close/>
                  <a:moveTo>
                    <a:pt x="10650" y="0"/>
                  </a:moveTo>
                  <a:cubicBezTo>
                    <a:pt x="10519" y="0"/>
                    <a:pt x="10396" y="80"/>
                    <a:pt x="10323" y="197"/>
                  </a:cubicBezTo>
                  <a:cubicBezTo>
                    <a:pt x="10116" y="542"/>
                    <a:pt x="9995" y="938"/>
                    <a:pt x="9978" y="1335"/>
                  </a:cubicBezTo>
                  <a:cubicBezTo>
                    <a:pt x="9651" y="1249"/>
                    <a:pt x="9306" y="1214"/>
                    <a:pt x="8944" y="1214"/>
                  </a:cubicBezTo>
                  <a:cubicBezTo>
                    <a:pt x="7652" y="1214"/>
                    <a:pt x="6411" y="1834"/>
                    <a:pt x="5635" y="2903"/>
                  </a:cubicBezTo>
                  <a:cubicBezTo>
                    <a:pt x="5567" y="3006"/>
                    <a:pt x="5446" y="3058"/>
                    <a:pt x="5308" y="3058"/>
                  </a:cubicBezTo>
                  <a:lnTo>
                    <a:pt x="4688" y="3058"/>
                  </a:lnTo>
                  <a:cubicBezTo>
                    <a:pt x="3757" y="3058"/>
                    <a:pt x="3016" y="3782"/>
                    <a:pt x="2964" y="4695"/>
                  </a:cubicBezTo>
                  <a:cubicBezTo>
                    <a:pt x="2137" y="4833"/>
                    <a:pt x="1534" y="5557"/>
                    <a:pt x="1534" y="6401"/>
                  </a:cubicBezTo>
                  <a:cubicBezTo>
                    <a:pt x="1534" y="6436"/>
                    <a:pt x="1534" y="6487"/>
                    <a:pt x="1534" y="6539"/>
                  </a:cubicBezTo>
                  <a:lnTo>
                    <a:pt x="1189" y="6539"/>
                  </a:lnTo>
                  <a:cubicBezTo>
                    <a:pt x="621" y="6539"/>
                    <a:pt x="156" y="7004"/>
                    <a:pt x="156" y="7573"/>
                  </a:cubicBezTo>
                  <a:lnTo>
                    <a:pt x="156" y="7625"/>
                  </a:lnTo>
                  <a:cubicBezTo>
                    <a:pt x="156" y="8210"/>
                    <a:pt x="621" y="8676"/>
                    <a:pt x="1189" y="8676"/>
                  </a:cubicBezTo>
                  <a:lnTo>
                    <a:pt x="1482" y="8676"/>
                  </a:lnTo>
                  <a:cubicBezTo>
                    <a:pt x="1775" y="10416"/>
                    <a:pt x="2671" y="12002"/>
                    <a:pt x="3998" y="13139"/>
                  </a:cubicBezTo>
                  <a:lnTo>
                    <a:pt x="448" y="13139"/>
                  </a:lnTo>
                  <a:cubicBezTo>
                    <a:pt x="190" y="13139"/>
                    <a:pt x="0" y="13346"/>
                    <a:pt x="0" y="13587"/>
                  </a:cubicBezTo>
                  <a:lnTo>
                    <a:pt x="0" y="14362"/>
                  </a:lnTo>
                  <a:cubicBezTo>
                    <a:pt x="0" y="14604"/>
                    <a:pt x="190" y="14811"/>
                    <a:pt x="448" y="14811"/>
                  </a:cubicBezTo>
                  <a:lnTo>
                    <a:pt x="17457" y="14811"/>
                  </a:lnTo>
                  <a:cubicBezTo>
                    <a:pt x="17715" y="14811"/>
                    <a:pt x="17905" y="14604"/>
                    <a:pt x="17905" y="14362"/>
                  </a:cubicBezTo>
                  <a:lnTo>
                    <a:pt x="17905" y="13587"/>
                  </a:lnTo>
                  <a:cubicBezTo>
                    <a:pt x="17905" y="13346"/>
                    <a:pt x="17715" y="13139"/>
                    <a:pt x="17457" y="13139"/>
                  </a:cubicBezTo>
                  <a:lnTo>
                    <a:pt x="16268" y="13139"/>
                  </a:lnTo>
                  <a:cubicBezTo>
                    <a:pt x="16130" y="13139"/>
                    <a:pt x="16009" y="13260"/>
                    <a:pt x="16009" y="13415"/>
                  </a:cubicBezTo>
                  <a:cubicBezTo>
                    <a:pt x="16009" y="13570"/>
                    <a:pt x="16130" y="13690"/>
                    <a:pt x="16268" y="13690"/>
                  </a:cubicBezTo>
                  <a:lnTo>
                    <a:pt x="17371" y="13690"/>
                  </a:lnTo>
                  <a:lnTo>
                    <a:pt x="17371" y="14276"/>
                  </a:lnTo>
                  <a:lnTo>
                    <a:pt x="535" y="14276"/>
                  </a:lnTo>
                  <a:lnTo>
                    <a:pt x="535" y="13690"/>
                  </a:lnTo>
                  <a:lnTo>
                    <a:pt x="14975" y="13690"/>
                  </a:lnTo>
                  <a:cubicBezTo>
                    <a:pt x="15131" y="13690"/>
                    <a:pt x="15251" y="13570"/>
                    <a:pt x="15251" y="13415"/>
                  </a:cubicBezTo>
                  <a:cubicBezTo>
                    <a:pt x="15251" y="13260"/>
                    <a:pt x="15131" y="13139"/>
                    <a:pt x="14975" y="13139"/>
                  </a:cubicBezTo>
                  <a:lnTo>
                    <a:pt x="13907" y="13139"/>
                  </a:lnTo>
                  <a:cubicBezTo>
                    <a:pt x="15234" y="12002"/>
                    <a:pt x="16130" y="10416"/>
                    <a:pt x="16423" y="8676"/>
                  </a:cubicBezTo>
                  <a:lnTo>
                    <a:pt x="16716" y="8676"/>
                  </a:lnTo>
                  <a:cubicBezTo>
                    <a:pt x="17285" y="8676"/>
                    <a:pt x="17750" y="8210"/>
                    <a:pt x="17750" y="7625"/>
                  </a:cubicBezTo>
                  <a:lnTo>
                    <a:pt x="17750" y="7573"/>
                  </a:lnTo>
                  <a:cubicBezTo>
                    <a:pt x="17750" y="7004"/>
                    <a:pt x="17285" y="6539"/>
                    <a:pt x="16716" y="6539"/>
                  </a:cubicBezTo>
                  <a:lnTo>
                    <a:pt x="16371" y="6539"/>
                  </a:lnTo>
                  <a:cubicBezTo>
                    <a:pt x="16371" y="6487"/>
                    <a:pt x="16371" y="6436"/>
                    <a:pt x="16371" y="6401"/>
                  </a:cubicBezTo>
                  <a:cubicBezTo>
                    <a:pt x="16371" y="5557"/>
                    <a:pt x="15768" y="4833"/>
                    <a:pt x="14941" y="4695"/>
                  </a:cubicBezTo>
                  <a:cubicBezTo>
                    <a:pt x="14924" y="4281"/>
                    <a:pt x="14751" y="3885"/>
                    <a:pt x="14476" y="3609"/>
                  </a:cubicBezTo>
                  <a:cubicBezTo>
                    <a:pt x="14993" y="3213"/>
                    <a:pt x="15337" y="2627"/>
                    <a:pt x="15424" y="1972"/>
                  </a:cubicBezTo>
                  <a:cubicBezTo>
                    <a:pt x="15458" y="1817"/>
                    <a:pt x="15372" y="1662"/>
                    <a:pt x="15234" y="1576"/>
                  </a:cubicBezTo>
                  <a:cubicBezTo>
                    <a:pt x="14846" y="1349"/>
                    <a:pt x="14405" y="1231"/>
                    <a:pt x="13961" y="1231"/>
                  </a:cubicBezTo>
                  <a:cubicBezTo>
                    <a:pt x="13597" y="1231"/>
                    <a:pt x="13232" y="1310"/>
                    <a:pt x="12890" y="1473"/>
                  </a:cubicBezTo>
                  <a:cubicBezTo>
                    <a:pt x="12821" y="1507"/>
                    <a:pt x="12752" y="1542"/>
                    <a:pt x="12701" y="1593"/>
                  </a:cubicBezTo>
                  <a:cubicBezTo>
                    <a:pt x="12666" y="1524"/>
                    <a:pt x="12632" y="1455"/>
                    <a:pt x="12597" y="1386"/>
                  </a:cubicBezTo>
                  <a:cubicBezTo>
                    <a:pt x="12253" y="628"/>
                    <a:pt x="11546" y="111"/>
                    <a:pt x="10719" y="8"/>
                  </a:cubicBezTo>
                  <a:cubicBezTo>
                    <a:pt x="10696" y="3"/>
                    <a:pt x="10673" y="0"/>
                    <a:pt x="10650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9" name="Google Shape;2469;p136"/>
          <p:cNvSpPr txBox="1"/>
          <p:nvPr/>
        </p:nvSpPr>
        <p:spPr>
          <a:xfrm>
            <a:off x="2869950" y="4157050"/>
            <a:ext cx="3404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…connect food with specific memories and shared experiences?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70" name="Google Shape;2470;p136"/>
          <p:cNvSpPr txBox="1"/>
          <p:nvPr/>
        </p:nvSpPr>
        <p:spPr>
          <a:xfrm>
            <a:off x="5388475" y="3090700"/>
            <a:ext cx="3512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…make the process of cooking more complicated meals for oneself feel worthwhile?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71" name="Google Shape;2471;p136"/>
          <p:cNvSpPr txBox="1"/>
          <p:nvPr/>
        </p:nvSpPr>
        <p:spPr>
          <a:xfrm>
            <a:off x="2294850" y="1216625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…make Martin seek out the story behind what he is eating?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72" name="Google Shape;2472;p136"/>
          <p:cNvSpPr txBox="1"/>
          <p:nvPr/>
        </p:nvSpPr>
        <p:spPr>
          <a:xfrm>
            <a:off x="1155500" y="1686288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…make food from another culture feel like one’s own?</a:t>
            </a:r>
            <a:endParaRPr/>
          </a:p>
        </p:txBody>
      </p:sp>
      <p:sp>
        <p:nvSpPr>
          <p:cNvPr id="2473" name="Google Shape;2473;p136"/>
          <p:cNvSpPr txBox="1"/>
          <p:nvPr/>
        </p:nvSpPr>
        <p:spPr>
          <a:xfrm>
            <a:off x="300000" y="2304900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…reduce the friction in reading about different recipes and cultures?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74" name="Google Shape;2474;p136"/>
          <p:cNvSpPr txBox="1"/>
          <p:nvPr/>
        </p:nvSpPr>
        <p:spPr>
          <a:xfrm>
            <a:off x="926900" y="3126325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…motivate people to research food from different cultures?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75" name="Google Shape;2475;p136"/>
          <p:cNvSpPr txBox="1"/>
          <p:nvPr/>
        </p:nvSpPr>
        <p:spPr>
          <a:xfrm>
            <a:off x="1838600" y="3795350"/>
            <a:ext cx="277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…make “foreign” food feel like home?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76" name="Google Shape;2476;p136"/>
          <p:cNvSpPr txBox="1"/>
          <p:nvPr/>
        </p:nvSpPr>
        <p:spPr>
          <a:xfrm>
            <a:off x="4788200" y="1204550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…make cooking feel more personal and less transactional?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77" name="Google Shape;2477;p136"/>
          <p:cNvSpPr txBox="1"/>
          <p:nvPr/>
        </p:nvSpPr>
        <p:spPr>
          <a:xfrm>
            <a:off x="4418925" y="3771600"/>
            <a:ext cx="3175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…use practicality to create passion?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p137"/>
          <p:cNvSpPr txBox="1"/>
          <p:nvPr>
            <p:ph idx="2" type="title"/>
          </p:nvPr>
        </p:nvSpPr>
        <p:spPr>
          <a:xfrm>
            <a:off x="173250" y="634450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How Might We? - Sofia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483" name="Google Shape;2483;p137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2484" name="Google Shape;2484;p137"/>
          <p:cNvSpPr txBox="1"/>
          <p:nvPr/>
        </p:nvSpPr>
        <p:spPr>
          <a:xfrm>
            <a:off x="5395875" y="1686300"/>
            <a:ext cx="3512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…prepare people for trying new foods?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85" name="Google Shape;2485;p137"/>
          <p:cNvSpPr txBox="1"/>
          <p:nvPr/>
        </p:nvSpPr>
        <p:spPr>
          <a:xfrm>
            <a:off x="5858550" y="2093125"/>
            <a:ext cx="32499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…make trying cooking new things a fun shared experience?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86" name="Google Shape;2486;p137"/>
          <p:cNvSpPr/>
          <p:nvPr/>
        </p:nvSpPr>
        <p:spPr>
          <a:xfrm>
            <a:off x="3745575" y="1979700"/>
            <a:ext cx="1574100" cy="16446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87" name="Google Shape;2487;p137"/>
          <p:cNvGrpSpPr/>
          <p:nvPr/>
        </p:nvGrpSpPr>
        <p:grpSpPr>
          <a:xfrm>
            <a:off x="4081252" y="2318550"/>
            <a:ext cx="901299" cy="966979"/>
            <a:chOff x="6746313" y="1282025"/>
            <a:chExt cx="447650" cy="459700"/>
          </a:xfrm>
        </p:grpSpPr>
        <p:sp>
          <p:nvSpPr>
            <p:cNvPr id="2488" name="Google Shape;2488;p137"/>
            <p:cNvSpPr/>
            <p:nvPr/>
          </p:nvSpPr>
          <p:spPr>
            <a:xfrm>
              <a:off x="6873838" y="1282025"/>
              <a:ext cx="84450" cy="116350"/>
            </a:xfrm>
            <a:custGeom>
              <a:rect b="b" l="l" r="r" t="t"/>
              <a:pathLst>
                <a:path extrusionOk="0" h="4654" w="3378">
                  <a:moveTo>
                    <a:pt x="1000" y="0"/>
                  </a:moveTo>
                  <a:cubicBezTo>
                    <a:pt x="448" y="0"/>
                    <a:pt x="0" y="449"/>
                    <a:pt x="0" y="1000"/>
                  </a:cubicBezTo>
                  <a:lnTo>
                    <a:pt x="0" y="1069"/>
                  </a:lnTo>
                  <a:cubicBezTo>
                    <a:pt x="0" y="1620"/>
                    <a:pt x="448" y="2068"/>
                    <a:pt x="1000" y="2068"/>
                  </a:cubicBezTo>
                  <a:lnTo>
                    <a:pt x="2378" y="2068"/>
                  </a:lnTo>
                  <a:cubicBezTo>
                    <a:pt x="2637" y="2068"/>
                    <a:pt x="2844" y="2275"/>
                    <a:pt x="2844" y="2534"/>
                  </a:cubicBezTo>
                  <a:cubicBezTo>
                    <a:pt x="2844" y="2775"/>
                    <a:pt x="2637" y="2982"/>
                    <a:pt x="2378" y="2982"/>
                  </a:cubicBezTo>
                  <a:lnTo>
                    <a:pt x="2016" y="2982"/>
                  </a:lnTo>
                  <a:cubicBezTo>
                    <a:pt x="1431" y="2982"/>
                    <a:pt x="948" y="3464"/>
                    <a:pt x="948" y="4050"/>
                  </a:cubicBezTo>
                  <a:lnTo>
                    <a:pt x="948" y="4378"/>
                  </a:lnTo>
                  <a:cubicBezTo>
                    <a:pt x="948" y="4533"/>
                    <a:pt x="1069" y="4653"/>
                    <a:pt x="1224" y="4653"/>
                  </a:cubicBezTo>
                  <a:cubicBezTo>
                    <a:pt x="1362" y="4653"/>
                    <a:pt x="1482" y="4533"/>
                    <a:pt x="1482" y="4378"/>
                  </a:cubicBezTo>
                  <a:lnTo>
                    <a:pt x="1482" y="4050"/>
                  </a:lnTo>
                  <a:cubicBezTo>
                    <a:pt x="1482" y="3757"/>
                    <a:pt x="1723" y="3533"/>
                    <a:pt x="2016" y="3533"/>
                  </a:cubicBezTo>
                  <a:lnTo>
                    <a:pt x="2378" y="3533"/>
                  </a:lnTo>
                  <a:cubicBezTo>
                    <a:pt x="2930" y="3533"/>
                    <a:pt x="3378" y="3085"/>
                    <a:pt x="3378" y="2534"/>
                  </a:cubicBezTo>
                  <a:cubicBezTo>
                    <a:pt x="3378" y="1982"/>
                    <a:pt x="2930" y="1534"/>
                    <a:pt x="2378" y="1534"/>
                  </a:cubicBezTo>
                  <a:lnTo>
                    <a:pt x="1000" y="1534"/>
                  </a:lnTo>
                  <a:cubicBezTo>
                    <a:pt x="741" y="1534"/>
                    <a:pt x="534" y="1327"/>
                    <a:pt x="534" y="1069"/>
                  </a:cubicBezTo>
                  <a:lnTo>
                    <a:pt x="534" y="1000"/>
                  </a:lnTo>
                  <a:cubicBezTo>
                    <a:pt x="534" y="741"/>
                    <a:pt x="741" y="535"/>
                    <a:pt x="1000" y="535"/>
                  </a:cubicBezTo>
                  <a:lnTo>
                    <a:pt x="2378" y="535"/>
                  </a:lnTo>
                  <a:cubicBezTo>
                    <a:pt x="2533" y="535"/>
                    <a:pt x="2654" y="414"/>
                    <a:pt x="2654" y="276"/>
                  </a:cubicBezTo>
                  <a:cubicBezTo>
                    <a:pt x="2654" y="121"/>
                    <a:pt x="2533" y="0"/>
                    <a:pt x="2378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9" name="Google Shape;2489;p137"/>
            <p:cNvSpPr/>
            <p:nvPr/>
          </p:nvSpPr>
          <p:spPr>
            <a:xfrm>
              <a:off x="6805338" y="1341050"/>
              <a:ext cx="62050" cy="89625"/>
            </a:xfrm>
            <a:custGeom>
              <a:rect b="b" l="l" r="r" t="t"/>
              <a:pathLst>
                <a:path extrusionOk="0" h="3585" w="2482">
                  <a:moveTo>
                    <a:pt x="914" y="0"/>
                  </a:moveTo>
                  <a:cubicBezTo>
                    <a:pt x="759" y="0"/>
                    <a:pt x="638" y="121"/>
                    <a:pt x="638" y="276"/>
                  </a:cubicBezTo>
                  <a:cubicBezTo>
                    <a:pt x="638" y="431"/>
                    <a:pt x="759" y="552"/>
                    <a:pt x="914" y="552"/>
                  </a:cubicBezTo>
                  <a:lnTo>
                    <a:pt x="1482" y="552"/>
                  </a:lnTo>
                  <a:cubicBezTo>
                    <a:pt x="1741" y="552"/>
                    <a:pt x="1948" y="741"/>
                    <a:pt x="1948" y="1000"/>
                  </a:cubicBezTo>
                  <a:cubicBezTo>
                    <a:pt x="1948" y="1258"/>
                    <a:pt x="1741" y="1448"/>
                    <a:pt x="1482" y="1448"/>
                  </a:cubicBezTo>
                  <a:lnTo>
                    <a:pt x="983" y="1448"/>
                  </a:lnTo>
                  <a:cubicBezTo>
                    <a:pt x="448" y="1448"/>
                    <a:pt x="0" y="1896"/>
                    <a:pt x="0" y="2447"/>
                  </a:cubicBezTo>
                  <a:lnTo>
                    <a:pt x="0" y="3326"/>
                  </a:lnTo>
                  <a:cubicBezTo>
                    <a:pt x="0" y="3464"/>
                    <a:pt x="121" y="3585"/>
                    <a:pt x="259" y="3585"/>
                  </a:cubicBezTo>
                  <a:cubicBezTo>
                    <a:pt x="414" y="3585"/>
                    <a:pt x="534" y="3464"/>
                    <a:pt x="534" y="3326"/>
                  </a:cubicBezTo>
                  <a:lnTo>
                    <a:pt x="534" y="2447"/>
                  </a:lnTo>
                  <a:cubicBezTo>
                    <a:pt x="534" y="2189"/>
                    <a:pt x="741" y="1999"/>
                    <a:pt x="983" y="1999"/>
                  </a:cubicBezTo>
                  <a:lnTo>
                    <a:pt x="1482" y="1999"/>
                  </a:lnTo>
                  <a:cubicBezTo>
                    <a:pt x="2034" y="1999"/>
                    <a:pt x="2482" y="1551"/>
                    <a:pt x="2482" y="1000"/>
                  </a:cubicBezTo>
                  <a:cubicBezTo>
                    <a:pt x="2482" y="448"/>
                    <a:pt x="2034" y="0"/>
                    <a:pt x="1482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137"/>
            <p:cNvSpPr/>
            <p:nvPr/>
          </p:nvSpPr>
          <p:spPr>
            <a:xfrm>
              <a:off x="6746313" y="1371450"/>
              <a:ext cx="447650" cy="370275"/>
            </a:xfrm>
            <a:custGeom>
              <a:rect b="b" l="l" r="r" t="t"/>
              <a:pathLst>
                <a:path extrusionOk="0" h="14811" w="17906">
                  <a:moveTo>
                    <a:pt x="10736" y="542"/>
                  </a:moveTo>
                  <a:cubicBezTo>
                    <a:pt x="11339" y="663"/>
                    <a:pt x="11856" y="1059"/>
                    <a:pt x="12115" y="1610"/>
                  </a:cubicBezTo>
                  <a:cubicBezTo>
                    <a:pt x="12167" y="1714"/>
                    <a:pt x="12218" y="1834"/>
                    <a:pt x="12236" y="1938"/>
                  </a:cubicBezTo>
                  <a:cubicBezTo>
                    <a:pt x="12098" y="2076"/>
                    <a:pt x="11960" y="2248"/>
                    <a:pt x="11856" y="2420"/>
                  </a:cubicBezTo>
                  <a:cubicBezTo>
                    <a:pt x="11477" y="2041"/>
                    <a:pt x="11012" y="1731"/>
                    <a:pt x="10512" y="1524"/>
                  </a:cubicBezTo>
                  <a:cubicBezTo>
                    <a:pt x="10495" y="1197"/>
                    <a:pt x="10581" y="852"/>
                    <a:pt x="10736" y="542"/>
                  </a:cubicBezTo>
                  <a:close/>
                  <a:moveTo>
                    <a:pt x="13965" y="1772"/>
                  </a:moveTo>
                  <a:cubicBezTo>
                    <a:pt x="14279" y="1772"/>
                    <a:pt x="14592" y="1845"/>
                    <a:pt x="14872" y="1990"/>
                  </a:cubicBezTo>
                  <a:cubicBezTo>
                    <a:pt x="14769" y="2524"/>
                    <a:pt x="14459" y="2972"/>
                    <a:pt x="14028" y="3265"/>
                  </a:cubicBezTo>
                  <a:cubicBezTo>
                    <a:pt x="13786" y="3144"/>
                    <a:pt x="13545" y="3075"/>
                    <a:pt x="13269" y="3058"/>
                  </a:cubicBezTo>
                  <a:lnTo>
                    <a:pt x="13580" y="2920"/>
                  </a:lnTo>
                  <a:cubicBezTo>
                    <a:pt x="13700" y="2851"/>
                    <a:pt x="13769" y="2696"/>
                    <a:pt x="13700" y="2558"/>
                  </a:cubicBezTo>
                  <a:cubicBezTo>
                    <a:pt x="13652" y="2462"/>
                    <a:pt x="13561" y="2407"/>
                    <a:pt x="13464" y="2407"/>
                  </a:cubicBezTo>
                  <a:cubicBezTo>
                    <a:pt x="13422" y="2407"/>
                    <a:pt x="13380" y="2417"/>
                    <a:pt x="13338" y="2438"/>
                  </a:cubicBezTo>
                  <a:lnTo>
                    <a:pt x="12304" y="2937"/>
                  </a:lnTo>
                  <a:cubicBezTo>
                    <a:pt x="12287" y="2920"/>
                    <a:pt x="12270" y="2903"/>
                    <a:pt x="12270" y="2903"/>
                  </a:cubicBezTo>
                  <a:cubicBezTo>
                    <a:pt x="12253" y="2886"/>
                    <a:pt x="12236" y="2868"/>
                    <a:pt x="12236" y="2851"/>
                  </a:cubicBezTo>
                  <a:cubicBezTo>
                    <a:pt x="12425" y="2472"/>
                    <a:pt x="12735" y="2162"/>
                    <a:pt x="13132" y="1955"/>
                  </a:cubicBezTo>
                  <a:cubicBezTo>
                    <a:pt x="13394" y="1832"/>
                    <a:pt x="13680" y="1772"/>
                    <a:pt x="13965" y="1772"/>
                  </a:cubicBezTo>
                  <a:close/>
                  <a:moveTo>
                    <a:pt x="8944" y="1748"/>
                  </a:moveTo>
                  <a:cubicBezTo>
                    <a:pt x="10081" y="1748"/>
                    <a:pt x="11167" y="2300"/>
                    <a:pt x="11822" y="3213"/>
                  </a:cubicBezTo>
                  <a:cubicBezTo>
                    <a:pt x="12011" y="3454"/>
                    <a:pt x="12287" y="3609"/>
                    <a:pt x="12597" y="3609"/>
                  </a:cubicBezTo>
                  <a:lnTo>
                    <a:pt x="13218" y="3609"/>
                  </a:lnTo>
                  <a:cubicBezTo>
                    <a:pt x="13580" y="3609"/>
                    <a:pt x="13924" y="3765"/>
                    <a:pt x="14131" y="4040"/>
                  </a:cubicBezTo>
                  <a:lnTo>
                    <a:pt x="13011" y="4040"/>
                  </a:lnTo>
                  <a:cubicBezTo>
                    <a:pt x="12856" y="4040"/>
                    <a:pt x="12735" y="4161"/>
                    <a:pt x="12735" y="4299"/>
                  </a:cubicBezTo>
                  <a:cubicBezTo>
                    <a:pt x="12735" y="4454"/>
                    <a:pt x="12856" y="4574"/>
                    <a:pt x="13011" y="4574"/>
                  </a:cubicBezTo>
                  <a:lnTo>
                    <a:pt x="14390" y="4574"/>
                  </a:lnTo>
                  <a:cubicBezTo>
                    <a:pt x="14407" y="4643"/>
                    <a:pt x="14407" y="4712"/>
                    <a:pt x="14407" y="4798"/>
                  </a:cubicBezTo>
                  <a:cubicBezTo>
                    <a:pt x="14407" y="5005"/>
                    <a:pt x="14562" y="5195"/>
                    <a:pt x="14786" y="5212"/>
                  </a:cubicBezTo>
                  <a:cubicBezTo>
                    <a:pt x="15389" y="5281"/>
                    <a:pt x="15837" y="5798"/>
                    <a:pt x="15837" y="6401"/>
                  </a:cubicBezTo>
                  <a:cubicBezTo>
                    <a:pt x="15837" y="6436"/>
                    <a:pt x="15837" y="6487"/>
                    <a:pt x="15820" y="6539"/>
                  </a:cubicBezTo>
                  <a:lnTo>
                    <a:pt x="5859" y="6539"/>
                  </a:lnTo>
                  <a:cubicBezTo>
                    <a:pt x="5722" y="6539"/>
                    <a:pt x="5601" y="6660"/>
                    <a:pt x="5601" y="6797"/>
                  </a:cubicBezTo>
                  <a:cubicBezTo>
                    <a:pt x="5601" y="6953"/>
                    <a:pt x="5722" y="7073"/>
                    <a:pt x="5859" y="7073"/>
                  </a:cubicBezTo>
                  <a:lnTo>
                    <a:pt x="16716" y="7073"/>
                  </a:lnTo>
                  <a:cubicBezTo>
                    <a:pt x="16992" y="7073"/>
                    <a:pt x="17216" y="7297"/>
                    <a:pt x="17216" y="7573"/>
                  </a:cubicBezTo>
                  <a:lnTo>
                    <a:pt x="17216" y="7625"/>
                  </a:lnTo>
                  <a:cubicBezTo>
                    <a:pt x="17216" y="7918"/>
                    <a:pt x="16992" y="8142"/>
                    <a:pt x="16716" y="8142"/>
                  </a:cubicBezTo>
                  <a:lnTo>
                    <a:pt x="1189" y="8142"/>
                  </a:lnTo>
                  <a:cubicBezTo>
                    <a:pt x="914" y="8142"/>
                    <a:pt x="690" y="7918"/>
                    <a:pt x="690" y="7625"/>
                  </a:cubicBezTo>
                  <a:lnTo>
                    <a:pt x="690" y="7573"/>
                  </a:lnTo>
                  <a:cubicBezTo>
                    <a:pt x="690" y="7297"/>
                    <a:pt x="914" y="7073"/>
                    <a:pt x="1189" y="7073"/>
                  </a:cubicBezTo>
                  <a:lnTo>
                    <a:pt x="4567" y="7073"/>
                  </a:lnTo>
                  <a:cubicBezTo>
                    <a:pt x="4722" y="7073"/>
                    <a:pt x="4843" y="6953"/>
                    <a:pt x="4843" y="6797"/>
                  </a:cubicBezTo>
                  <a:cubicBezTo>
                    <a:pt x="4843" y="6660"/>
                    <a:pt x="4722" y="6539"/>
                    <a:pt x="4567" y="6539"/>
                  </a:cubicBezTo>
                  <a:lnTo>
                    <a:pt x="2068" y="6539"/>
                  </a:lnTo>
                  <a:cubicBezTo>
                    <a:pt x="2068" y="6487"/>
                    <a:pt x="2068" y="6436"/>
                    <a:pt x="2068" y="6401"/>
                  </a:cubicBezTo>
                  <a:cubicBezTo>
                    <a:pt x="2068" y="5798"/>
                    <a:pt x="2516" y="5281"/>
                    <a:pt x="3120" y="5212"/>
                  </a:cubicBezTo>
                  <a:cubicBezTo>
                    <a:pt x="3326" y="5195"/>
                    <a:pt x="3499" y="5005"/>
                    <a:pt x="3499" y="4798"/>
                  </a:cubicBezTo>
                  <a:cubicBezTo>
                    <a:pt x="3499" y="4730"/>
                    <a:pt x="3499" y="4678"/>
                    <a:pt x="3499" y="4626"/>
                  </a:cubicBezTo>
                  <a:lnTo>
                    <a:pt x="6204" y="4626"/>
                  </a:lnTo>
                  <a:cubicBezTo>
                    <a:pt x="6359" y="4626"/>
                    <a:pt x="6497" y="4678"/>
                    <a:pt x="6583" y="4781"/>
                  </a:cubicBezTo>
                  <a:cubicBezTo>
                    <a:pt x="6790" y="4988"/>
                    <a:pt x="7066" y="5109"/>
                    <a:pt x="7341" y="5109"/>
                  </a:cubicBezTo>
                  <a:lnTo>
                    <a:pt x="7359" y="5109"/>
                  </a:lnTo>
                  <a:cubicBezTo>
                    <a:pt x="7634" y="5109"/>
                    <a:pt x="7910" y="4988"/>
                    <a:pt x="8117" y="4781"/>
                  </a:cubicBezTo>
                  <a:lnTo>
                    <a:pt x="8186" y="4712"/>
                  </a:lnTo>
                  <a:cubicBezTo>
                    <a:pt x="8375" y="4540"/>
                    <a:pt x="8599" y="4437"/>
                    <a:pt x="8858" y="4437"/>
                  </a:cubicBezTo>
                  <a:cubicBezTo>
                    <a:pt x="9116" y="4437"/>
                    <a:pt x="9358" y="4540"/>
                    <a:pt x="9530" y="4712"/>
                  </a:cubicBezTo>
                  <a:cubicBezTo>
                    <a:pt x="9720" y="4902"/>
                    <a:pt x="9978" y="5005"/>
                    <a:pt x="10254" y="5005"/>
                  </a:cubicBezTo>
                  <a:cubicBezTo>
                    <a:pt x="10512" y="5005"/>
                    <a:pt x="10771" y="4902"/>
                    <a:pt x="10960" y="4712"/>
                  </a:cubicBezTo>
                  <a:cubicBezTo>
                    <a:pt x="11046" y="4626"/>
                    <a:pt x="11167" y="4574"/>
                    <a:pt x="11288" y="4574"/>
                  </a:cubicBezTo>
                  <a:lnTo>
                    <a:pt x="11719" y="4574"/>
                  </a:lnTo>
                  <a:cubicBezTo>
                    <a:pt x="11856" y="4574"/>
                    <a:pt x="11977" y="4454"/>
                    <a:pt x="11977" y="4299"/>
                  </a:cubicBezTo>
                  <a:cubicBezTo>
                    <a:pt x="11977" y="4161"/>
                    <a:pt x="11856" y="4040"/>
                    <a:pt x="11719" y="4040"/>
                  </a:cubicBezTo>
                  <a:lnTo>
                    <a:pt x="11288" y="4040"/>
                  </a:lnTo>
                  <a:cubicBezTo>
                    <a:pt x="11012" y="4040"/>
                    <a:pt x="10754" y="4144"/>
                    <a:pt x="10564" y="4333"/>
                  </a:cubicBezTo>
                  <a:cubicBezTo>
                    <a:pt x="10478" y="4419"/>
                    <a:pt x="10374" y="4471"/>
                    <a:pt x="10254" y="4471"/>
                  </a:cubicBezTo>
                  <a:cubicBezTo>
                    <a:pt x="10116" y="4471"/>
                    <a:pt x="9995" y="4419"/>
                    <a:pt x="9909" y="4333"/>
                  </a:cubicBezTo>
                  <a:cubicBezTo>
                    <a:pt x="9633" y="4057"/>
                    <a:pt x="9254" y="3902"/>
                    <a:pt x="8858" y="3902"/>
                  </a:cubicBezTo>
                  <a:cubicBezTo>
                    <a:pt x="8462" y="3902"/>
                    <a:pt x="8082" y="4057"/>
                    <a:pt x="7807" y="4333"/>
                  </a:cubicBezTo>
                  <a:lnTo>
                    <a:pt x="7738" y="4402"/>
                  </a:lnTo>
                  <a:cubicBezTo>
                    <a:pt x="7634" y="4506"/>
                    <a:pt x="7497" y="4557"/>
                    <a:pt x="7359" y="4557"/>
                  </a:cubicBezTo>
                  <a:cubicBezTo>
                    <a:pt x="7204" y="4557"/>
                    <a:pt x="7066" y="4506"/>
                    <a:pt x="6962" y="4402"/>
                  </a:cubicBezTo>
                  <a:cubicBezTo>
                    <a:pt x="6773" y="4195"/>
                    <a:pt x="6497" y="4092"/>
                    <a:pt x="6204" y="4092"/>
                  </a:cubicBezTo>
                  <a:lnTo>
                    <a:pt x="3723" y="4092"/>
                  </a:lnTo>
                  <a:cubicBezTo>
                    <a:pt x="3947" y="3799"/>
                    <a:pt x="4291" y="3609"/>
                    <a:pt x="4688" y="3609"/>
                  </a:cubicBezTo>
                  <a:lnTo>
                    <a:pt x="5308" y="3609"/>
                  </a:lnTo>
                  <a:cubicBezTo>
                    <a:pt x="5601" y="3609"/>
                    <a:pt x="5894" y="3454"/>
                    <a:pt x="6083" y="3213"/>
                  </a:cubicBezTo>
                  <a:cubicBezTo>
                    <a:pt x="6738" y="2300"/>
                    <a:pt x="7824" y="1748"/>
                    <a:pt x="8944" y="1748"/>
                  </a:cubicBezTo>
                  <a:close/>
                  <a:moveTo>
                    <a:pt x="15872" y="8676"/>
                  </a:moveTo>
                  <a:cubicBezTo>
                    <a:pt x="15544" y="10468"/>
                    <a:pt x="14527" y="12071"/>
                    <a:pt x="13028" y="13139"/>
                  </a:cubicBezTo>
                  <a:lnTo>
                    <a:pt x="4877" y="13139"/>
                  </a:lnTo>
                  <a:cubicBezTo>
                    <a:pt x="3378" y="12071"/>
                    <a:pt x="2361" y="10468"/>
                    <a:pt x="2034" y="8676"/>
                  </a:cubicBezTo>
                  <a:close/>
                  <a:moveTo>
                    <a:pt x="10650" y="0"/>
                  </a:moveTo>
                  <a:cubicBezTo>
                    <a:pt x="10519" y="0"/>
                    <a:pt x="10396" y="80"/>
                    <a:pt x="10323" y="197"/>
                  </a:cubicBezTo>
                  <a:cubicBezTo>
                    <a:pt x="10116" y="542"/>
                    <a:pt x="9995" y="938"/>
                    <a:pt x="9978" y="1335"/>
                  </a:cubicBezTo>
                  <a:cubicBezTo>
                    <a:pt x="9651" y="1249"/>
                    <a:pt x="9306" y="1214"/>
                    <a:pt x="8944" y="1214"/>
                  </a:cubicBezTo>
                  <a:cubicBezTo>
                    <a:pt x="7652" y="1214"/>
                    <a:pt x="6411" y="1834"/>
                    <a:pt x="5635" y="2903"/>
                  </a:cubicBezTo>
                  <a:cubicBezTo>
                    <a:pt x="5567" y="3006"/>
                    <a:pt x="5446" y="3058"/>
                    <a:pt x="5308" y="3058"/>
                  </a:cubicBezTo>
                  <a:lnTo>
                    <a:pt x="4688" y="3058"/>
                  </a:lnTo>
                  <a:cubicBezTo>
                    <a:pt x="3757" y="3058"/>
                    <a:pt x="3016" y="3782"/>
                    <a:pt x="2964" y="4695"/>
                  </a:cubicBezTo>
                  <a:cubicBezTo>
                    <a:pt x="2137" y="4833"/>
                    <a:pt x="1534" y="5557"/>
                    <a:pt x="1534" y="6401"/>
                  </a:cubicBezTo>
                  <a:cubicBezTo>
                    <a:pt x="1534" y="6436"/>
                    <a:pt x="1534" y="6487"/>
                    <a:pt x="1534" y="6539"/>
                  </a:cubicBezTo>
                  <a:lnTo>
                    <a:pt x="1189" y="6539"/>
                  </a:lnTo>
                  <a:cubicBezTo>
                    <a:pt x="621" y="6539"/>
                    <a:pt x="156" y="7004"/>
                    <a:pt x="156" y="7573"/>
                  </a:cubicBezTo>
                  <a:lnTo>
                    <a:pt x="156" y="7625"/>
                  </a:lnTo>
                  <a:cubicBezTo>
                    <a:pt x="156" y="8210"/>
                    <a:pt x="621" y="8676"/>
                    <a:pt x="1189" y="8676"/>
                  </a:cubicBezTo>
                  <a:lnTo>
                    <a:pt x="1482" y="8676"/>
                  </a:lnTo>
                  <a:cubicBezTo>
                    <a:pt x="1775" y="10416"/>
                    <a:pt x="2671" y="12002"/>
                    <a:pt x="3998" y="13139"/>
                  </a:cubicBezTo>
                  <a:lnTo>
                    <a:pt x="448" y="13139"/>
                  </a:lnTo>
                  <a:cubicBezTo>
                    <a:pt x="190" y="13139"/>
                    <a:pt x="0" y="13346"/>
                    <a:pt x="0" y="13587"/>
                  </a:cubicBezTo>
                  <a:lnTo>
                    <a:pt x="0" y="14362"/>
                  </a:lnTo>
                  <a:cubicBezTo>
                    <a:pt x="0" y="14604"/>
                    <a:pt x="190" y="14811"/>
                    <a:pt x="448" y="14811"/>
                  </a:cubicBezTo>
                  <a:lnTo>
                    <a:pt x="17457" y="14811"/>
                  </a:lnTo>
                  <a:cubicBezTo>
                    <a:pt x="17715" y="14811"/>
                    <a:pt x="17905" y="14604"/>
                    <a:pt x="17905" y="14362"/>
                  </a:cubicBezTo>
                  <a:lnTo>
                    <a:pt x="17905" y="13587"/>
                  </a:lnTo>
                  <a:cubicBezTo>
                    <a:pt x="17905" y="13346"/>
                    <a:pt x="17715" y="13139"/>
                    <a:pt x="17457" y="13139"/>
                  </a:cubicBezTo>
                  <a:lnTo>
                    <a:pt x="16268" y="13139"/>
                  </a:lnTo>
                  <a:cubicBezTo>
                    <a:pt x="16130" y="13139"/>
                    <a:pt x="16009" y="13260"/>
                    <a:pt x="16009" y="13415"/>
                  </a:cubicBezTo>
                  <a:cubicBezTo>
                    <a:pt x="16009" y="13570"/>
                    <a:pt x="16130" y="13690"/>
                    <a:pt x="16268" y="13690"/>
                  </a:cubicBezTo>
                  <a:lnTo>
                    <a:pt x="17371" y="13690"/>
                  </a:lnTo>
                  <a:lnTo>
                    <a:pt x="17371" y="14276"/>
                  </a:lnTo>
                  <a:lnTo>
                    <a:pt x="535" y="14276"/>
                  </a:lnTo>
                  <a:lnTo>
                    <a:pt x="535" y="13690"/>
                  </a:lnTo>
                  <a:lnTo>
                    <a:pt x="14975" y="13690"/>
                  </a:lnTo>
                  <a:cubicBezTo>
                    <a:pt x="15131" y="13690"/>
                    <a:pt x="15251" y="13570"/>
                    <a:pt x="15251" y="13415"/>
                  </a:cubicBezTo>
                  <a:cubicBezTo>
                    <a:pt x="15251" y="13260"/>
                    <a:pt x="15131" y="13139"/>
                    <a:pt x="14975" y="13139"/>
                  </a:cubicBezTo>
                  <a:lnTo>
                    <a:pt x="13907" y="13139"/>
                  </a:lnTo>
                  <a:cubicBezTo>
                    <a:pt x="15234" y="12002"/>
                    <a:pt x="16130" y="10416"/>
                    <a:pt x="16423" y="8676"/>
                  </a:cubicBezTo>
                  <a:lnTo>
                    <a:pt x="16716" y="8676"/>
                  </a:lnTo>
                  <a:cubicBezTo>
                    <a:pt x="17285" y="8676"/>
                    <a:pt x="17750" y="8210"/>
                    <a:pt x="17750" y="7625"/>
                  </a:cubicBezTo>
                  <a:lnTo>
                    <a:pt x="17750" y="7573"/>
                  </a:lnTo>
                  <a:cubicBezTo>
                    <a:pt x="17750" y="7004"/>
                    <a:pt x="17285" y="6539"/>
                    <a:pt x="16716" y="6539"/>
                  </a:cubicBezTo>
                  <a:lnTo>
                    <a:pt x="16371" y="6539"/>
                  </a:lnTo>
                  <a:cubicBezTo>
                    <a:pt x="16371" y="6487"/>
                    <a:pt x="16371" y="6436"/>
                    <a:pt x="16371" y="6401"/>
                  </a:cubicBezTo>
                  <a:cubicBezTo>
                    <a:pt x="16371" y="5557"/>
                    <a:pt x="15768" y="4833"/>
                    <a:pt x="14941" y="4695"/>
                  </a:cubicBezTo>
                  <a:cubicBezTo>
                    <a:pt x="14924" y="4281"/>
                    <a:pt x="14751" y="3885"/>
                    <a:pt x="14476" y="3609"/>
                  </a:cubicBezTo>
                  <a:cubicBezTo>
                    <a:pt x="14993" y="3213"/>
                    <a:pt x="15337" y="2627"/>
                    <a:pt x="15424" y="1972"/>
                  </a:cubicBezTo>
                  <a:cubicBezTo>
                    <a:pt x="15458" y="1817"/>
                    <a:pt x="15372" y="1662"/>
                    <a:pt x="15234" y="1576"/>
                  </a:cubicBezTo>
                  <a:cubicBezTo>
                    <a:pt x="14846" y="1349"/>
                    <a:pt x="14405" y="1231"/>
                    <a:pt x="13961" y="1231"/>
                  </a:cubicBezTo>
                  <a:cubicBezTo>
                    <a:pt x="13597" y="1231"/>
                    <a:pt x="13232" y="1310"/>
                    <a:pt x="12890" y="1473"/>
                  </a:cubicBezTo>
                  <a:cubicBezTo>
                    <a:pt x="12821" y="1507"/>
                    <a:pt x="12752" y="1542"/>
                    <a:pt x="12701" y="1593"/>
                  </a:cubicBezTo>
                  <a:cubicBezTo>
                    <a:pt x="12666" y="1524"/>
                    <a:pt x="12632" y="1455"/>
                    <a:pt x="12597" y="1386"/>
                  </a:cubicBezTo>
                  <a:cubicBezTo>
                    <a:pt x="12253" y="628"/>
                    <a:pt x="11546" y="111"/>
                    <a:pt x="10719" y="8"/>
                  </a:cubicBezTo>
                  <a:cubicBezTo>
                    <a:pt x="10696" y="3"/>
                    <a:pt x="10673" y="0"/>
                    <a:pt x="10650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91" name="Google Shape;2491;p137"/>
          <p:cNvSpPr txBox="1"/>
          <p:nvPr/>
        </p:nvSpPr>
        <p:spPr>
          <a:xfrm>
            <a:off x="2294850" y="4157050"/>
            <a:ext cx="44772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…infuse comfort into the process of preparing complex traditional cultural food instead of stress and insecurity?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92" name="Google Shape;2492;p137"/>
          <p:cNvSpPr txBox="1"/>
          <p:nvPr/>
        </p:nvSpPr>
        <p:spPr>
          <a:xfrm>
            <a:off x="5388475" y="2709700"/>
            <a:ext cx="3512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…connect the process of cooking unfamiliar cuisines seem more familiar?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93" name="Google Shape;2493;p137"/>
          <p:cNvSpPr txBox="1"/>
          <p:nvPr/>
        </p:nvSpPr>
        <p:spPr>
          <a:xfrm>
            <a:off x="2294850" y="1216625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…convey to Sofia that students actually like trying new foods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94" name="Google Shape;2494;p137"/>
          <p:cNvSpPr txBox="1"/>
          <p:nvPr/>
        </p:nvSpPr>
        <p:spPr>
          <a:xfrm>
            <a:off x="1155500" y="1686288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…create an environment that encourages sharing unfamiliar foods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?</a:t>
            </a:r>
            <a:endParaRPr/>
          </a:p>
        </p:txBody>
      </p:sp>
      <p:sp>
        <p:nvSpPr>
          <p:cNvPr id="2495" name="Google Shape;2495;p137"/>
          <p:cNvSpPr txBox="1"/>
          <p:nvPr/>
        </p:nvSpPr>
        <p:spPr>
          <a:xfrm>
            <a:off x="300000" y="2304900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…use unfamiliarity itself to make cooking more exciting?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96" name="Google Shape;2496;p137"/>
          <p:cNvSpPr txBox="1"/>
          <p:nvPr/>
        </p:nvSpPr>
        <p:spPr>
          <a:xfrm>
            <a:off x="561325" y="2897725"/>
            <a:ext cx="28626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…help students understand the history and processes behind Sofia’s favorite dish?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97" name="Google Shape;2497;p137"/>
          <p:cNvSpPr txBox="1"/>
          <p:nvPr/>
        </p:nvSpPr>
        <p:spPr>
          <a:xfrm>
            <a:off x="1838600" y="3871550"/>
            <a:ext cx="277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…gamify trying unfamiliar foods?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98" name="Google Shape;2498;p137"/>
          <p:cNvSpPr txBox="1"/>
          <p:nvPr/>
        </p:nvSpPr>
        <p:spPr>
          <a:xfrm>
            <a:off x="4788200" y="1204550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…make unfamiliar recipes exciting to new cooks?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499" name="Google Shape;2499;p137"/>
          <p:cNvSpPr txBox="1"/>
          <p:nvPr/>
        </p:nvSpPr>
        <p:spPr>
          <a:xfrm>
            <a:off x="4495125" y="3847800"/>
            <a:ext cx="3175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…remove the stress of unfamiliarity?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00" name="Google Shape;2500;p137"/>
          <p:cNvSpPr txBox="1"/>
          <p:nvPr/>
        </p:nvSpPr>
        <p:spPr>
          <a:xfrm>
            <a:off x="760500" y="3566750"/>
            <a:ext cx="3095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…help unfamiliar flavours grow on people?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01" name="Google Shape;2501;p137"/>
          <p:cNvSpPr txBox="1"/>
          <p:nvPr/>
        </p:nvSpPr>
        <p:spPr>
          <a:xfrm>
            <a:off x="5029200" y="3314400"/>
            <a:ext cx="37392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…combine the acts of tasting and cooking into a holistic experience?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5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p138"/>
          <p:cNvSpPr txBox="1"/>
          <p:nvPr>
            <p:ph idx="2" type="title"/>
          </p:nvPr>
        </p:nvSpPr>
        <p:spPr>
          <a:xfrm>
            <a:off x="173250" y="634450"/>
            <a:ext cx="63942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How Might We? - Grace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507" name="Google Shape;2507;p138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2508" name="Google Shape;2508;p138"/>
          <p:cNvSpPr txBox="1"/>
          <p:nvPr/>
        </p:nvSpPr>
        <p:spPr>
          <a:xfrm>
            <a:off x="5395875" y="1803150"/>
            <a:ext cx="3512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help Grace understand her customers better?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09" name="Google Shape;2509;p138"/>
          <p:cNvSpPr txBox="1"/>
          <p:nvPr/>
        </p:nvSpPr>
        <p:spPr>
          <a:xfrm>
            <a:off x="5806925" y="2304900"/>
            <a:ext cx="32499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help customers tune into authentic ingredients to create a closer connection to the cultural food they’d like cook?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10" name="Google Shape;2510;p138"/>
          <p:cNvSpPr/>
          <p:nvPr/>
        </p:nvSpPr>
        <p:spPr>
          <a:xfrm>
            <a:off x="3745575" y="1979700"/>
            <a:ext cx="1574100" cy="16446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11" name="Google Shape;2511;p138"/>
          <p:cNvGrpSpPr/>
          <p:nvPr/>
        </p:nvGrpSpPr>
        <p:grpSpPr>
          <a:xfrm>
            <a:off x="4081252" y="2318550"/>
            <a:ext cx="901299" cy="966979"/>
            <a:chOff x="6746313" y="1282025"/>
            <a:chExt cx="447650" cy="459700"/>
          </a:xfrm>
        </p:grpSpPr>
        <p:sp>
          <p:nvSpPr>
            <p:cNvPr id="2512" name="Google Shape;2512;p138"/>
            <p:cNvSpPr/>
            <p:nvPr/>
          </p:nvSpPr>
          <p:spPr>
            <a:xfrm>
              <a:off x="6873838" y="1282025"/>
              <a:ext cx="84450" cy="116350"/>
            </a:xfrm>
            <a:custGeom>
              <a:rect b="b" l="l" r="r" t="t"/>
              <a:pathLst>
                <a:path extrusionOk="0" h="4654" w="3378">
                  <a:moveTo>
                    <a:pt x="1000" y="0"/>
                  </a:moveTo>
                  <a:cubicBezTo>
                    <a:pt x="448" y="0"/>
                    <a:pt x="0" y="449"/>
                    <a:pt x="0" y="1000"/>
                  </a:cubicBezTo>
                  <a:lnTo>
                    <a:pt x="0" y="1069"/>
                  </a:lnTo>
                  <a:cubicBezTo>
                    <a:pt x="0" y="1620"/>
                    <a:pt x="448" y="2068"/>
                    <a:pt x="1000" y="2068"/>
                  </a:cubicBezTo>
                  <a:lnTo>
                    <a:pt x="2378" y="2068"/>
                  </a:lnTo>
                  <a:cubicBezTo>
                    <a:pt x="2637" y="2068"/>
                    <a:pt x="2844" y="2275"/>
                    <a:pt x="2844" y="2534"/>
                  </a:cubicBezTo>
                  <a:cubicBezTo>
                    <a:pt x="2844" y="2775"/>
                    <a:pt x="2637" y="2982"/>
                    <a:pt x="2378" y="2982"/>
                  </a:cubicBezTo>
                  <a:lnTo>
                    <a:pt x="2016" y="2982"/>
                  </a:lnTo>
                  <a:cubicBezTo>
                    <a:pt x="1431" y="2982"/>
                    <a:pt x="948" y="3464"/>
                    <a:pt x="948" y="4050"/>
                  </a:cubicBezTo>
                  <a:lnTo>
                    <a:pt x="948" y="4378"/>
                  </a:lnTo>
                  <a:cubicBezTo>
                    <a:pt x="948" y="4533"/>
                    <a:pt x="1069" y="4653"/>
                    <a:pt x="1224" y="4653"/>
                  </a:cubicBezTo>
                  <a:cubicBezTo>
                    <a:pt x="1362" y="4653"/>
                    <a:pt x="1482" y="4533"/>
                    <a:pt x="1482" y="4378"/>
                  </a:cubicBezTo>
                  <a:lnTo>
                    <a:pt x="1482" y="4050"/>
                  </a:lnTo>
                  <a:cubicBezTo>
                    <a:pt x="1482" y="3757"/>
                    <a:pt x="1723" y="3533"/>
                    <a:pt x="2016" y="3533"/>
                  </a:cubicBezTo>
                  <a:lnTo>
                    <a:pt x="2378" y="3533"/>
                  </a:lnTo>
                  <a:cubicBezTo>
                    <a:pt x="2930" y="3533"/>
                    <a:pt x="3378" y="3085"/>
                    <a:pt x="3378" y="2534"/>
                  </a:cubicBezTo>
                  <a:cubicBezTo>
                    <a:pt x="3378" y="1982"/>
                    <a:pt x="2930" y="1534"/>
                    <a:pt x="2378" y="1534"/>
                  </a:cubicBezTo>
                  <a:lnTo>
                    <a:pt x="1000" y="1534"/>
                  </a:lnTo>
                  <a:cubicBezTo>
                    <a:pt x="741" y="1534"/>
                    <a:pt x="534" y="1327"/>
                    <a:pt x="534" y="1069"/>
                  </a:cubicBezTo>
                  <a:lnTo>
                    <a:pt x="534" y="1000"/>
                  </a:lnTo>
                  <a:cubicBezTo>
                    <a:pt x="534" y="741"/>
                    <a:pt x="741" y="535"/>
                    <a:pt x="1000" y="535"/>
                  </a:cubicBezTo>
                  <a:lnTo>
                    <a:pt x="2378" y="535"/>
                  </a:lnTo>
                  <a:cubicBezTo>
                    <a:pt x="2533" y="535"/>
                    <a:pt x="2654" y="414"/>
                    <a:pt x="2654" y="276"/>
                  </a:cubicBezTo>
                  <a:cubicBezTo>
                    <a:pt x="2654" y="121"/>
                    <a:pt x="2533" y="0"/>
                    <a:pt x="2378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3" name="Google Shape;2513;p138"/>
            <p:cNvSpPr/>
            <p:nvPr/>
          </p:nvSpPr>
          <p:spPr>
            <a:xfrm>
              <a:off x="6805338" y="1341050"/>
              <a:ext cx="62050" cy="89625"/>
            </a:xfrm>
            <a:custGeom>
              <a:rect b="b" l="l" r="r" t="t"/>
              <a:pathLst>
                <a:path extrusionOk="0" h="3585" w="2482">
                  <a:moveTo>
                    <a:pt x="914" y="0"/>
                  </a:moveTo>
                  <a:cubicBezTo>
                    <a:pt x="759" y="0"/>
                    <a:pt x="638" y="121"/>
                    <a:pt x="638" y="276"/>
                  </a:cubicBezTo>
                  <a:cubicBezTo>
                    <a:pt x="638" y="431"/>
                    <a:pt x="759" y="552"/>
                    <a:pt x="914" y="552"/>
                  </a:cubicBezTo>
                  <a:lnTo>
                    <a:pt x="1482" y="552"/>
                  </a:lnTo>
                  <a:cubicBezTo>
                    <a:pt x="1741" y="552"/>
                    <a:pt x="1948" y="741"/>
                    <a:pt x="1948" y="1000"/>
                  </a:cubicBezTo>
                  <a:cubicBezTo>
                    <a:pt x="1948" y="1258"/>
                    <a:pt x="1741" y="1448"/>
                    <a:pt x="1482" y="1448"/>
                  </a:cubicBezTo>
                  <a:lnTo>
                    <a:pt x="983" y="1448"/>
                  </a:lnTo>
                  <a:cubicBezTo>
                    <a:pt x="448" y="1448"/>
                    <a:pt x="0" y="1896"/>
                    <a:pt x="0" y="2447"/>
                  </a:cubicBezTo>
                  <a:lnTo>
                    <a:pt x="0" y="3326"/>
                  </a:lnTo>
                  <a:cubicBezTo>
                    <a:pt x="0" y="3464"/>
                    <a:pt x="121" y="3585"/>
                    <a:pt x="259" y="3585"/>
                  </a:cubicBezTo>
                  <a:cubicBezTo>
                    <a:pt x="414" y="3585"/>
                    <a:pt x="534" y="3464"/>
                    <a:pt x="534" y="3326"/>
                  </a:cubicBezTo>
                  <a:lnTo>
                    <a:pt x="534" y="2447"/>
                  </a:lnTo>
                  <a:cubicBezTo>
                    <a:pt x="534" y="2189"/>
                    <a:pt x="741" y="1999"/>
                    <a:pt x="983" y="1999"/>
                  </a:cubicBezTo>
                  <a:lnTo>
                    <a:pt x="1482" y="1999"/>
                  </a:lnTo>
                  <a:cubicBezTo>
                    <a:pt x="2034" y="1999"/>
                    <a:pt x="2482" y="1551"/>
                    <a:pt x="2482" y="1000"/>
                  </a:cubicBezTo>
                  <a:cubicBezTo>
                    <a:pt x="2482" y="448"/>
                    <a:pt x="2034" y="0"/>
                    <a:pt x="1482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4" name="Google Shape;2514;p138"/>
            <p:cNvSpPr/>
            <p:nvPr/>
          </p:nvSpPr>
          <p:spPr>
            <a:xfrm>
              <a:off x="6746313" y="1371450"/>
              <a:ext cx="447650" cy="370275"/>
            </a:xfrm>
            <a:custGeom>
              <a:rect b="b" l="l" r="r" t="t"/>
              <a:pathLst>
                <a:path extrusionOk="0" h="14811" w="17906">
                  <a:moveTo>
                    <a:pt x="10736" y="542"/>
                  </a:moveTo>
                  <a:cubicBezTo>
                    <a:pt x="11339" y="663"/>
                    <a:pt x="11856" y="1059"/>
                    <a:pt x="12115" y="1610"/>
                  </a:cubicBezTo>
                  <a:cubicBezTo>
                    <a:pt x="12167" y="1714"/>
                    <a:pt x="12218" y="1834"/>
                    <a:pt x="12236" y="1938"/>
                  </a:cubicBezTo>
                  <a:cubicBezTo>
                    <a:pt x="12098" y="2076"/>
                    <a:pt x="11960" y="2248"/>
                    <a:pt x="11856" y="2420"/>
                  </a:cubicBezTo>
                  <a:cubicBezTo>
                    <a:pt x="11477" y="2041"/>
                    <a:pt x="11012" y="1731"/>
                    <a:pt x="10512" y="1524"/>
                  </a:cubicBezTo>
                  <a:cubicBezTo>
                    <a:pt x="10495" y="1197"/>
                    <a:pt x="10581" y="852"/>
                    <a:pt x="10736" y="542"/>
                  </a:cubicBezTo>
                  <a:close/>
                  <a:moveTo>
                    <a:pt x="13965" y="1772"/>
                  </a:moveTo>
                  <a:cubicBezTo>
                    <a:pt x="14279" y="1772"/>
                    <a:pt x="14592" y="1845"/>
                    <a:pt x="14872" y="1990"/>
                  </a:cubicBezTo>
                  <a:cubicBezTo>
                    <a:pt x="14769" y="2524"/>
                    <a:pt x="14459" y="2972"/>
                    <a:pt x="14028" y="3265"/>
                  </a:cubicBezTo>
                  <a:cubicBezTo>
                    <a:pt x="13786" y="3144"/>
                    <a:pt x="13545" y="3075"/>
                    <a:pt x="13269" y="3058"/>
                  </a:cubicBezTo>
                  <a:lnTo>
                    <a:pt x="13580" y="2920"/>
                  </a:lnTo>
                  <a:cubicBezTo>
                    <a:pt x="13700" y="2851"/>
                    <a:pt x="13769" y="2696"/>
                    <a:pt x="13700" y="2558"/>
                  </a:cubicBezTo>
                  <a:cubicBezTo>
                    <a:pt x="13652" y="2462"/>
                    <a:pt x="13561" y="2407"/>
                    <a:pt x="13464" y="2407"/>
                  </a:cubicBezTo>
                  <a:cubicBezTo>
                    <a:pt x="13422" y="2407"/>
                    <a:pt x="13380" y="2417"/>
                    <a:pt x="13338" y="2438"/>
                  </a:cubicBezTo>
                  <a:lnTo>
                    <a:pt x="12304" y="2937"/>
                  </a:lnTo>
                  <a:cubicBezTo>
                    <a:pt x="12287" y="2920"/>
                    <a:pt x="12270" y="2903"/>
                    <a:pt x="12270" y="2903"/>
                  </a:cubicBezTo>
                  <a:cubicBezTo>
                    <a:pt x="12253" y="2886"/>
                    <a:pt x="12236" y="2868"/>
                    <a:pt x="12236" y="2851"/>
                  </a:cubicBezTo>
                  <a:cubicBezTo>
                    <a:pt x="12425" y="2472"/>
                    <a:pt x="12735" y="2162"/>
                    <a:pt x="13132" y="1955"/>
                  </a:cubicBezTo>
                  <a:cubicBezTo>
                    <a:pt x="13394" y="1832"/>
                    <a:pt x="13680" y="1772"/>
                    <a:pt x="13965" y="1772"/>
                  </a:cubicBezTo>
                  <a:close/>
                  <a:moveTo>
                    <a:pt x="8944" y="1748"/>
                  </a:moveTo>
                  <a:cubicBezTo>
                    <a:pt x="10081" y="1748"/>
                    <a:pt x="11167" y="2300"/>
                    <a:pt x="11822" y="3213"/>
                  </a:cubicBezTo>
                  <a:cubicBezTo>
                    <a:pt x="12011" y="3454"/>
                    <a:pt x="12287" y="3609"/>
                    <a:pt x="12597" y="3609"/>
                  </a:cubicBezTo>
                  <a:lnTo>
                    <a:pt x="13218" y="3609"/>
                  </a:lnTo>
                  <a:cubicBezTo>
                    <a:pt x="13580" y="3609"/>
                    <a:pt x="13924" y="3765"/>
                    <a:pt x="14131" y="4040"/>
                  </a:cubicBezTo>
                  <a:lnTo>
                    <a:pt x="13011" y="4040"/>
                  </a:lnTo>
                  <a:cubicBezTo>
                    <a:pt x="12856" y="4040"/>
                    <a:pt x="12735" y="4161"/>
                    <a:pt x="12735" y="4299"/>
                  </a:cubicBezTo>
                  <a:cubicBezTo>
                    <a:pt x="12735" y="4454"/>
                    <a:pt x="12856" y="4574"/>
                    <a:pt x="13011" y="4574"/>
                  </a:cubicBezTo>
                  <a:lnTo>
                    <a:pt x="14390" y="4574"/>
                  </a:lnTo>
                  <a:cubicBezTo>
                    <a:pt x="14407" y="4643"/>
                    <a:pt x="14407" y="4712"/>
                    <a:pt x="14407" y="4798"/>
                  </a:cubicBezTo>
                  <a:cubicBezTo>
                    <a:pt x="14407" y="5005"/>
                    <a:pt x="14562" y="5195"/>
                    <a:pt x="14786" y="5212"/>
                  </a:cubicBezTo>
                  <a:cubicBezTo>
                    <a:pt x="15389" y="5281"/>
                    <a:pt x="15837" y="5798"/>
                    <a:pt x="15837" y="6401"/>
                  </a:cubicBezTo>
                  <a:cubicBezTo>
                    <a:pt x="15837" y="6436"/>
                    <a:pt x="15837" y="6487"/>
                    <a:pt x="15820" y="6539"/>
                  </a:cubicBezTo>
                  <a:lnTo>
                    <a:pt x="5859" y="6539"/>
                  </a:lnTo>
                  <a:cubicBezTo>
                    <a:pt x="5722" y="6539"/>
                    <a:pt x="5601" y="6660"/>
                    <a:pt x="5601" y="6797"/>
                  </a:cubicBezTo>
                  <a:cubicBezTo>
                    <a:pt x="5601" y="6953"/>
                    <a:pt x="5722" y="7073"/>
                    <a:pt x="5859" y="7073"/>
                  </a:cubicBezTo>
                  <a:lnTo>
                    <a:pt x="16716" y="7073"/>
                  </a:lnTo>
                  <a:cubicBezTo>
                    <a:pt x="16992" y="7073"/>
                    <a:pt x="17216" y="7297"/>
                    <a:pt x="17216" y="7573"/>
                  </a:cubicBezTo>
                  <a:lnTo>
                    <a:pt x="17216" y="7625"/>
                  </a:lnTo>
                  <a:cubicBezTo>
                    <a:pt x="17216" y="7918"/>
                    <a:pt x="16992" y="8142"/>
                    <a:pt x="16716" y="8142"/>
                  </a:cubicBezTo>
                  <a:lnTo>
                    <a:pt x="1189" y="8142"/>
                  </a:lnTo>
                  <a:cubicBezTo>
                    <a:pt x="914" y="8142"/>
                    <a:pt x="690" y="7918"/>
                    <a:pt x="690" y="7625"/>
                  </a:cubicBezTo>
                  <a:lnTo>
                    <a:pt x="690" y="7573"/>
                  </a:lnTo>
                  <a:cubicBezTo>
                    <a:pt x="690" y="7297"/>
                    <a:pt x="914" y="7073"/>
                    <a:pt x="1189" y="7073"/>
                  </a:cubicBezTo>
                  <a:lnTo>
                    <a:pt x="4567" y="7073"/>
                  </a:lnTo>
                  <a:cubicBezTo>
                    <a:pt x="4722" y="7073"/>
                    <a:pt x="4843" y="6953"/>
                    <a:pt x="4843" y="6797"/>
                  </a:cubicBezTo>
                  <a:cubicBezTo>
                    <a:pt x="4843" y="6660"/>
                    <a:pt x="4722" y="6539"/>
                    <a:pt x="4567" y="6539"/>
                  </a:cubicBezTo>
                  <a:lnTo>
                    <a:pt x="2068" y="6539"/>
                  </a:lnTo>
                  <a:cubicBezTo>
                    <a:pt x="2068" y="6487"/>
                    <a:pt x="2068" y="6436"/>
                    <a:pt x="2068" y="6401"/>
                  </a:cubicBezTo>
                  <a:cubicBezTo>
                    <a:pt x="2068" y="5798"/>
                    <a:pt x="2516" y="5281"/>
                    <a:pt x="3120" y="5212"/>
                  </a:cubicBezTo>
                  <a:cubicBezTo>
                    <a:pt x="3326" y="5195"/>
                    <a:pt x="3499" y="5005"/>
                    <a:pt x="3499" y="4798"/>
                  </a:cubicBezTo>
                  <a:cubicBezTo>
                    <a:pt x="3499" y="4730"/>
                    <a:pt x="3499" y="4678"/>
                    <a:pt x="3499" y="4626"/>
                  </a:cubicBezTo>
                  <a:lnTo>
                    <a:pt x="6204" y="4626"/>
                  </a:lnTo>
                  <a:cubicBezTo>
                    <a:pt x="6359" y="4626"/>
                    <a:pt x="6497" y="4678"/>
                    <a:pt x="6583" y="4781"/>
                  </a:cubicBezTo>
                  <a:cubicBezTo>
                    <a:pt x="6790" y="4988"/>
                    <a:pt x="7066" y="5109"/>
                    <a:pt x="7341" y="5109"/>
                  </a:cubicBezTo>
                  <a:lnTo>
                    <a:pt x="7359" y="5109"/>
                  </a:lnTo>
                  <a:cubicBezTo>
                    <a:pt x="7634" y="5109"/>
                    <a:pt x="7910" y="4988"/>
                    <a:pt x="8117" y="4781"/>
                  </a:cubicBezTo>
                  <a:lnTo>
                    <a:pt x="8186" y="4712"/>
                  </a:lnTo>
                  <a:cubicBezTo>
                    <a:pt x="8375" y="4540"/>
                    <a:pt x="8599" y="4437"/>
                    <a:pt x="8858" y="4437"/>
                  </a:cubicBezTo>
                  <a:cubicBezTo>
                    <a:pt x="9116" y="4437"/>
                    <a:pt x="9358" y="4540"/>
                    <a:pt x="9530" y="4712"/>
                  </a:cubicBezTo>
                  <a:cubicBezTo>
                    <a:pt x="9720" y="4902"/>
                    <a:pt x="9978" y="5005"/>
                    <a:pt x="10254" y="5005"/>
                  </a:cubicBezTo>
                  <a:cubicBezTo>
                    <a:pt x="10512" y="5005"/>
                    <a:pt x="10771" y="4902"/>
                    <a:pt x="10960" y="4712"/>
                  </a:cubicBezTo>
                  <a:cubicBezTo>
                    <a:pt x="11046" y="4626"/>
                    <a:pt x="11167" y="4574"/>
                    <a:pt x="11288" y="4574"/>
                  </a:cubicBezTo>
                  <a:lnTo>
                    <a:pt x="11719" y="4574"/>
                  </a:lnTo>
                  <a:cubicBezTo>
                    <a:pt x="11856" y="4574"/>
                    <a:pt x="11977" y="4454"/>
                    <a:pt x="11977" y="4299"/>
                  </a:cubicBezTo>
                  <a:cubicBezTo>
                    <a:pt x="11977" y="4161"/>
                    <a:pt x="11856" y="4040"/>
                    <a:pt x="11719" y="4040"/>
                  </a:cubicBezTo>
                  <a:lnTo>
                    <a:pt x="11288" y="4040"/>
                  </a:lnTo>
                  <a:cubicBezTo>
                    <a:pt x="11012" y="4040"/>
                    <a:pt x="10754" y="4144"/>
                    <a:pt x="10564" y="4333"/>
                  </a:cubicBezTo>
                  <a:cubicBezTo>
                    <a:pt x="10478" y="4419"/>
                    <a:pt x="10374" y="4471"/>
                    <a:pt x="10254" y="4471"/>
                  </a:cubicBezTo>
                  <a:cubicBezTo>
                    <a:pt x="10116" y="4471"/>
                    <a:pt x="9995" y="4419"/>
                    <a:pt x="9909" y="4333"/>
                  </a:cubicBezTo>
                  <a:cubicBezTo>
                    <a:pt x="9633" y="4057"/>
                    <a:pt x="9254" y="3902"/>
                    <a:pt x="8858" y="3902"/>
                  </a:cubicBezTo>
                  <a:cubicBezTo>
                    <a:pt x="8462" y="3902"/>
                    <a:pt x="8082" y="4057"/>
                    <a:pt x="7807" y="4333"/>
                  </a:cubicBezTo>
                  <a:lnTo>
                    <a:pt x="7738" y="4402"/>
                  </a:lnTo>
                  <a:cubicBezTo>
                    <a:pt x="7634" y="4506"/>
                    <a:pt x="7497" y="4557"/>
                    <a:pt x="7359" y="4557"/>
                  </a:cubicBezTo>
                  <a:cubicBezTo>
                    <a:pt x="7204" y="4557"/>
                    <a:pt x="7066" y="4506"/>
                    <a:pt x="6962" y="4402"/>
                  </a:cubicBezTo>
                  <a:cubicBezTo>
                    <a:pt x="6773" y="4195"/>
                    <a:pt x="6497" y="4092"/>
                    <a:pt x="6204" y="4092"/>
                  </a:cubicBezTo>
                  <a:lnTo>
                    <a:pt x="3723" y="4092"/>
                  </a:lnTo>
                  <a:cubicBezTo>
                    <a:pt x="3947" y="3799"/>
                    <a:pt x="4291" y="3609"/>
                    <a:pt x="4688" y="3609"/>
                  </a:cubicBezTo>
                  <a:lnTo>
                    <a:pt x="5308" y="3609"/>
                  </a:lnTo>
                  <a:cubicBezTo>
                    <a:pt x="5601" y="3609"/>
                    <a:pt x="5894" y="3454"/>
                    <a:pt x="6083" y="3213"/>
                  </a:cubicBezTo>
                  <a:cubicBezTo>
                    <a:pt x="6738" y="2300"/>
                    <a:pt x="7824" y="1748"/>
                    <a:pt x="8944" y="1748"/>
                  </a:cubicBezTo>
                  <a:close/>
                  <a:moveTo>
                    <a:pt x="15872" y="8676"/>
                  </a:moveTo>
                  <a:cubicBezTo>
                    <a:pt x="15544" y="10468"/>
                    <a:pt x="14527" y="12071"/>
                    <a:pt x="13028" y="13139"/>
                  </a:cubicBezTo>
                  <a:lnTo>
                    <a:pt x="4877" y="13139"/>
                  </a:lnTo>
                  <a:cubicBezTo>
                    <a:pt x="3378" y="12071"/>
                    <a:pt x="2361" y="10468"/>
                    <a:pt x="2034" y="8676"/>
                  </a:cubicBezTo>
                  <a:close/>
                  <a:moveTo>
                    <a:pt x="10650" y="0"/>
                  </a:moveTo>
                  <a:cubicBezTo>
                    <a:pt x="10519" y="0"/>
                    <a:pt x="10396" y="80"/>
                    <a:pt x="10323" y="197"/>
                  </a:cubicBezTo>
                  <a:cubicBezTo>
                    <a:pt x="10116" y="542"/>
                    <a:pt x="9995" y="938"/>
                    <a:pt x="9978" y="1335"/>
                  </a:cubicBezTo>
                  <a:cubicBezTo>
                    <a:pt x="9651" y="1249"/>
                    <a:pt x="9306" y="1214"/>
                    <a:pt x="8944" y="1214"/>
                  </a:cubicBezTo>
                  <a:cubicBezTo>
                    <a:pt x="7652" y="1214"/>
                    <a:pt x="6411" y="1834"/>
                    <a:pt x="5635" y="2903"/>
                  </a:cubicBezTo>
                  <a:cubicBezTo>
                    <a:pt x="5567" y="3006"/>
                    <a:pt x="5446" y="3058"/>
                    <a:pt x="5308" y="3058"/>
                  </a:cubicBezTo>
                  <a:lnTo>
                    <a:pt x="4688" y="3058"/>
                  </a:lnTo>
                  <a:cubicBezTo>
                    <a:pt x="3757" y="3058"/>
                    <a:pt x="3016" y="3782"/>
                    <a:pt x="2964" y="4695"/>
                  </a:cubicBezTo>
                  <a:cubicBezTo>
                    <a:pt x="2137" y="4833"/>
                    <a:pt x="1534" y="5557"/>
                    <a:pt x="1534" y="6401"/>
                  </a:cubicBezTo>
                  <a:cubicBezTo>
                    <a:pt x="1534" y="6436"/>
                    <a:pt x="1534" y="6487"/>
                    <a:pt x="1534" y="6539"/>
                  </a:cubicBezTo>
                  <a:lnTo>
                    <a:pt x="1189" y="6539"/>
                  </a:lnTo>
                  <a:cubicBezTo>
                    <a:pt x="621" y="6539"/>
                    <a:pt x="156" y="7004"/>
                    <a:pt x="156" y="7573"/>
                  </a:cubicBezTo>
                  <a:lnTo>
                    <a:pt x="156" y="7625"/>
                  </a:lnTo>
                  <a:cubicBezTo>
                    <a:pt x="156" y="8210"/>
                    <a:pt x="621" y="8676"/>
                    <a:pt x="1189" y="8676"/>
                  </a:cubicBezTo>
                  <a:lnTo>
                    <a:pt x="1482" y="8676"/>
                  </a:lnTo>
                  <a:cubicBezTo>
                    <a:pt x="1775" y="10416"/>
                    <a:pt x="2671" y="12002"/>
                    <a:pt x="3998" y="13139"/>
                  </a:cubicBezTo>
                  <a:lnTo>
                    <a:pt x="448" y="13139"/>
                  </a:lnTo>
                  <a:cubicBezTo>
                    <a:pt x="190" y="13139"/>
                    <a:pt x="0" y="13346"/>
                    <a:pt x="0" y="13587"/>
                  </a:cubicBezTo>
                  <a:lnTo>
                    <a:pt x="0" y="14362"/>
                  </a:lnTo>
                  <a:cubicBezTo>
                    <a:pt x="0" y="14604"/>
                    <a:pt x="190" y="14811"/>
                    <a:pt x="448" y="14811"/>
                  </a:cubicBezTo>
                  <a:lnTo>
                    <a:pt x="17457" y="14811"/>
                  </a:lnTo>
                  <a:cubicBezTo>
                    <a:pt x="17715" y="14811"/>
                    <a:pt x="17905" y="14604"/>
                    <a:pt x="17905" y="14362"/>
                  </a:cubicBezTo>
                  <a:lnTo>
                    <a:pt x="17905" y="13587"/>
                  </a:lnTo>
                  <a:cubicBezTo>
                    <a:pt x="17905" y="13346"/>
                    <a:pt x="17715" y="13139"/>
                    <a:pt x="17457" y="13139"/>
                  </a:cubicBezTo>
                  <a:lnTo>
                    <a:pt x="16268" y="13139"/>
                  </a:lnTo>
                  <a:cubicBezTo>
                    <a:pt x="16130" y="13139"/>
                    <a:pt x="16009" y="13260"/>
                    <a:pt x="16009" y="13415"/>
                  </a:cubicBezTo>
                  <a:cubicBezTo>
                    <a:pt x="16009" y="13570"/>
                    <a:pt x="16130" y="13690"/>
                    <a:pt x="16268" y="13690"/>
                  </a:cubicBezTo>
                  <a:lnTo>
                    <a:pt x="17371" y="13690"/>
                  </a:lnTo>
                  <a:lnTo>
                    <a:pt x="17371" y="14276"/>
                  </a:lnTo>
                  <a:lnTo>
                    <a:pt x="535" y="14276"/>
                  </a:lnTo>
                  <a:lnTo>
                    <a:pt x="535" y="13690"/>
                  </a:lnTo>
                  <a:lnTo>
                    <a:pt x="14975" y="13690"/>
                  </a:lnTo>
                  <a:cubicBezTo>
                    <a:pt x="15131" y="13690"/>
                    <a:pt x="15251" y="13570"/>
                    <a:pt x="15251" y="13415"/>
                  </a:cubicBezTo>
                  <a:cubicBezTo>
                    <a:pt x="15251" y="13260"/>
                    <a:pt x="15131" y="13139"/>
                    <a:pt x="14975" y="13139"/>
                  </a:cubicBezTo>
                  <a:lnTo>
                    <a:pt x="13907" y="13139"/>
                  </a:lnTo>
                  <a:cubicBezTo>
                    <a:pt x="15234" y="12002"/>
                    <a:pt x="16130" y="10416"/>
                    <a:pt x="16423" y="8676"/>
                  </a:cubicBezTo>
                  <a:lnTo>
                    <a:pt x="16716" y="8676"/>
                  </a:lnTo>
                  <a:cubicBezTo>
                    <a:pt x="17285" y="8676"/>
                    <a:pt x="17750" y="8210"/>
                    <a:pt x="17750" y="7625"/>
                  </a:cubicBezTo>
                  <a:lnTo>
                    <a:pt x="17750" y="7573"/>
                  </a:lnTo>
                  <a:cubicBezTo>
                    <a:pt x="17750" y="7004"/>
                    <a:pt x="17285" y="6539"/>
                    <a:pt x="16716" y="6539"/>
                  </a:cubicBezTo>
                  <a:lnTo>
                    <a:pt x="16371" y="6539"/>
                  </a:lnTo>
                  <a:cubicBezTo>
                    <a:pt x="16371" y="6487"/>
                    <a:pt x="16371" y="6436"/>
                    <a:pt x="16371" y="6401"/>
                  </a:cubicBezTo>
                  <a:cubicBezTo>
                    <a:pt x="16371" y="5557"/>
                    <a:pt x="15768" y="4833"/>
                    <a:pt x="14941" y="4695"/>
                  </a:cubicBezTo>
                  <a:cubicBezTo>
                    <a:pt x="14924" y="4281"/>
                    <a:pt x="14751" y="3885"/>
                    <a:pt x="14476" y="3609"/>
                  </a:cubicBezTo>
                  <a:cubicBezTo>
                    <a:pt x="14993" y="3213"/>
                    <a:pt x="15337" y="2627"/>
                    <a:pt x="15424" y="1972"/>
                  </a:cubicBezTo>
                  <a:cubicBezTo>
                    <a:pt x="15458" y="1817"/>
                    <a:pt x="15372" y="1662"/>
                    <a:pt x="15234" y="1576"/>
                  </a:cubicBezTo>
                  <a:cubicBezTo>
                    <a:pt x="14846" y="1349"/>
                    <a:pt x="14405" y="1231"/>
                    <a:pt x="13961" y="1231"/>
                  </a:cubicBezTo>
                  <a:cubicBezTo>
                    <a:pt x="13597" y="1231"/>
                    <a:pt x="13232" y="1310"/>
                    <a:pt x="12890" y="1473"/>
                  </a:cubicBezTo>
                  <a:cubicBezTo>
                    <a:pt x="12821" y="1507"/>
                    <a:pt x="12752" y="1542"/>
                    <a:pt x="12701" y="1593"/>
                  </a:cubicBezTo>
                  <a:cubicBezTo>
                    <a:pt x="12666" y="1524"/>
                    <a:pt x="12632" y="1455"/>
                    <a:pt x="12597" y="1386"/>
                  </a:cubicBezTo>
                  <a:cubicBezTo>
                    <a:pt x="12253" y="628"/>
                    <a:pt x="11546" y="111"/>
                    <a:pt x="10719" y="8"/>
                  </a:cubicBezTo>
                  <a:cubicBezTo>
                    <a:pt x="10696" y="3"/>
                    <a:pt x="10673" y="0"/>
                    <a:pt x="10650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15" name="Google Shape;2515;p138"/>
          <p:cNvSpPr txBox="1"/>
          <p:nvPr/>
        </p:nvSpPr>
        <p:spPr>
          <a:xfrm>
            <a:off x="2294850" y="4157050"/>
            <a:ext cx="44772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restructure a grocery store to be informative to people unfamiliar with the types of cuisines offered?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16" name="Google Shape;2516;p138"/>
          <p:cNvSpPr txBox="1"/>
          <p:nvPr/>
        </p:nvSpPr>
        <p:spPr>
          <a:xfrm>
            <a:off x="2294850" y="1216625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 teach new cuisines without words?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17" name="Google Shape;2517;p138"/>
          <p:cNvSpPr txBox="1"/>
          <p:nvPr/>
        </p:nvSpPr>
        <p:spPr>
          <a:xfrm>
            <a:off x="1136150" y="1827288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 create a really welcoming environment for people to explore new cultures?</a:t>
            </a:r>
            <a:endParaRPr/>
          </a:p>
        </p:txBody>
      </p:sp>
      <p:sp>
        <p:nvSpPr>
          <p:cNvPr id="2518" name="Google Shape;2518;p138"/>
          <p:cNvSpPr txBox="1"/>
          <p:nvPr/>
        </p:nvSpPr>
        <p:spPr>
          <a:xfrm>
            <a:off x="561325" y="2897725"/>
            <a:ext cx="28626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make it easier to find authentic recipes?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19" name="Google Shape;2519;p138"/>
          <p:cNvSpPr txBox="1"/>
          <p:nvPr/>
        </p:nvSpPr>
        <p:spPr>
          <a:xfrm>
            <a:off x="4788200" y="1204550"/>
            <a:ext cx="25731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connect people who are exploring new cuisines?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20" name="Google Shape;2520;p138"/>
          <p:cNvSpPr txBox="1"/>
          <p:nvPr/>
        </p:nvSpPr>
        <p:spPr>
          <a:xfrm>
            <a:off x="5185650" y="3642950"/>
            <a:ext cx="3377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make it easier for customers to read the packaging on foreign ingredients?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21" name="Google Shape;2521;p138"/>
          <p:cNvSpPr txBox="1"/>
          <p:nvPr/>
        </p:nvSpPr>
        <p:spPr>
          <a:xfrm>
            <a:off x="760500" y="3566750"/>
            <a:ext cx="3095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create a measure of authenticity for recipes?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522" name="Google Shape;2522;p138"/>
          <p:cNvSpPr txBox="1"/>
          <p:nvPr/>
        </p:nvSpPr>
        <p:spPr>
          <a:xfrm>
            <a:off x="5087300" y="3230975"/>
            <a:ext cx="37392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…make it so the ingredients speak for themselves?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6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139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pic>
        <p:nvPicPr>
          <p:cNvPr id="2528" name="Google Shape;2528;p139"/>
          <p:cNvPicPr preferRelativeResize="0"/>
          <p:nvPr/>
        </p:nvPicPr>
        <p:blipFill rotWithShape="1">
          <a:blip r:embed="rId3">
            <a:alphaModFix/>
          </a:blip>
          <a:srcRect b="6112" l="0" r="0" t="0"/>
          <a:stretch/>
        </p:blipFill>
        <p:spPr>
          <a:xfrm>
            <a:off x="2106325" y="863125"/>
            <a:ext cx="6065172" cy="3631326"/>
          </a:xfrm>
          <a:prstGeom prst="rect">
            <a:avLst/>
          </a:prstGeom>
          <a:noFill/>
          <a:ln>
            <a:noFill/>
          </a:ln>
        </p:spPr>
      </p:pic>
      <p:sp>
        <p:nvSpPr>
          <p:cNvPr id="2529" name="Google Shape;2529;p139"/>
          <p:cNvSpPr txBox="1"/>
          <p:nvPr>
            <p:ph idx="2" type="title"/>
          </p:nvPr>
        </p:nvSpPr>
        <p:spPr>
          <a:xfrm>
            <a:off x="173250" y="634450"/>
            <a:ext cx="71880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Solution Generation - Martin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2530" name="Google Shape;2530;p139"/>
          <p:cNvSpPr txBox="1"/>
          <p:nvPr/>
        </p:nvSpPr>
        <p:spPr>
          <a:xfrm>
            <a:off x="1568275" y="734775"/>
            <a:ext cx="631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4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5" name="Google Shape;2535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375" y="626125"/>
            <a:ext cx="6383877" cy="4240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6" name="Google Shape;2536;p140"/>
          <p:cNvSpPr txBox="1"/>
          <p:nvPr>
            <p:ph idx="2" type="title"/>
          </p:nvPr>
        </p:nvSpPr>
        <p:spPr>
          <a:xfrm>
            <a:off x="162300" y="44150"/>
            <a:ext cx="71880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Solution Generation - Sofia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96"/>
          <p:cNvSpPr txBox="1"/>
          <p:nvPr>
            <p:ph idx="5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1195" name="Google Shape;1195;p96"/>
          <p:cNvSpPr/>
          <p:nvPr/>
        </p:nvSpPr>
        <p:spPr>
          <a:xfrm>
            <a:off x="4307400" y="1063650"/>
            <a:ext cx="41223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96"/>
          <p:cNvSpPr/>
          <p:nvPr/>
        </p:nvSpPr>
        <p:spPr>
          <a:xfrm>
            <a:off x="7315900" y="2209878"/>
            <a:ext cx="799200" cy="799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96"/>
          <p:cNvSpPr/>
          <p:nvPr/>
        </p:nvSpPr>
        <p:spPr>
          <a:xfrm>
            <a:off x="7315911" y="1290703"/>
            <a:ext cx="799200" cy="799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96"/>
          <p:cNvSpPr txBox="1"/>
          <p:nvPr>
            <p:ph idx="4" type="title"/>
          </p:nvPr>
        </p:nvSpPr>
        <p:spPr>
          <a:xfrm>
            <a:off x="714300" y="537275"/>
            <a:ext cx="4494300" cy="9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Table of </a:t>
            </a:r>
            <a:r>
              <a:rPr b="1" lang="en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Contents </a:t>
            </a:r>
            <a:endParaRPr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199" name="Google Shape;1199;p96"/>
          <p:cNvSpPr txBox="1"/>
          <p:nvPr>
            <p:ph idx="1" type="subTitle"/>
          </p:nvPr>
        </p:nvSpPr>
        <p:spPr>
          <a:xfrm>
            <a:off x="4830350" y="3285325"/>
            <a:ext cx="23073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new people react to prototypes built around our assumptions?</a:t>
            </a:r>
            <a:endParaRPr/>
          </a:p>
        </p:txBody>
      </p:sp>
      <p:grpSp>
        <p:nvGrpSpPr>
          <p:cNvPr id="1200" name="Google Shape;1200;p96"/>
          <p:cNvGrpSpPr/>
          <p:nvPr/>
        </p:nvGrpSpPr>
        <p:grpSpPr>
          <a:xfrm>
            <a:off x="7466560" y="2432633"/>
            <a:ext cx="497855" cy="353681"/>
            <a:chOff x="4684863" y="2606775"/>
            <a:chExt cx="459700" cy="326575"/>
          </a:xfrm>
        </p:grpSpPr>
        <p:sp>
          <p:nvSpPr>
            <p:cNvPr id="1201" name="Google Shape;1201;p96"/>
            <p:cNvSpPr/>
            <p:nvPr/>
          </p:nvSpPr>
          <p:spPr>
            <a:xfrm>
              <a:off x="4723638" y="2753675"/>
              <a:ext cx="99125" cy="99125"/>
            </a:xfrm>
            <a:custGeom>
              <a:rect b="b" l="l" r="r" t="t"/>
              <a:pathLst>
                <a:path extrusionOk="0" h="3965" w="3965">
                  <a:moveTo>
                    <a:pt x="1328" y="535"/>
                  </a:moveTo>
                  <a:cubicBezTo>
                    <a:pt x="1328" y="673"/>
                    <a:pt x="1345" y="811"/>
                    <a:pt x="1362" y="931"/>
                  </a:cubicBezTo>
                  <a:lnTo>
                    <a:pt x="535" y="1758"/>
                  </a:lnTo>
                  <a:lnTo>
                    <a:pt x="535" y="1259"/>
                  </a:lnTo>
                  <a:cubicBezTo>
                    <a:pt x="535" y="862"/>
                    <a:pt x="862" y="535"/>
                    <a:pt x="1259" y="535"/>
                  </a:cubicBezTo>
                  <a:close/>
                  <a:moveTo>
                    <a:pt x="2706" y="535"/>
                  </a:moveTo>
                  <a:cubicBezTo>
                    <a:pt x="3102" y="535"/>
                    <a:pt x="3430" y="862"/>
                    <a:pt x="3430" y="1259"/>
                  </a:cubicBezTo>
                  <a:lnTo>
                    <a:pt x="3430" y="1913"/>
                  </a:lnTo>
                  <a:cubicBezTo>
                    <a:pt x="3378" y="1913"/>
                    <a:pt x="3327" y="1931"/>
                    <a:pt x="3292" y="1931"/>
                  </a:cubicBezTo>
                  <a:cubicBezTo>
                    <a:pt x="2517" y="1931"/>
                    <a:pt x="1879" y="1310"/>
                    <a:pt x="1862" y="535"/>
                  </a:cubicBezTo>
                  <a:close/>
                  <a:moveTo>
                    <a:pt x="1586" y="1483"/>
                  </a:moveTo>
                  <a:cubicBezTo>
                    <a:pt x="1689" y="1655"/>
                    <a:pt x="1810" y="1827"/>
                    <a:pt x="1965" y="1965"/>
                  </a:cubicBezTo>
                  <a:lnTo>
                    <a:pt x="724" y="3206"/>
                  </a:lnTo>
                  <a:cubicBezTo>
                    <a:pt x="604" y="3068"/>
                    <a:pt x="535" y="2896"/>
                    <a:pt x="535" y="2706"/>
                  </a:cubicBezTo>
                  <a:lnTo>
                    <a:pt x="535" y="2517"/>
                  </a:lnTo>
                  <a:lnTo>
                    <a:pt x="1586" y="1483"/>
                  </a:lnTo>
                  <a:close/>
                  <a:moveTo>
                    <a:pt x="2430" y="2258"/>
                  </a:moveTo>
                  <a:cubicBezTo>
                    <a:pt x="2689" y="2396"/>
                    <a:pt x="2982" y="2465"/>
                    <a:pt x="3292" y="2465"/>
                  </a:cubicBezTo>
                  <a:lnTo>
                    <a:pt x="3430" y="2465"/>
                  </a:lnTo>
                  <a:lnTo>
                    <a:pt x="3430" y="2706"/>
                  </a:lnTo>
                  <a:cubicBezTo>
                    <a:pt x="3430" y="3102"/>
                    <a:pt x="3102" y="3430"/>
                    <a:pt x="2706" y="3430"/>
                  </a:cubicBezTo>
                  <a:lnTo>
                    <a:pt x="1259" y="3430"/>
                  </a:lnTo>
                  <a:lnTo>
                    <a:pt x="2430" y="2258"/>
                  </a:lnTo>
                  <a:close/>
                  <a:moveTo>
                    <a:pt x="1259" y="1"/>
                  </a:moveTo>
                  <a:cubicBezTo>
                    <a:pt x="569" y="1"/>
                    <a:pt x="1" y="569"/>
                    <a:pt x="1" y="1259"/>
                  </a:cubicBezTo>
                  <a:lnTo>
                    <a:pt x="1" y="2706"/>
                  </a:lnTo>
                  <a:cubicBezTo>
                    <a:pt x="1" y="3413"/>
                    <a:pt x="569" y="3964"/>
                    <a:pt x="1259" y="3964"/>
                  </a:cubicBezTo>
                  <a:lnTo>
                    <a:pt x="2706" y="3964"/>
                  </a:lnTo>
                  <a:cubicBezTo>
                    <a:pt x="3413" y="3964"/>
                    <a:pt x="3964" y="3413"/>
                    <a:pt x="3964" y="2706"/>
                  </a:cubicBezTo>
                  <a:lnTo>
                    <a:pt x="3964" y="1259"/>
                  </a:lnTo>
                  <a:cubicBezTo>
                    <a:pt x="3964" y="569"/>
                    <a:pt x="3413" y="1"/>
                    <a:pt x="2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96"/>
            <p:cNvSpPr/>
            <p:nvPr/>
          </p:nvSpPr>
          <p:spPr>
            <a:xfrm>
              <a:off x="5010988" y="2763575"/>
              <a:ext cx="96525" cy="87925"/>
            </a:xfrm>
            <a:custGeom>
              <a:rect b="b" l="l" r="r" t="t"/>
              <a:pathLst>
                <a:path extrusionOk="0" h="3517" w="3861">
                  <a:moveTo>
                    <a:pt x="1931" y="535"/>
                  </a:moveTo>
                  <a:cubicBezTo>
                    <a:pt x="2258" y="535"/>
                    <a:pt x="2551" y="656"/>
                    <a:pt x="2792" y="897"/>
                  </a:cubicBezTo>
                  <a:cubicBezTo>
                    <a:pt x="2879" y="983"/>
                    <a:pt x="2965" y="1087"/>
                    <a:pt x="3016" y="1207"/>
                  </a:cubicBezTo>
                  <a:cubicBezTo>
                    <a:pt x="2879" y="1242"/>
                    <a:pt x="2758" y="1293"/>
                    <a:pt x="2637" y="1345"/>
                  </a:cubicBezTo>
                  <a:lnTo>
                    <a:pt x="1827" y="535"/>
                  </a:lnTo>
                  <a:close/>
                  <a:moveTo>
                    <a:pt x="1259" y="725"/>
                  </a:moveTo>
                  <a:lnTo>
                    <a:pt x="2172" y="1638"/>
                  </a:lnTo>
                  <a:cubicBezTo>
                    <a:pt x="2086" y="1707"/>
                    <a:pt x="2017" y="1759"/>
                    <a:pt x="1948" y="1845"/>
                  </a:cubicBezTo>
                  <a:cubicBezTo>
                    <a:pt x="1896" y="1879"/>
                    <a:pt x="1845" y="1931"/>
                    <a:pt x="1810" y="1983"/>
                  </a:cubicBezTo>
                  <a:lnTo>
                    <a:pt x="897" y="1087"/>
                  </a:lnTo>
                  <a:cubicBezTo>
                    <a:pt x="949" y="1018"/>
                    <a:pt x="1000" y="949"/>
                    <a:pt x="1069" y="897"/>
                  </a:cubicBezTo>
                  <a:cubicBezTo>
                    <a:pt x="1121" y="828"/>
                    <a:pt x="1190" y="776"/>
                    <a:pt x="1259" y="725"/>
                  </a:cubicBezTo>
                  <a:close/>
                  <a:moveTo>
                    <a:pt x="707" y="1655"/>
                  </a:moveTo>
                  <a:lnTo>
                    <a:pt x="1500" y="2448"/>
                  </a:lnTo>
                  <a:cubicBezTo>
                    <a:pt x="1431" y="2569"/>
                    <a:pt x="1379" y="2689"/>
                    <a:pt x="1345" y="2827"/>
                  </a:cubicBezTo>
                  <a:cubicBezTo>
                    <a:pt x="1241" y="2775"/>
                    <a:pt x="1138" y="2706"/>
                    <a:pt x="1069" y="2620"/>
                  </a:cubicBezTo>
                  <a:cubicBezTo>
                    <a:pt x="793" y="2345"/>
                    <a:pt x="690" y="2000"/>
                    <a:pt x="707" y="1655"/>
                  </a:cubicBezTo>
                  <a:close/>
                  <a:moveTo>
                    <a:pt x="3137" y="1724"/>
                  </a:moveTo>
                  <a:lnTo>
                    <a:pt x="3137" y="1724"/>
                  </a:lnTo>
                  <a:cubicBezTo>
                    <a:pt x="3154" y="2052"/>
                    <a:pt x="3034" y="2379"/>
                    <a:pt x="2792" y="2620"/>
                  </a:cubicBezTo>
                  <a:cubicBezTo>
                    <a:pt x="2552" y="2860"/>
                    <a:pt x="2238" y="2967"/>
                    <a:pt x="1932" y="2967"/>
                  </a:cubicBezTo>
                  <a:cubicBezTo>
                    <a:pt x="1908" y="2967"/>
                    <a:pt x="1885" y="2966"/>
                    <a:pt x="1862" y="2965"/>
                  </a:cubicBezTo>
                  <a:cubicBezTo>
                    <a:pt x="1948" y="2689"/>
                    <a:pt x="2103" y="2431"/>
                    <a:pt x="2327" y="2224"/>
                  </a:cubicBezTo>
                  <a:cubicBezTo>
                    <a:pt x="2551" y="1983"/>
                    <a:pt x="2827" y="1828"/>
                    <a:pt x="3137" y="1724"/>
                  </a:cubicBezTo>
                  <a:close/>
                  <a:moveTo>
                    <a:pt x="1931" y="1"/>
                  </a:moveTo>
                  <a:cubicBezTo>
                    <a:pt x="1448" y="1"/>
                    <a:pt x="1017" y="173"/>
                    <a:pt x="690" y="501"/>
                  </a:cubicBezTo>
                  <a:cubicBezTo>
                    <a:pt x="1" y="1190"/>
                    <a:pt x="1" y="2310"/>
                    <a:pt x="690" y="2999"/>
                  </a:cubicBezTo>
                  <a:cubicBezTo>
                    <a:pt x="1017" y="3344"/>
                    <a:pt x="1483" y="3516"/>
                    <a:pt x="1931" y="3516"/>
                  </a:cubicBezTo>
                  <a:cubicBezTo>
                    <a:pt x="2379" y="3516"/>
                    <a:pt x="2827" y="3344"/>
                    <a:pt x="3172" y="2999"/>
                  </a:cubicBezTo>
                  <a:cubicBezTo>
                    <a:pt x="3861" y="2310"/>
                    <a:pt x="3861" y="1190"/>
                    <a:pt x="3172" y="501"/>
                  </a:cubicBezTo>
                  <a:cubicBezTo>
                    <a:pt x="2844" y="173"/>
                    <a:pt x="2396" y="1"/>
                    <a:pt x="1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96"/>
            <p:cNvSpPr/>
            <p:nvPr/>
          </p:nvSpPr>
          <p:spPr>
            <a:xfrm>
              <a:off x="4684863" y="2716625"/>
              <a:ext cx="459700" cy="216725"/>
            </a:xfrm>
            <a:custGeom>
              <a:rect b="b" l="l" r="r" t="t"/>
              <a:pathLst>
                <a:path extrusionOk="0" h="8669" w="18388">
                  <a:moveTo>
                    <a:pt x="8824" y="535"/>
                  </a:moveTo>
                  <a:cubicBezTo>
                    <a:pt x="8893" y="535"/>
                    <a:pt x="8944" y="569"/>
                    <a:pt x="9013" y="604"/>
                  </a:cubicBezTo>
                  <a:cubicBezTo>
                    <a:pt x="8979" y="690"/>
                    <a:pt x="8962" y="793"/>
                    <a:pt x="8962" y="897"/>
                  </a:cubicBezTo>
                  <a:cubicBezTo>
                    <a:pt x="8962" y="914"/>
                    <a:pt x="8962" y="931"/>
                    <a:pt x="8962" y="948"/>
                  </a:cubicBezTo>
                  <a:cubicBezTo>
                    <a:pt x="8910" y="983"/>
                    <a:pt x="8858" y="1000"/>
                    <a:pt x="8807" y="1035"/>
                  </a:cubicBezTo>
                  <a:cubicBezTo>
                    <a:pt x="8703" y="966"/>
                    <a:pt x="8583" y="914"/>
                    <a:pt x="8462" y="879"/>
                  </a:cubicBezTo>
                  <a:cubicBezTo>
                    <a:pt x="8462" y="690"/>
                    <a:pt x="8617" y="535"/>
                    <a:pt x="8824" y="535"/>
                  </a:cubicBezTo>
                  <a:close/>
                  <a:moveTo>
                    <a:pt x="9858" y="535"/>
                  </a:moveTo>
                  <a:cubicBezTo>
                    <a:pt x="10047" y="535"/>
                    <a:pt x="10202" y="690"/>
                    <a:pt x="10202" y="879"/>
                  </a:cubicBezTo>
                  <a:cubicBezTo>
                    <a:pt x="10082" y="914"/>
                    <a:pt x="9961" y="966"/>
                    <a:pt x="9858" y="1035"/>
                  </a:cubicBezTo>
                  <a:cubicBezTo>
                    <a:pt x="9754" y="966"/>
                    <a:pt x="9634" y="914"/>
                    <a:pt x="9496" y="879"/>
                  </a:cubicBezTo>
                  <a:cubicBezTo>
                    <a:pt x="9513" y="690"/>
                    <a:pt x="9668" y="535"/>
                    <a:pt x="9858" y="535"/>
                  </a:cubicBezTo>
                  <a:close/>
                  <a:moveTo>
                    <a:pt x="8290" y="1414"/>
                  </a:moveTo>
                  <a:cubicBezTo>
                    <a:pt x="8376" y="1414"/>
                    <a:pt x="8427" y="1431"/>
                    <a:pt x="8496" y="1465"/>
                  </a:cubicBezTo>
                  <a:cubicBezTo>
                    <a:pt x="8462" y="1552"/>
                    <a:pt x="8445" y="1655"/>
                    <a:pt x="8445" y="1758"/>
                  </a:cubicBezTo>
                  <a:lnTo>
                    <a:pt x="7945" y="1758"/>
                  </a:lnTo>
                  <a:cubicBezTo>
                    <a:pt x="7945" y="1569"/>
                    <a:pt x="8100" y="1414"/>
                    <a:pt x="8290" y="1414"/>
                  </a:cubicBezTo>
                  <a:close/>
                  <a:moveTo>
                    <a:pt x="9341" y="1414"/>
                  </a:moveTo>
                  <a:cubicBezTo>
                    <a:pt x="9530" y="1414"/>
                    <a:pt x="9685" y="1569"/>
                    <a:pt x="9685" y="1758"/>
                  </a:cubicBezTo>
                  <a:lnTo>
                    <a:pt x="8979" y="1758"/>
                  </a:lnTo>
                  <a:cubicBezTo>
                    <a:pt x="8979" y="1569"/>
                    <a:pt x="9134" y="1414"/>
                    <a:pt x="9341" y="1414"/>
                  </a:cubicBezTo>
                  <a:close/>
                  <a:moveTo>
                    <a:pt x="10375" y="1414"/>
                  </a:moveTo>
                  <a:cubicBezTo>
                    <a:pt x="10564" y="1414"/>
                    <a:pt x="10737" y="1569"/>
                    <a:pt x="10737" y="1758"/>
                  </a:cubicBezTo>
                  <a:lnTo>
                    <a:pt x="10237" y="1758"/>
                  </a:lnTo>
                  <a:cubicBezTo>
                    <a:pt x="10237" y="1655"/>
                    <a:pt x="10220" y="1552"/>
                    <a:pt x="10185" y="1465"/>
                  </a:cubicBezTo>
                  <a:cubicBezTo>
                    <a:pt x="10237" y="1431"/>
                    <a:pt x="10306" y="1414"/>
                    <a:pt x="10375" y="1414"/>
                  </a:cubicBezTo>
                  <a:close/>
                  <a:moveTo>
                    <a:pt x="4257" y="1086"/>
                  </a:moveTo>
                  <a:cubicBezTo>
                    <a:pt x="5170" y="1086"/>
                    <a:pt x="5929" y="1827"/>
                    <a:pt x="5929" y="2741"/>
                  </a:cubicBezTo>
                  <a:lnTo>
                    <a:pt x="5929" y="4188"/>
                  </a:lnTo>
                  <a:cubicBezTo>
                    <a:pt x="5929" y="4946"/>
                    <a:pt x="5429" y="5567"/>
                    <a:pt x="4757" y="5791"/>
                  </a:cubicBezTo>
                  <a:lnTo>
                    <a:pt x="2327" y="5791"/>
                  </a:lnTo>
                  <a:cubicBezTo>
                    <a:pt x="1638" y="5567"/>
                    <a:pt x="1155" y="4946"/>
                    <a:pt x="1155" y="4188"/>
                  </a:cubicBezTo>
                  <a:lnTo>
                    <a:pt x="1155" y="2741"/>
                  </a:lnTo>
                  <a:cubicBezTo>
                    <a:pt x="1155" y="1827"/>
                    <a:pt x="1896" y="1086"/>
                    <a:pt x="2810" y="1086"/>
                  </a:cubicBezTo>
                  <a:close/>
                  <a:moveTo>
                    <a:pt x="14976" y="1362"/>
                  </a:moveTo>
                  <a:cubicBezTo>
                    <a:pt x="15544" y="1362"/>
                    <a:pt x="16130" y="1586"/>
                    <a:pt x="16578" y="2034"/>
                  </a:cubicBezTo>
                  <a:cubicBezTo>
                    <a:pt x="17457" y="2913"/>
                    <a:pt x="17457" y="4343"/>
                    <a:pt x="16578" y="5222"/>
                  </a:cubicBezTo>
                  <a:cubicBezTo>
                    <a:pt x="16303" y="5498"/>
                    <a:pt x="15992" y="5670"/>
                    <a:pt x="15665" y="5791"/>
                  </a:cubicBezTo>
                  <a:lnTo>
                    <a:pt x="14286" y="5791"/>
                  </a:lnTo>
                  <a:cubicBezTo>
                    <a:pt x="13942" y="5670"/>
                    <a:pt x="13632" y="5498"/>
                    <a:pt x="13373" y="5222"/>
                  </a:cubicBezTo>
                  <a:cubicBezTo>
                    <a:pt x="12494" y="4343"/>
                    <a:pt x="12494" y="2913"/>
                    <a:pt x="13373" y="2034"/>
                  </a:cubicBezTo>
                  <a:cubicBezTo>
                    <a:pt x="13804" y="1586"/>
                    <a:pt x="14390" y="1362"/>
                    <a:pt x="14976" y="1362"/>
                  </a:cubicBezTo>
                  <a:close/>
                  <a:moveTo>
                    <a:pt x="17750" y="6325"/>
                  </a:moveTo>
                  <a:cubicBezTo>
                    <a:pt x="17802" y="6325"/>
                    <a:pt x="17836" y="6359"/>
                    <a:pt x="17836" y="6411"/>
                  </a:cubicBezTo>
                  <a:lnTo>
                    <a:pt x="17836" y="6721"/>
                  </a:lnTo>
                  <a:cubicBezTo>
                    <a:pt x="17836" y="6773"/>
                    <a:pt x="17802" y="6807"/>
                    <a:pt x="17750" y="6807"/>
                  </a:cubicBezTo>
                  <a:lnTo>
                    <a:pt x="621" y="6807"/>
                  </a:lnTo>
                  <a:cubicBezTo>
                    <a:pt x="569" y="6807"/>
                    <a:pt x="535" y="6773"/>
                    <a:pt x="535" y="6721"/>
                  </a:cubicBezTo>
                  <a:lnTo>
                    <a:pt x="535" y="6411"/>
                  </a:lnTo>
                  <a:cubicBezTo>
                    <a:pt x="535" y="6359"/>
                    <a:pt x="569" y="6325"/>
                    <a:pt x="621" y="6325"/>
                  </a:cubicBezTo>
                  <a:close/>
                  <a:moveTo>
                    <a:pt x="16682" y="7342"/>
                  </a:moveTo>
                  <a:lnTo>
                    <a:pt x="16682" y="8117"/>
                  </a:lnTo>
                  <a:lnTo>
                    <a:pt x="13666" y="8117"/>
                  </a:lnTo>
                  <a:lnTo>
                    <a:pt x="13666" y="7342"/>
                  </a:lnTo>
                  <a:close/>
                  <a:moveTo>
                    <a:pt x="8824" y="1"/>
                  </a:moveTo>
                  <a:cubicBezTo>
                    <a:pt x="8324" y="1"/>
                    <a:pt x="7910" y="414"/>
                    <a:pt x="7910" y="897"/>
                  </a:cubicBezTo>
                  <a:cubicBezTo>
                    <a:pt x="7910" y="914"/>
                    <a:pt x="7928" y="931"/>
                    <a:pt x="7928" y="948"/>
                  </a:cubicBezTo>
                  <a:cubicBezTo>
                    <a:pt x="7617" y="1086"/>
                    <a:pt x="7393" y="1396"/>
                    <a:pt x="7393" y="1758"/>
                  </a:cubicBezTo>
                  <a:lnTo>
                    <a:pt x="7256" y="1758"/>
                  </a:lnTo>
                  <a:cubicBezTo>
                    <a:pt x="6997" y="1758"/>
                    <a:pt x="6808" y="1965"/>
                    <a:pt x="6808" y="2206"/>
                  </a:cubicBezTo>
                  <a:lnTo>
                    <a:pt x="6808" y="5791"/>
                  </a:lnTo>
                  <a:lnTo>
                    <a:pt x="5791" y="5791"/>
                  </a:lnTo>
                  <a:cubicBezTo>
                    <a:pt x="6204" y="5377"/>
                    <a:pt x="6463" y="4826"/>
                    <a:pt x="6463" y="4188"/>
                  </a:cubicBezTo>
                  <a:lnTo>
                    <a:pt x="6463" y="2741"/>
                  </a:lnTo>
                  <a:cubicBezTo>
                    <a:pt x="6463" y="1534"/>
                    <a:pt x="5481" y="535"/>
                    <a:pt x="4257" y="535"/>
                  </a:cubicBezTo>
                  <a:lnTo>
                    <a:pt x="2810" y="535"/>
                  </a:lnTo>
                  <a:cubicBezTo>
                    <a:pt x="1603" y="535"/>
                    <a:pt x="604" y="1534"/>
                    <a:pt x="604" y="2741"/>
                  </a:cubicBezTo>
                  <a:lnTo>
                    <a:pt x="604" y="4188"/>
                  </a:lnTo>
                  <a:cubicBezTo>
                    <a:pt x="604" y="4826"/>
                    <a:pt x="862" y="5377"/>
                    <a:pt x="1293" y="5791"/>
                  </a:cubicBezTo>
                  <a:lnTo>
                    <a:pt x="621" y="5791"/>
                  </a:lnTo>
                  <a:cubicBezTo>
                    <a:pt x="276" y="5791"/>
                    <a:pt x="1" y="6066"/>
                    <a:pt x="1" y="6411"/>
                  </a:cubicBezTo>
                  <a:lnTo>
                    <a:pt x="1" y="6721"/>
                  </a:lnTo>
                  <a:cubicBezTo>
                    <a:pt x="1" y="7066"/>
                    <a:pt x="276" y="7342"/>
                    <a:pt x="621" y="7342"/>
                  </a:cubicBezTo>
                  <a:lnTo>
                    <a:pt x="1173" y="7342"/>
                  </a:lnTo>
                  <a:lnTo>
                    <a:pt x="1173" y="8220"/>
                  </a:lnTo>
                  <a:cubicBezTo>
                    <a:pt x="1173" y="8462"/>
                    <a:pt x="1362" y="8669"/>
                    <a:pt x="1621" y="8669"/>
                  </a:cubicBezTo>
                  <a:lnTo>
                    <a:pt x="3016" y="8669"/>
                  </a:lnTo>
                  <a:cubicBezTo>
                    <a:pt x="3171" y="8669"/>
                    <a:pt x="3292" y="8548"/>
                    <a:pt x="3292" y="8393"/>
                  </a:cubicBezTo>
                  <a:cubicBezTo>
                    <a:pt x="3292" y="8238"/>
                    <a:pt x="3171" y="8117"/>
                    <a:pt x="3016" y="8117"/>
                  </a:cubicBezTo>
                  <a:lnTo>
                    <a:pt x="1707" y="8117"/>
                  </a:lnTo>
                  <a:lnTo>
                    <a:pt x="1707" y="7342"/>
                  </a:lnTo>
                  <a:lnTo>
                    <a:pt x="4722" y="7342"/>
                  </a:lnTo>
                  <a:lnTo>
                    <a:pt x="4722" y="8117"/>
                  </a:lnTo>
                  <a:lnTo>
                    <a:pt x="4309" y="8117"/>
                  </a:lnTo>
                  <a:cubicBezTo>
                    <a:pt x="4154" y="8117"/>
                    <a:pt x="4033" y="8238"/>
                    <a:pt x="4033" y="8393"/>
                  </a:cubicBezTo>
                  <a:cubicBezTo>
                    <a:pt x="4033" y="8548"/>
                    <a:pt x="4154" y="8669"/>
                    <a:pt x="4309" y="8669"/>
                  </a:cubicBezTo>
                  <a:lnTo>
                    <a:pt x="4809" y="8669"/>
                  </a:lnTo>
                  <a:cubicBezTo>
                    <a:pt x="5050" y="8669"/>
                    <a:pt x="5257" y="8462"/>
                    <a:pt x="5257" y="8220"/>
                  </a:cubicBezTo>
                  <a:lnTo>
                    <a:pt x="5257" y="7342"/>
                  </a:lnTo>
                  <a:lnTo>
                    <a:pt x="13115" y="7342"/>
                  </a:lnTo>
                  <a:lnTo>
                    <a:pt x="13115" y="8220"/>
                  </a:lnTo>
                  <a:cubicBezTo>
                    <a:pt x="13115" y="8462"/>
                    <a:pt x="13321" y="8669"/>
                    <a:pt x="13563" y="8669"/>
                  </a:cubicBezTo>
                  <a:lnTo>
                    <a:pt x="16768" y="8669"/>
                  </a:lnTo>
                  <a:cubicBezTo>
                    <a:pt x="17009" y="8669"/>
                    <a:pt x="17216" y="8462"/>
                    <a:pt x="17216" y="8220"/>
                  </a:cubicBezTo>
                  <a:lnTo>
                    <a:pt x="17216" y="7342"/>
                  </a:lnTo>
                  <a:lnTo>
                    <a:pt x="17750" y="7342"/>
                  </a:lnTo>
                  <a:cubicBezTo>
                    <a:pt x="18095" y="7342"/>
                    <a:pt x="18388" y="7066"/>
                    <a:pt x="18388" y="6721"/>
                  </a:cubicBezTo>
                  <a:lnTo>
                    <a:pt x="18388" y="6411"/>
                  </a:lnTo>
                  <a:cubicBezTo>
                    <a:pt x="18388" y="6066"/>
                    <a:pt x="18095" y="5791"/>
                    <a:pt x="17750" y="5791"/>
                  </a:cubicBezTo>
                  <a:lnTo>
                    <a:pt x="16768" y="5791"/>
                  </a:lnTo>
                  <a:cubicBezTo>
                    <a:pt x="16820" y="5722"/>
                    <a:pt x="16889" y="5670"/>
                    <a:pt x="16958" y="5618"/>
                  </a:cubicBezTo>
                  <a:cubicBezTo>
                    <a:pt x="18043" y="4516"/>
                    <a:pt x="18043" y="2741"/>
                    <a:pt x="16958" y="1655"/>
                  </a:cubicBezTo>
                  <a:cubicBezTo>
                    <a:pt x="16406" y="1103"/>
                    <a:pt x="15687" y="828"/>
                    <a:pt x="14969" y="828"/>
                  </a:cubicBezTo>
                  <a:cubicBezTo>
                    <a:pt x="14252" y="828"/>
                    <a:pt x="13537" y="1103"/>
                    <a:pt x="12994" y="1655"/>
                  </a:cubicBezTo>
                  <a:cubicBezTo>
                    <a:pt x="11891" y="2741"/>
                    <a:pt x="11891" y="4516"/>
                    <a:pt x="12994" y="5618"/>
                  </a:cubicBezTo>
                  <a:cubicBezTo>
                    <a:pt x="13046" y="5670"/>
                    <a:pt x="13115" y="5722"/>
                    <a:pt x="13184" y="5791"/>
                  </a:cubicBezTo>
                  <a:lnTo>
                    <a:pt x="11857" y="5791"/>
                  </a:lnTo>
                  <a:lnTo>
                    <a:pt x="11857" y="4429"/>
                  </a:lnTo>
                  <a:cubicBezTo>
                    <a:pt x="11857" y="4274"/>
                    <a:pt x="11736" y="4154"/>
                    <a:pt x="11598" y="4154"/>
                  </a:cubicBezTo>
                  <a:cubicBezTo>
                    <a:pt x="11443" y="4154"/>
                    <a:pt x="11322" y="4274"/>
                    <a:pt x="11322" y="4429"/>
                  </a:cubicBezTo>
                  <a:lnTo>
                    <a:pt x="11322" y="5791"/>
                  </a:lnTo>
                  <a:lnTo>
                    <a:pt x="7342" y="5791"/>
                  </a:lnTo>
                  <a:lnTo>
                    <a:pt x="7342" y="2310"/>
                  </a:lnTo>
                  <a:lnTo>
                    <a:pt x="11322" y="2310"/>
                  </a:lnTo>
                  <a:lnTo>
                    <a:pt x="11322" y="3137"/>
                  </a:lnTo>
                  <a:cubicBezTo>
                    <a:pt x="11322" y="3292"/>
                    <a:pt x="11443" y="3413"/>
                    <a:pt x="11598" y="3413"/>
                  </a:cubicBezTo>
                  <a:cubicBezTo>
                    <a:pt x="11736" y="3413"/>
                    <a:pt x="11857" y="3292"/>
                    <a:pt x="11857" y="3137"/>
                  </a:cubicBezTo>
                  <a:lnTo>
                    <a:pt x="11857" y="2206"/>
                  </a:lnTo>
                  <a:cubicBezTo>
                    <a:pt x="11857" y="1965"/>
                    <a:pt x="11667" y="1758"/>
                    <a:pt x="11409" y="1758"/>
                  </a:cubicBezTo>
                  <a:lnTo>
                    <a:pt x="11271" y="1758"/>
                  </a:lnTo>
                  <a:cubicBezTo>
                    <a:pt x="11271" y="1396"/>
                    <a:pt x="11047" y="1086"/>
                    <a:pt x="10754" y="948"/>
                  </a:cubicBezTo>
                  <a:cubicBezTo>
                    <a:pt x="10754" y="931"/>
                    <a:pt x="10754" y="914"/>
                    <a:pt x="10754" y="897"/>
                  </a:cubicBezTo>
                  <a:cubicBezTo>
                    <a:pt x="10754" y="414"/>
                    <a:pt x="10340" y="1"/>
                    <a:pt x="9858" y="1"/>
                  </a:cubicBezTo>
                  <a:cubicBezTo>
                    <a:pt x="9651" y="1"/>
                    <a:pt x="9479" y="70"/>
                    <a:pt x="9341" y="173"/>
                  </a:cubicBezTo>
                  <a:cubicBezTo>
                    <a:pt x="9186" y="70"/>
                    <a:pt x="9013" y="1"/>
                    <a:pt x="88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96"/>
            <p:cNvSpPr/>
            <p:nvPr/>
          </p:nvSpPr>
          <p:spPr>
            <a:xfrm>
              <a:off x="4714163" y="2606775"/>
              <a:ext cx="415325" cy="67650"/>
            </a:xfrm>
            <a:custGeom>
              <a:rect b="b" l="l" r="r" t="t"/>
              <a:pathLst>
                <a:path extrusionOk="0" h="2706" w="16613">
                  <a:moveTo>
                    <a:pt x="16078" y="535"/>
                  </a:moveTo>
                  <a:lnTo>
                    <a:pt x="16078" y="1086"/>
                  </a:lnTo>
                  <a:lnTo>
                    <a:pt x="14338" y="1086"/>
                  </a:lnTo>
                  <a:cubicBezTo>
                    <a:pt x="14183" y="1086"/>
                    <a:pt x="14062" y="1207"/>
                    <a:pt x="14062" y="1344"/>
                  </a:cubicBezTo>
                  <a:cubicBezTo>
                    <a:pt x="14062" y="1500"/>
                    <a:pt x="14183" y="1620"/>
                    <a:pt x="14338" y="1620"/>
                  </a:cubicBezTo>
                  <a:lnTo>
                    <a:pt x="16078" y="1620"/>
                  </a:lnTo>
                  <a:lnTo>
                    <a:pt x="16078" y="2172"/>
                  </a:lnTo>
                  <a:lnTo>
                    <a:pt x="535" y="2172"/>
                  </a:lnTo>
                  <a:lnTo>
                    <a:pt x="535" y="1620"/>
                  </a:lnTo>
                  <a:lnTo>
                    <a:pt x="13046" y="1620"/>
                  </a:lnTo>
                  <a:cubicBezTo>
                    <a:pt x="13201" y="1620"/>
                    <a:pt x="13321" y="1500"/>
                    <a:pt x="13321" y="1344"/>
                  </a:cubicBezTo>
                  <a:cubicBezTo>
                    <a:pt x="13321" y="1207"/>
                    <a:pt x="13201" y="1086"/>
                    <a:pt x="13046" y="1086"/>
                  </a:cubicBezTo>
                  <a:lnTo>
                    <a:pt x="535" y="1086"/>
                  </a:lnTo>
                  <a:lnTo>
                    <a:pt x="535" y="535"/>
                  </a:lnTo>
                  <a:close/>
                  <a:moveTo>
                    <a:pt x="449" y="0"/>
                  </a:moveTo>
                  <a:cubicBezTo>
                    <a:pt x="190" y="0"/>
                    <a:pt x="1" y="190"/>
                    <a:pt x="1" y="448"/>
                  </a:cubicBezTo>
                  <a:lnTo>
                    <a:pt x="1" y="1344"/>
                  </a:lnTo>
                  <a:lnTo>
                    <a:pt x="1" y="2258"/>
                  </a:lnTo>
                  <a:cubicBezTo>
                    <a:pt x="1" y="2516"/>
                    <a:pt x="190" y="2706"/>
                    <a:pt x="449" y="2706"/>
                  </a:cubicBezTo>
                  <a:lnTo>
                    <a:pt x="16165" y="2706"/>
                  </a:lnTo>
                  <a:cubicBezTo>
                    <a:pt x="16423" y="2706"/>
                    <a:pt x="16613" y="2516"/>
                    <a:pt x="16613" y="2258"/>
                  </a:cubicBezTo>
                  <a:lnTo>
                    <a:pt x="16613" y="1344"/>
                  </a:lnTo>
                  <a:lnTo>
                    <a:pt x="16613" y="448"/>
                  </a:lnTo>
                  <a:cubicBezTo>
                    <a:pt x="16613" y="190"/>
                    <a:pt x="16423" y="0"/>
                    <a:pt x="1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05" name="Google Shape;1205;p96"/>
          <p:cNvPicPr preferRelativeResize="0"/>
          <p:nvPr/>
        </p:nvPicPr>
        <p:blipFill rotWithShape="1">
          <a:blip r:embed="rId3">
            <a:alphaModFix/>
          </a:blip>
          <a:srcRect b="16694" l="0" r="0" t="15467"/>
          <a:stretch/>
        </p:blipFill>
        <p:spPr>
          <a:xfrm>
            <a:off x="723675" y="1906363"/>
            <a:ext cx="3254984" cy="220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96"/>
          <p:cNvSpPr txBox="1"/>
          <p:nvPr>
            <p:ph idx="3" type="subTitle"/>
          </p:nvPr>
        </p:nvSpPr>
        <p:spPr>
          <a:xfrm>
            <a:off x="4870186" y="1469092"/>
            <a:ext cx="23085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 deeper into our problem domain of cooking &amp; food authenticity.</a:t>
            </a:r>
            <a:endParaRPr/>
          </a:p>
        </p:txBody>
      </p:sp>
      <p:grpSp>
        <p:nvGrpSpPr>
          <p:cNvPr id="1207" name="Google Shape;1207;p96"/>
          <p:cNvGrpSpPr/>
          <p:nvPr/>
        </p:nvGrpSpPr>
        <p:grpSpPr>
          <a:xfrm>
            <a:off x="714306" y="3914965"/>
            <a:ext cx="528885" cy="545802"/>
            <a:chOff x="-1507225" y="3988588"/>
            <a:chExt cx="575250" cy="593650"/>
          </a:xfrm>
        </p:grpSpPr>
        <p:sp>
          <p:nvSpPr>
            <p:cNvPr id="1208" name="Google Shape;1208;p96"/>
            <p:cNvSpPr/>
            <p:nvPr/>
          </p:nvSpPr>
          <p:spPr>
            <a:xfrm>
              <a:off x="-1507225" y="3988588"/>
              <a:ext cx="575250" cy="593650"/>
            </a:xfrm>
            <a:custGeom>
              <a:rect b="b" l="l" r="r" t="t"/>
              <a:pathLst>
                <a:path extrusionOk="0" fill="none" h="23746" w="23010">
                  <a:moveTo>
                    <a:pt x="2718" y="4047"/>
                  </a:moveTo>
                  <a:cubicBezTo>
                    <a:pt x="450" y="6765"/>
                    <a:pt x="0" y="11567"/>
                    <a:pt x="327" y="13610"/>
                  </a:cubicBezTo>
                  <a:cubicBezTo>
                    <a:pt x="327" y="13610"/>
                    <a:pt x="961" y="19229"/>
                    <a:pt x="5477" y="21498"/>
                  </a:cubicBezTo>
                  <a:cubicBezTo>
                    <a:pt x="9972" y="23745"/>
                    <a:pt x="15775" y="21947"/>
                    <a:pt x="19392" y="16021"/>
                  </a:cubicBezTo>
                  <a:cubicBezTo>
                    <a:pt x="23009" y="10095"/>
                    <a:pt x="18391" y="3373"/>
                    <a:pt x="13936" y="1697"/>
                  </a:cubicBezTo>
                  <a:cubicBezTo>
                    <a:pt x="9482" y="1"/>
                    <a:pt x="4986" y="1329"/>
                    <a:pt x="2718" y="4047"/>
                  </a:cubicBezTo>
                  <a:close/>
                  <a:moveTo>
                    <a:pt x="12363" y="11791"/>
                  </a:moveTo>
                  <a:cubicBezTo>
                    <a:pt x="11913" y="13447"/>
                    <a:pt x="10483" y="14203"/>
                    <a:pt x="9236" y="13385"/>
                  </a:cubicBezTo>
                  <a:cubicBezTo>
                    <a:pt x="8542" y="12895"/>
                    <a:pt x="8153" y="12077"/>
                    <a:pt x="8256" y="11240"/>
                  </a:cubicBezTo>
                  <a:cubicBezTo>
                    <a:pt x="8296" y="10279"/>
                    <a:pt x="9073" y="9523"/>
                    <a:pt x="10013" y="9503"/>
                  </a:cubicBezTo>
                  <a:cubicBezTo>
                    <a:pt x="10994" y="9441"/>
                    <a:pt x="12833" y="10136"/>
                    <a:pt x="12363" y="1179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96"/>
            <p:cNvSpPr/>
            <p:nvPr/>
          </p:nvSpPr>
          <p:spPr>
            <a:xfrm>
              <a:off x="-1501100" y="4012088"/>
              <a:ext cx="509350" cy="527225"/>
            </a:xfrm>
            <a:custGeom>
              <a:rect b="b" l="l" r="r" t="t"/>
              <a:pathLst>
                <a:path extrusionOk="0" fill="none" h="21089" w="20374">
                  <a:moveTo>
                    <a:pt x="19965" y="11076"/>
                  </a:moveTo>
                  <a:cubicBezTo>
                    <a:pt x="19883" y="9768"/>
                    <a:pt x="20373" y="8318"/>
                    <a:pt x="19474" y="7337"/>
                  </a:cubicBezTo>
                  <a:cubicBezTo>
                    <a:pt x="18718" y="6499"/>
                    <a:pt x="18657" y="5375"/>
                    <a:pt x="18269" y="4374"/>
                  </a:cubicBezTo>
                  <a:cubicBezTo>
                    <a:pt x="17860" y="3822"/>
                    <a:pt x="17410" y="3311"/>
                    <a:pt x="16899" y="2841"/>
                  </a:cubicBezTo>
                  <a:cubicBezTo>
                    <a:pt x="16593" y="2739"/>
                    <a:pt x="16246" y="2698"/>
                    <a:pt x="15816" y="2596"/>
                  </a:cubicBezTo>
                  <a:cubicBezTo>
                    <a:pt x="14836" y="2351"/>
                    <a:pt x="14917" y="1370"/>
                    <a:pt x="13283" y="1125"/>
                  </a:cubicBezTo>
                  <a:cubicBezTo>
                    <a:pt x="11668" y="880"/>
                    <a:pt x="11014" y="1125"/>
                    <a:pt x="10361" y="1125"/>
                  </a:cubicBezTo>
                  <a:cubicBezTo>
                    <a:pt x="9911" y="1104"/>
                    <a:pt x="9461" y="1002"/>
                    <a:pt x="9053" y="798"/>
                  </a:cubicBezTo>
                  <a:cubicBezTo>
                    <a:pt x="9053" y="798"/>
                    <a:pt x="7827" y="1"/>
                    <a:pt x="6029" y="1043"/>
                  </a:cubicBezTo>
                  <a:cubicBezTo>
                    <a:pt x="4251" y="2106"/>
                    <a:pt x="4169" y="3250"/>
                    <a:pt x="2943" y="4231"/>
                  </a:cubicBezTo>
                  <a:cubicBezTo>
                    <a:pt x="2330" y="4721"/>
                    <a:pt x="1656" y="4946"/>
                    <a:pt x="1165" y="5273"/>
                  </a:cubicBezTo>
                  <a:cubicBezTo>
                    <a:pt x="920" y="5866"/>
                    <a:pt x="695" y="6499"/>
                    <a:pt x="532" y="7112"/>
                  </a:cubicBezTo>
                  <a:cubicBezTo>
                    <a:pt x="818" y="8828"/>
                    <a:pt x="1880" y="10218"/>
                    <a:pt x="1553" y="11240"/>
                  </a:cubicBezTo>
                  <a:cubicBezTo>
                    <a:pt x="1227" y="12261"/>
                    <a:pt x="0" y="12629"/>
                    <a:pt x="491" y="13998"/>
                  </a:cubicBezTo>
                  <a:cubicBezTo>
                    <a:pt x="981" y="15388"/>
                    <a:pt x="1717" y="15388"/>
                    <a:pt x="1880" y="16777"/>
                  </a:cubicBezTo>
                  <a:cubicBezTo>
                    <a:pt x="2044" y="18146"/>
                    <a:pt x="3924" y="19863"/>
                    <a:pt x="4884" y="19863"/>
                  </a:cubicBezTo>
                  <a:cubicBezTo>
                    <a:pt x="5865" y="19863"/>
                    <a:pt x="6110" y="19291"/>
                    <a:pt x="7908" y="20190"/>
                  </a:cubicBezTo>
                  <a:cubicBezTo>
                    <a:pt x="9707" y="21089"/>
                    <a:pt x="10361" y="21007"/>
                    <a:pt x="11321" y="20271"/>
                  </a:cubicBezTo>
                  <a:cubicBezTo>
                    <a:pt x="12302" y="19536"/>
                    <a:pt x="11811" y="19699"/>
                    <a:pt x="13446" y="19454"/>
                  </a:cubicBezTo>
                  <a:cubicBezTo>
                    <a:pt x="15081" y="19209"/>
                    <a:pt x="16143" y="18637"/>
                    <a:pt x="16552" y="17595"/>
                  </a:cubicBezTo>
                  <a:cubicBezTo>
                    <a:pt x="16940" y="16532"/>
                    <a:pt x="16879" y="16777"/>
                    <a:pt x="18330" y="15470"/>
                  </a:cubicBezTo>
                  <a:cubicBezTo>
                    <a:pt x="19801" y="14162"/>
                    <a:pt x="20046" y="12384"/>
                    <a:pt x="19965" y="11076"/>
                  </a:cubicBezTo>
                  <a:close/>
                  <a:moveTo>
                    <a:pt x="12118" y="10851"/>
                  </a:moveTo>
                  <a:cubicBezTo>
                    <a:pt x="11668" y="12507"/>
                    <a:pt x="10238" y="13263"/>
                    <a:pt x="8991" y="12445"/>
                  </a:cubicBezTo>
                  <a:cubicBezTo>
                    <a:pt x="8297" y="11955"/>
                    <a:pt x="7908" y="11137"/>
                    <a:pt x="8011" y="10300"/>
                  </a:cubicBezTo>
                  <a:cubicBezTo>
                    <a:pt x="8051" y="9339"/>
                    <a:pt x="8828" y="8583"/>
                    <a:pt x="9768" y="8563"/>
                  </a:cubicBezTo>
                  <a:cubicBezTo>
                    <a:pt x="10749" y="8501"/>
                    <a:pt x="12588" y="9196"/>
                    <a:pt x="12118" y="1085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96"/>
            <p:cNvSpPr/>
            <p:nvPr/>
          </p:nvSpPr>
          <p:spPr>
            <a:xfrm>
              <a:off x="-1460750" y="4047338"/>
              <a:ext cx="452650" cy="467975"/>
            </a:xfrm>
            <a:custGeom>
              <a:rect b="b" l="l" r="r" t="t"/>
              <a:pathLst>
                <a:path extrusionOk="0" fill="none" h="18719" w="18106">
                  <a:moveTo>
                    <a:pt x="15020" y="9748"/>
                  </a:moveTo>
                  <a:cubicBezTo>
                    <a:pt x="13385" y="10892"/>
                    <a:pt x="10279" y="15633"/>
                    <a:pt x="11015" y="13590"/>
                  </a:cubicBezTo>
                  <a:cubicBezTo>
                    <a:pt x="11750" y="11546"/>
                    <a:pt x="12486" y="10238"/>
                    <a:pt x="10933" y="10974"/>
                  </a:cubicBezTo>
                  <a:cubicBezTo>
                    <a:pt x="9400" y="11710"/>
                    <a:pt x="6867" y="14325"/>
                    <a:pt x="5559" y="14386"/>
                  </a:cubicBezTo>
                  <a:cubicBezTo>
                    <a:pt x="4374" y="14468"/>
                    <a:pt x="6192" y="12282"/>
                    <a:pt x="7132" y="10851"/>
                  </a:cubicBezTo>
                  <a:cubicBezTo>
                    <a:pt x="6683" y="10443"/>
                    <a:pt x="6417" y="9871"/>
                    <a:pt x="6376" y="9257"/>
                  </a:cubicBezTo>
                  <a:cubicBezTo>
                    <a:pt x="5804" y="9176"/>
                    <a:pt x="5232" y="9217"/>
                    <a:pt x="4660" y="9339"/>
                  </a:cubicBezTo>
                  <a:cubicBezTo>
                    <a:pt x="4353" y="9441"/>
                    <a:pt x="5171" y="9196"/>
                    <a:pt x="6397" y="8767"/>
                  </a:cubicBezTo>
                  <a:cubicBezTo>
                    <a:pt x="6499" y="7868"/>
                    <a:pt x="7255" y="7173"/>
                    <a:pt x="8154" y="7153"/>
                  </a:cubicBezTo>
                  <a:cubicBezTo>
                    <a:pt x="8685" y="7132"/>
                    <a:pt x="9217" y="7275"/>
                    <a:pt x="9687" y="7541"/>
                  </a:cubicBezTo>
                  <a:cubicBezTo>
                    <a:pt x="10790" y="7071"/>
                    <a:pt x="11791" y="6601"/>
                    <a:pt x="12302" y="6172"/>
                  </a:cubicBezTo>
                  <a:cubicBezTo>
                    <a:pt x="14019" y="4782"/>
                    <a:pt x="10524" y="4210"/>
                    <a:pt x="8644" y="4537"/>
                  </a:cubicBezTo>
                  <a:cubicBezTo>
                    <a:pt x="6764" y="4864"/>
                    <a:pt x="10524" y="3556"/>
                    <a:pt x="10851" y="2024"/>
                  </a:cubicBezTo>
                  <a:cubicBezTo>
                    <a:pt x="11178" y="471"/>
                    <a:pt x="8808" y="553"/>
                    <a:pt x="5722" y="2269"/>
                  </a:cubicBezTo>
                  <a:cubicBezTo>
                    <a:pt x="2616" y="3986"/>
                    <a:pt x="2780" y="3332"/>
                    <a:pt x="5068" y="1779"/>
                  </a:cubicBezTo>
                  <a:cubicBezTo>
                    <a:pt x="7337" y="246"/>
                    <a:pt x="5886" y="1"/>
                    <a:pt x="4803" y="553"/>
                  </a:cubicBezTo>
                  <a:cubicBezTo>
                    <a:pt x="4803" y="553"/>
                    <a:pt x="164" y="4558"/>
                    <a:pt x="82" y="6254"/>
                  </a:cubicBezTo>
                  <a:cubicBezTo>
                    <a:pt x="1" y="7970"/>
                    <a:pt x="1554" y="7316"/>
                    <a:pt x="3658" y="5293"/>
                  </a:cubicBezTo>
                  <a:cubicBezTo>
                    <a:pt x="5763" y="3250"/>
                    <a:pt x="9932" y="1206"/>
                    <a:pt x="9114" y="2596"/>
                  </a:cubicBezTo>
                  <a:cubicBezTo>
                    <a:pt x="8297" y="3986"/>
                    <a:pt x="3577" y="6417"/>
                    <a:pt x="5273" y="6417"/>
                  </a:cubicBezTo>
                  <a:cubicBezTo>
                    <a:pt x="6989" y="6417"/>
                    <a:pt x="10422" y="4803"/>
                    <a:pt x="11056" y="5375"/>
                  </a:cubicBezTo>
                  <a:cubicBezTo>
                    <a:pt x="11709" y="5947"/>
                    <a:pt x="2432" y="7725"/>
                    <a:pt x="1288" y="10831"/>
                  </a:cubicBezTo>
                  <a:cubicBezTo>
                    <a:pt x="144" y="13916"/>
                    <a:pt x="6581" y="9114"/>
                    <a:pt x="6008" y="10504"/>
                  </a:cubicBezTo>
                  <a:cubicBezTo>
                    <a:pt x="5436" y="11893"/>
                    <a:pt x="675" y="14959"/>
                    <a:pt x="2882" y="16839"/>
                  </a:cubicBezTo>
                  <a:cubicBezTo>
                    <a:pt x="5068" y="18718"/>
                    <a:pt x="9400" y="11546"/>
                    <a:pt x="10116" y="12527"/>
                  </a:cubicBezTo>
                  <a:cubicBezTo>
                    <a:pt x="10851" y="13508"/>
                    <a:pt x="7602" y="17574"/>
                    <a:pt x="9973" y="16430"/>
                  </a:cubicBezTo>
                  <a:cubicBezTo>
                    <a:pt x="12322" y="15286"/>
                    <a:pt x="16389" y="9339"/>
                    <a:pt x="16389" y="10484"/>
                  </a:cubicBezTo>
                  <a:cubicBezTo>
                    <a:pt x="16389" y="11628"/>
                    <a:pt x="9789" y="16369"/>
                    <a:pt x="11178" y="17247"/>
                  </a:cubicBezTo>
                  <a:cubicBezTo>
                    <a:pt x="12568" y="18126"/>
                    <a:pt x="17615" y="11628"/>
                    <a:pt x="17860" y="9911"/>
                  </a:cubicBezTo>
                  <a:cubicBezTo>
                    <a:pt x="18105" y="8215"/>
                    <a:pt x="16634" y="8604"/>
                    <a:pt x="15020" y="9748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1" name="Google Shape;1211;p96"/>
          <p:cNvGrpSpPr/>
          <p:nvPr/>
        </p:nvGrpSpPr>
        <p:grpSpPr>
          <a:xfrm>
            <a:off x="3493635" y="1349691"/>
            <a:ext cx="387325" cy="392002"/>
            <a:chOff x="-1988450" y="2592438"/>
            <a:chExt cx="550725" cy="557375"/>
          </a:xfrm>
        </p:grpSpPr>
        <p:sp>
          <p:nvSpPr>
            <p:cNvPr id="1212" name="Google Shape;1212;p96"/>
            <p:cNvSpPr/>
            <p:nvPr/>
          </p:nvSpPr>
          <p:spPr>
            <a:xfrm>
              <a:off x="-1988450" y="2592438"/>
              <a:ext cx="550725" cy="557375"/>
            </a:xfrm>
            <a:custGeom>
              <a:rect b="b" l="l" r="r" t="t"/>
              <a:pathLst>
                <a:path extrusionOk="0" fill="none" h="22295" w="22029">
                  <a:moveTo>
                    <a:pt x="15837" y="1145"/>
                  </a:moveTo>
                  <a:cubicBezTo>
                    <a:pt x="12486" y="1"/>
                    <a:pt x="7847" y="1288"/>
                    <a:pt x="6049" y="2310"/>
                  </a:cubicBezTo>
                  <a:cubicBezTo>
                    <a:pt x="6049" y="2310"/>
                    <a:pt x="1022" y="4884"/>
                    <a:pt x="511" y="9911"/>
                  </a:cubicBezTo>
                  <a:cubicBezTo>
                    <a:pt x="0" y="14938"/>
                    <a:pt x="3740" y="19699"/>
                    <a:pt x="10565" y="21007"/>
                  </a:cubicBezTo>
                  <a:cubicBezTo>
                    <a:pt x="17390" y="22294"/>
                    <a:pt x="22028" y="15592"/>
                    <a:pt x="22028" y="10810"/>
                  </a:cubicBezTo>
                  <a:cubicBezTo>
                    <a:pt x="22028" y="6049"/>
                    <a:pt x="19188" y="2310"/>
                    <a:pt x="15837" y="1145"/>
                  </a:cubicBezTo>
                  <a:close/>
                  <a:moveTo>
                    <a:pt x="12036" y="12935"/>
                  </a:moveTo>
                  <a:cubicBezTo>
                    <a:pt x="10320" y="13099"/>
                    <a:pt x="9094" y="12036"/>
                    <a:pt x="9420" y="10565"/>
                  </a:cubicBezTo>
                  <a:cubicBezTo>
                    <a:pt x="9625" y="9748"/>
                    <a:pt x="10258" y="9094"/>
                    <a:pt x="11076" y="8890"/>
                  </a:cubicBezTo>
                  <a:cubicBezTo>
                    <a:pt x="11975" y="8583"/>
                    <a:pt x="12956" y="9033"/>
                    <a:pt x="13344" y="9911"/>
                  </a:cubicBezTo>
                  <a:cubicBezTo>
                    <a:pt x="13752" y="10810"/>
                    <a:pt x="13752" y="12772"/>
                    <a:pt x="12036" y="12935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96"/>
            <p:cNvSpPr/>
            <p:nvPr/>
          </p:nvSpPr>
          <p:spPr>
            <a:xfrm>
              <a:off x="-1950150" y="2632288"/>
              <a:ext cx="510875" cy="466950"/>
            </a:xfrm>
            <a:custGeom>
              <a:rect b="b" l="l" r="r" t="t"/>
              <a:pathLst>
                <a:path extrusionOk="0" fill="none" h="18678" w="20435">
                  <a:moveTo>
                    <a:pt x="20026" y="9053"/>
                  </a:moveTo>
                  <a:cubicBezTo>
                    <a:pt x="19209" y="7582"/>
                    <a:pt x="19045" y="7091"/>
                    <a:pt x="19045" y="5947"/>
                  </a:cubicBezTo>
                  <a:cubicBezTo>
                    <a:pt x="19045" y="4803"/>
                    <a:pt x="18392" y="3597"/>
                    <a:pt x="17840" y="3188"/>
                  </a:cubicBezTo>
                  <a:cubicBezTo>
                    <a:pt x="17145" y="2698"/>
                    <a:pt x="16532" y="2167"/>
                    <a:pt x="15960" y="1554"/>
                  </a:cubicBezTo>
                  <a:cubicBezTo>
                    <a:pt x="15143" y="736"/>
                    <a:pt x="13998" y="348"/>
                    <a:pt x="12854" y="491"/>
                  </a:cubicBezTo>
                  <a:cubicBezTo>
                    <a:pt x="11975" y="654"/>
                    <a:pt x="11056" y="654"/>
                    <a:pt x="10177" y="491"/>
                  </a:cubicBezTo>
                  <a:cubicBezTo>
                    <a:pt x="8951" y="328"/>
                    <a:pt x="8951" y="1"/>
                    <a:pt x="7807" y="409"/>
                  </a:cubicBezTo>
                  <a:cubicBezTo>
                    <a:pt x="6662" y="818"/>
                    <a:pt x="4476" y="1554"/>
                    <a:pt x="4476" y="1554"/>
                  </a:cubicBezTo>
                  <a:cubicBezTo>
                    <a:pt x="4476" y="1554"/>
                    <a:pt x="2106" y="2534"/>
                    <a:pt x="1697" y="3597"/>
                  </a:cubicBezTo>
                  <a:cubicBezTo>
                    <a:pt x="1288" y="4660"/>
                    <a:pt x="1533" y="6621"/>
                    <a:pt x="1207" y="7439"/>
                  </a:cubicBezTo>
                  <a:cubicBezTo>
                    <a:pt x="900" y="8256"/>
                    <a:pt x="1" y="7929"/>
                    <a:pt x="410" y="9789"/>
                  </a:cubicBezTo>
                  <a:cubicBezTo>
                    <a:pt x="818" y="11668"/>
                    <a:pt x="1452" y="12731"/>
                    <a:pt x="1452" y="13630"/>
                  </a:cubicBezTo>
                  <a:cubicBezTo>
                    <a:pt x="1452" y="14529"/>
                    <a:pt x="2923" y="16143"/>
                    <a:pt x="4231" y="16143"/>
                  </a:cubicBezTo>
                  <a:cubicBezTo>
                    <a:pt x="5539" y="16143"/>
                    <a:pt x="6438" y="16409"/>
                    <a:pt x="7643" y="17370"/>
                  </a:cubicBezTo>
                  <a:cubicBezTo>
                    <a:pt x="8869" y="18330"/>
                    <a:pt x="9850" y="18677"/>
                    <a:pt x="11403" y="17860"/>
                  </a:cubicBezTo>
                  <a:cubicBezTo>
                    <a:pt x="12936" y="17043"/>
                    <a:pt x="14816" y="17124"/>
                    <a:pt x="15633" y="17043"/>
                  </a:cubicBezTo>
                  <a:cubicBezTo>
                    <a:pt x="16450" y="16961"/>
                    <a:pt x="17513" y="15653"/>
                    <a:pt x="17840" y="14529"/>
                  </a:cubicBezTo>
                  <a:cubicBezTo>
                    <a:pt x="18167" y="13385"/>
                    <a:pt x="19454" y="13303"/>
                    <a:pt x="19883" y="12159"/>
                  </a:cubicBezTo>
                  <a:cubicBezTo>
                    <a:pt x="20006" y="11791"/>
                    <a:pt x="20149" y="11485"/>
                    <a:pt x="20272" y="11219"/>
                  </a:cubicBezTo>
                  <a:cubicBezTo>
                    <a:pt x="20353" y="10872"/>
                    <a:pt x="20394" y="10545"/>
                    <a:pt x="20435" y="10218"/>
                  </a:cubicBezTo>
                  <a:cubicBezTo>
                    <a:pt x="20394" y="9789"/>
                    <a:pt x="20251" y="9400"/>
                    <a:pt x="20026" y="9053"/>
                  </a:cubicBezTo>
                  <a:close/>
                  <a:moveTo>
                    <a:pt x="12282" y="8971"/>
                  </a:moveTo>
                  <a:cubicBezTo>
                    <a:pt x="11710" y="9380"/>
                    <a:pt x="12364" y="10524"/>
                    <a:pt x="11567" y="11423"/>
                  </a:cubicBezTo>
                  <a:cubicBezTo>
                    <a:pt x="10749" y="12302"/>
                    <a:pt x="10749" y="11341"/>
                    <a:pt x="10504" y="11341"/>
                  </a:cubicBezTo>
                  <a:cubicBezTo>
                    <a:pt x="10136" y="11362"/>
                    <a:pt x="9748" y="11341"/>
                    <a:pt x="9401" y="11260"/>
                  </a:cubicBezTo>
                  <a:cubicBezTo>
                    <a:pt x="9053" y="11219"/>
                    <a:pt x="8747" y="11117"/>
                    <a:pt x="8461" y="10933"/>
                  </a:cubicBezTo>
                  <a:cubicBezTo>
                    <a:pt x="7970" y="10524"/>
                    <a:pt x="7643" y="10279"/>
                    <a:pt x="6989" y="10197"/>
                  </a:cubicBezTo>
                  <a:cubicBezTo>
                    <a:pt x="6356" y="10115"/>
                    <a:pt x="6908" y="9462"/>
                    <a:pt x="7337" y="8828"/>
                  </a:cubicBezTo>
                  <a:cubicBezTo>
                    <a:pt x="7745" y="8174"/>
                    <a:pt x="7827" y="8174"/>
                    <a:pt x="7909" y="7439"/>
                  </a:cubicBezTo>
                  <a:cubicBezTo>
                    <a:pt x="7991" y="6703"/>
                    <a:pt x="9115" y="6601"/>
                    <a:pt x="9115" y="6601"/>
                  </a:cubicBezTo>
                  <a:cubicBezTo>
                    <a:pt x="9115" y="6601"/>
                    <a:pt x="9605" y="6356"/>
                    <a:pt x="10586" y="6601"/>
                  </a:cubicBezTo>
                  <a:cubicBezTo>
                    <a:pt x="11567" y="6866"/>
                    <a:pt x="11321" y="7336"/>
                    <a:pt x="12139" y="7500"/>
                  </a:cubicBezTo>
                  <a:cubicBezTo>
                    <a:pt x="12956" y="7663"/>
                    <a:pt x="12854" y="8562"/>
                    <a:pt x="12282" y="897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96"/>
            <p:cNvSpPr/>
            <p:nvPr/>
          </p:nvSpPr>
          <p:spPr>
            <a:xfrm>
              <a:off x="-1914375" y="2882088"/>
              <a:ext cx="163500" cy="122650"/>
            </a:xfrm>
            <a:custGeom>
              <a:rect b="b" l="l" r="r" t="t"/>
              <a:pathLst>
                <a:path extrusionOk="0" fill="none" h="4906" w="6540">
                  <a:moveTo>
                    <a:pt x="6539" y="553"/>
                  </a:moveTo>
                  <a:cubicBezTo>
                    <a:pt x="6253" y="348"/>
                    <a:pt x="5926" y="226"/>
                    <a:pt x="5558" y="205"/>
                  </a:cubicBezTo>
                  <a:cubicBezTo>
                    <a:pt x="5374" y="185"/>
                    <a:pt x="5293" y="103"/>
                    <a:pt x="5272" y="1"/>
                  </a:cubicBezTo>
                  <a:lnTo>
                    <a:pt x="3821" y="880"/>
                  </a:lnTo>
                  <a:cubicBezTo>
                    <a:pt x="2493" y="1636"/>
                    <a:pt x="1226" y="2473"/>
                    <a:pt x="0" y="3372"/>
                  </a:cubicBezTo>
                  <a:cubicBezTo>
                    <a:pt x="21" y="3454"/>
                    <a:pt x="21" y="3536"/>
                    <a:pt x="21" y="3618"/>
                  </a:cubicBezTo>
                  <a:cubicBezTo>
                    <a:pt x="82" y="4108"/>
                    <a:pt x="286" y="4537"/>
                    <a:pt x="634" y="4905"/>
                  </a:cubicBezTo>
                  <a:cubicBezTo>
                    <a:pt x="859" y="4721"/>
                    <a:pt x="1124" y="4517"/>
                    <a:pt x="1410" y="4312"/>
                  </a:cubicBezTo>
                  <a:cubicBezTo>
                    <a:pt x="2391" y="3638"/>
                    <a:pt x="4455" y="2065"/>
                    <a:pt x="6539" y="553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96"/>
            <p:cNvSpPr/>
            <p:nvPr/>
          </p:nvSpPr>
          <p:spPr>
            <a:xfrm>
              <a:off x="-1942475" y="2644038"/>
              <a:ext cx="368850" cy="242675"/>
            </a:xfrm>
            <a:custGeom>
              <a:rect b="b" l="l" r="r" t="t"/>
              <a:pathLst>
                <a:path extrusionOk="0" fill="none" h="9707" w="14754">
                  <a:moveTo>
                    <a:pt x="3781" y="6519"/>
                  </a:moveTo>
                  <a:cubicBezTo>
                    <a:pt x="6498" y="4435"/>
                    <a:pt x="8174" y="3086"/>
                    <a:pt x="10892" y="1921"/>
                  </a:cubicBezTo>
                  <a:cubicBezTo>
                    <a:pt x="12159" y="1390"/>
                    <a:pt x="13548" y="879"/>
                    <a:pt x="14754" y="430"/>
                  </a:cubicBezTo>
                  <a:cubicBezTo>
                    <a:pt x="14325" y="184"/>
                    <a:pt x="13855" y="41"/>
                    <a:pt x="13364" y="1"/>
                  </a:cubicBezTo>
                  <a:cubicBezTo>
                    <a:pt x="13037" y="123"/>
                    <a:pt x="12690" y="246"/>
                    <a:pt x="12343" y="368"/>
                  </a:cubicBezTo>
                  <a:cubicBezTo>
                    <a:pt x="9543" y="1411"/>
                    <a:pt x="7132" y="2351"/>
                    <a:pt x="3474" y="5579"/>
                  </a:cubicBezTo>
                  <a:cubicBezTo>
                    <a:pt x="2085" y="6826"/>
                    <a:pt x="920" y="7909"/>
                    <a:pt x="0" y="8808"/>
                  </a:cubicBezTo>
                  <a:cubicBezTo>
                    <a:pt x="21" y="8971"/>
                    <a:pt x="62" y="9135"/>
                    <a:pt x="103" y="9319"/>
                  </a:cubicBezTo>
                  <a:cubicBezTo>
                    <a:pt x="123" y="9462"/>
                    <a:pt x="164" y="9584"/>
                    <a:pt x="184" y="9707"/>
                  </a:cubicBezTo>
                  <a:cubicBezTo>
                    <a:pt x="1288" y="8542"/>
                    <a:pt x="2493" y="7479"/>
                    <a:pt x="3781" y="651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96"/>
            <p:cNvSpPr/>
            <p:nvPr/>
          </p:nvSpPr>
          <p:spPr>
            <a:xfrm>
              <a:off x="-1664075" y="2716063"/>
              <a:ext cx="178825" cy="106300"/>
            </a:xfrm>
            <a:custGeom>
              <a:rect b="b" l="l" r="r" t="t"/>
              <a:pathLst>
                <a:path extrusionOk="0" fill="none" h="4252" w="7153">
                  <a:moveTo>
                    <a:pt x="1" y="3761"/>
                  </a:moveTo>
                  <a:cubicBezTo>
                    <a:pt x="185" y="3965"/>
                    <a:pt x="410" y="4108"/>
                    <a:pt x="675" y="4149"/>
                  </a:cubicBezTo>
                  <a:cubicBezTo>
                    <a:pt x="777" y="4169"/>
                    <a:pt x="880" y="4210"/>
                    <a:pt x="961" y="4251"/>
                  </a:cubicBezTo>
                  <a:lnTo>
                    <a:pt x="1104" y="4169"/>
                  </a:lnTo>
                  <a:cubicBezTo>
                    <a:pt x="2596" y="3372"/>
                    <a:pt x="5212" y="1983"/>
                    <a:pt x="7153" y="818"/>
                  </a:cubicBezTo>
                  <a:cubicBezTo>
                    <a:pt x="7010" y="512"/>
                    <a:pt x="6806" y="246"/>
                    <a:pt x="6560" y="1"/>
                  </a:cubicBezTo>
                  <a:cubicBezTo>
                    <a:pt x="5620" y="471"/>
                    <a:pt x="4619" y="1002"/>
                    <a:pt x="3822" y="1452"/>
                  </a:cubicBezTo>
                  <a:cubicBezTo>
                    <a:pt x="2780" y="2065"/>
                    <a:pt x="1534" y="2821"/>
                    <a:pt x="1" y="3761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96"/>
            <p:cNvSpPr/>
            <p:nvPr/>
          </p:nvSpPr>
          <p:spPr>
            <a:xfrm>
              <a:off x="-1806075" y="2854513"/>
              <a:ext cx="364250" cy="198225"/>
            </a:xfrm>
            <a:custGeom>
              <a:rect b="b" l="l" r="r" t="t"/>
              <a:pathLst>
                <a:path extrusionOk="0" fill="none" h="7929" w="14570">
                  <a:moveTo>
                    <a:pt x="2187" y="6887"/>
                  </a:moveTo>
                  <a:cubicBezTo>
                    <a:pt x="3965" y="5211"/>
                    <a:pt x="7091" y="4680"/>
                    <a:pt x="10973" y="2698"/>
                  </a:cubicBezTo>
                  <a:cubicBezTo>
                    <a:pt x="12506" y="1921"/>
                    <a:pt x="13712" y="1308"/>
                    <a:pt x="14570" y="838"/>
                  </a:cubicBezTo>
                  <a:cubicBezTo>
                    <a:pt x="14488" y="613"/>
                    <a:pt x="14386" y="368"/>
                    <a:pt x="14263" y="164"/>
                  </a:cubicBezTo>
                  <a:lnTo>
                    <a:pt x="14182" y="0"/>
                  </a:lnTo>
                  <a:cubicBezTo>
                    <a:pt x="11709" y="879"/>
                    <a:pt x="7357" y="2882"/>
                    <a:pt x="4496" y="4373"/>
                  </a:cubicBezTo>
                  <a:cubicBezTo>
                    <a:pt x="2902" y="5252"/>
                    <a:pt x="1390" y="6274"/>
                    <a:pt x="0" y="7438"/>
                  </a:cubicBezTo>
                  <a:cubicBezTo>
                    <a:pt x="389" y="7561"/>
                    <a:pt x="756" y="7704"/>
                    <a:pt x="1083" y="7929"/>
                  </a:cubicBezTo>
                  <a:close/>
                </a:path>
              </a:pathLst>
            </a:custGeom>
            <a:noFill/>
            <a:ln cap="flat" cmpd="sng" w="6650">
              <a:solidFill>
                <a:schemeClr val="dk2"/>
              </a:solidFill>
              <a:prstDash val="solid"/>
              <a:miter lim="2043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8" name="Google Shape;1218;p96"/>
          <p:cNvSpPr/>
          <p:nvPr/>
        </p:nvSpPr>
        <p:spPr>
          <a:xfrm>
            <a:off x="3909077" y="217167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96"/>
          <p:cNvSpPr/>
          <p:nvPr/>
        </p:nvSpPr>
        <p:spPr>
          <a:xfrm>
            <a:off x="7964427" y="4278989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96"/>
          <p:cNvSpPr/>
          <p:nvPr/>
        </p:nvSpPr>
        <p:spPr>
          <a:xfrm>
            <a:off x="6404054" y="4232179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96"/>
          <p:cNvSpPr/>
          <p:nvPr/>
        </p:nvSpPr>
        <p:spPr>
          <a:xfrm>
            <a:off x="858527" y="18823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96"/>
          <p:cNvSpPr/>
          <p:nvPr/>
        </p:nvSpPr>
        <p:spPr>
          <a:xfrm>
            <a:off x="3711015" y="40798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96"/>
          <p:cNvSpPr/>
          <p:nvPr/>
        </p:nvSpPr>
        <p:spPr>
          <a:xfrm>
            <a:off x="3493619" y="2260098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96"/>
          <p:cNvSpPr/>
          <p:nvPr/>
        </p:nvSpPr>
        <p:spPr>
          <a:xfrm>
            <a:off x="6161804" y="663991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96"/>
          <p:cNvSpPr/>
          <p:nvPr/>
        </p:nvSpPr>
        <p:spPr>
          <a:xfrm>
            <a:off x="7844454" y="6639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96"/>
          <p:cNvSpPr/>
          <p:nvPr/>
        </p:nvSpPr>
        <p:spPr>
          <a:xfrm>
            <a:off x="7200827" y="8496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27" name="Google Shape;1227;p96"/>
          <p:cNvGrpSpPr/>
          <p:nvPr/>
        </p:nvGrpSpPr>
        <p:grpSpPr>
          <a:xfrm>
            <a:off x="7465637" y="1476313"/>
            <a:ext cx="499723" cy="427975"/>
            <a:chOff x="5368563" y="2572200"/>
            <a:chExt cx="461425" cy="395175"/>
          </a:xfrm>
        </p:grpSpPr>
        <p:sp>
          <p:nvSpPr>
            <p:cNvPr id="1228" name="Google Shape;1228;p96"/>
            <p:cNvSpPr/>
            <p:nvPr/>
          </p:nvSpPr>
          <p:spPr>
            <a:xfrm>
              <a:off x="5457313" y="2572200"/>
              <a:ext cx="85325" cy="63450"/>
            </a:xfrm>
            <a:custGeom>
              <a:rect b="b" l="l" r="r" t="t"/>
              <a:pathLst>
                <a:path extrusionOk="0" h="2538" w="3413">
                  <a:moveTo>
                    <a:pt x="2517" y="556"/>
                  </a:moveTo>
                  <a:lnTo>
                    <a:pt x="2792" y="1228"/>
                  </a:lnTo>
                  <a:lnTo>
                    <a:pt x="880" y="1986"/>
                  </a:lnTo>
                  <a:lnTo>
                    <a:pt x="621" y="1314"/>
                  </a:lnTo>
                  <a:lnTo>
                    <a:pt x="2517" y="556"/>
                  </a:lnTo>
                  <a:close/>
                  <a:moveTo>
                    <a:pt x="2570" y="0"/>
                  </a:moveTo>
                  <a:cubicBezTo>
                    <a:pt x="2508" y="0"/>
                    <a:pt x="2448" y="13"/>
                    <a:pt x="2396" y="39"/>
                  </a:cubicBezTo>
                  <a:lnTo>
                    <a:pt x="363" y="832"/>
                  </a:lnTo>
                  <a:cubicBezTo>
                    <a:pt x="121" y="935"/>
                    <a:pt x="1" y="1211"/>
                    <a:pt x="87" y="1452"/>
                  </a:cubicBezTo>
                  <a:lnTo>
                    <a:pt x="414" y="2245"/>
                  </a:lnTo>
                  <a:cubicBezTo>
                    <a:pt x="483" y="2417"/>
                    <a:pt x="655" y="2538"/>
                    <a:pt x="845" y="2538"/>
                  </a:cubicBezTo>
                  <a:cubicBezTo>
                    <a:pt x="897" y="2538"/>
                    <a:pt x="966" y="2521"/>
                    <a:pt x="1017" y="2503"/>
                  </a:cubicBezTo>
                  <a:lnTo>
                    <a:pt x="3051" y="1694"/>
                  </a:lnTo>
                  <a:cubicBezTo>
                    <a:pt x="3292" y="1607"/>
                    <a:pt x="3413" y="1332"/>
                    <a:pt x="3309" y="1090"/>
                  </a:cubicBezTo>
                  <a:lnTo>
                    <a:pt x="2999" y="298"/>
                  </a:lnTo>
                  <a:cubicBezTo>
                    <a:pt x="2947" y="177"/>
                    <a:pt x="2861" y="91"/>
                    <a:pt x="2758" y="39"/>
                  </a:cubicBezTo>
                  <a:cubicBezTo>
                    <a:pt x="2698" y="13"/>
                    <a:pt x="2633" y="0"/>
                    <a:pt x="25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96"/>
            <p:cNvSpPr/>
            <p:nvPr/>
          </p:nvSpPr>
          <p:spPr>
            <a:xfrm>
              <a:off x="5647738" y="2584275"/>
              <a:ext cx="120225" cy="113425"/>
            </a:xfrm>
            <a:custGeom>
              <a:rect b="b" l="l" r="r" t="t"/>
              <a:pathLst>
                <a:path extrusionOk="0" h="4537" w="4809">
                  <a:moveTo>
                    <a:pt x="1241" y="590"/>
                  </a:moveTo>
                  <a:lnTo>
                    <a:pt x="4222" y="3554"/>
                  </a:lnTo>
                  <a:cubicBezTo>
                    <a:pt x="3836" y="3854"/>
                    <a:pt x="3374" y="4002"/>
                    <a:pt x="2916" y="4002"/>
                  </a:cubicBezTo>
                  <a:cubicBezTo>
                    <a:pt x="2372" y="4002"/>
                    <a:pt x="1833" y="3793"/>
                    <a:pt x="1431" y="3382"/>
                  </a:cubicBezTo>
                  <a:cubicBezTo>
                    <a:pt x="673" y="2624"/>
                    <a:pt x="604" y="1417"/>
                    <a:pt x="1241" y="590"/>
                  </a:cubicBezTo>
                  <a:close/>
                  <a:moveTo>
                    <a:pt x="1271" y="1"/>
                  </a:moveTo>
                  <a:cubicBezTo>
                    <a:pt x="1255" y="1"/>
                    <a:pt x="1240" y="2"/>
                    <a:pt x="1224" y="4"/>
                  </a:cubicBezTo>
                  <a:cubicBezTo>
                    <a:pt x="1103" y="4"/>
                    <a:pt x="1000" y="56"/>
                    <a:pt x="914" y="142"/>
                  </a:cubicBezTo>
                  <a:cubicBezTo>
                    <a:pt x="0" y="1193"/>
                    <a:pt x="69" y="2779"/>
                    <a:pt x="1052" y="3761"/>
                  </a:cubicBezTo>
                  <a:cubicBezTo>
                    <a:pt x="1551" y="4278"/>
                    <a:pt x="2241" y="4536"/>
                    <a:pt x="2930" y="4536"/>
                  </a:cubicBezTo>
                  <a:cubicBezTo>
                    <a:pt x="3550" y="4536"/>
                    <a:pt x="4171" y="4330"/>
                    <a:pt x="4653" y="3899"/>
                  </a:cubicBezTo>
                  <a:cubicBezTo>
                    <a:pt x="4757" y="3813"/>
                    <a:pt x="4808" y="3709"/>
                    <a:pt x="4808" y="3589"/>
                  </a:cubicBezTo>
                  <a:cubicBezTo>
                    <a:pt x="4808" y="3468"/>
                    <a:pt x="4774" y="3347"/>
                    <a:pt x="4688" y="3261"/>
                  </a:cubicBezTo>
                  <a:lnTo>
                    <a:pt x="1551" y="125"/>
                  </a:lnTo>
                  <a:cubicBezTo>
                    <a:pt x="1476" y="50"/>
                    <a:pt x="1375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96"/>
            <p:cNvSpPr/>
            <p:nvPr/>
          </p:nvSpPr>
          <p:spPr>
            <a:xfrm>
              <a:off x="5686938" y="2644150"/>
              <a:ext cx="20700" cy="19500"/>
            </a:xfrm>
            <a:custGeom>
              <a:rect b="b" l="l" r="r" t="t"/>
              <a:pathLst>
                <a:path extrusionOk="0" h="780" w="828">
                  <a:moveTo>
                    <a:pt x="526" y="0"/>
                  </a:moveTo>
                  <a:cubicBezTo>
                    <a:pt x="457" y="0"/>
                    <a:pt x="388" y="30"/>
                    <a:pt x="328" y="91"/>
                  </a:cubicBezTo>
                  <a:lnTo>
                    <a:pt x="104" y="315"/>
                  </a:lnTo>
                  <a:cubicBezTo>
                    <a:pt x="1" y="418"/>
                    <a:pt x="1" y="590"/>
                    <a:pt x="104" y="694"/>
                  </a:cubicBezTo>
                  <a:cubicBezTo>
                    <a:pt x="156" y="746"/>
                    <a:pt x="225" y="780"/>
                    <a:pt x="294" y="780"/>
                  </a:cubicBezTo>
                  <a:cubicBezTo>
                    <a:pt x="362" y="780"/>
                    <a:pt x="431" y="746"/>
                    <a:pt x="483" y="694"/>
                  </a:cubicBezTo>
                  <a:lnTo>
                    <a:pt x="724" y="470"/>
                  </a:lnTo>
                  <a:cubicBezTo>
                    <a:pt x="828" y="366"/>
                    <a:pt x="828" y="194"/>
                    <a:pt x="724" y="91"/>
                  </a:cubicBezTo>
                  <a:cubicBezTo>
                    <a:pt x="664" y="30"/>
                    <a:pt x="595" y="0"/>
                    <a:pt x="5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96"/>
            <p:cNvSpPr/>
            <p:nvPr/>
          </p:nvSpPr>
          <p:spPr>
            <a:xfrm>
              <a:off x="5677463" y="2624425"/>
              <a:ext cx="22000" cy="13400"/>
            </a:xfrm>
            <a:custGeom>
              <a:rect b="b" l="l" r="r" t="t"/>
              <a:pathLst>
                <a:path extrusionOk="0" h="536" w="880">
                  <a:moveTo>
                    <a:pt x="276" y="1"/>
                  </a:moveTo>
                  <a:cubicBezTo>
                    <a:pt x="121" y="1"/>
                    <a:pt x="0" y="121"/>
                    <a:pt x="0" y="277"/>
                  </a:cubicBezTo>
                  <a:cubicBezTo>
                    <a:pt x="0" y="414"/>
                    <a:pt x="121" y="535"/>
                    <a:pt x="276" y="535"/>
                  </a:cubicBezTo>
                  <a:lnTo>
                    <a:pt x="604" y="535"/>
                  </a:lnTo>
                  <a:cubicBezTo>
                    <a:pt x="759" y="535"/>
                    <a:pt x="879" y="414"/>
                    <a:pt x="879" y="277"/>
                  </a:cubicBezTo>
                  <a:cubicBezTo>
                    <a:pt x="879" y="121"/>
                    <a:pt x="759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96"/>
            <p:cNvSpPr/>
            <p:nvPr/>
          </p:nvSpPr>
          <p:spPr>
            <a:xfrm>
              <a:off x="5712788" y="2652875"/>
              <a:ext cx="13375" cy="21550"/>
            </a:xfrm>
            <a:custGeom>
              <a:rect b="b" l="l" r="r" t="t"/>
              <a:pathLst>
                <a:path extrusionOk="0" h="862" w="535">
                  <a:moveTo>
                    <a:pt x="259" y="0"/>
                  </a:moveTo>
                  <a:cubicBezTo>
                    <a:pt x="121" y="0"/>
                    <a:pt x="1" y="121"/>
                    <a:pt x="1" y="276"/>
                  </a:cubicBezTo>
                  <a:lnTo>
                    <a:pt x="1" y="603"/>
                  </a:lnTo>
                  <a:cubicBezTo>
                    <a:pt x="1" y="741"/>
                    <a:pt x="121" y="862"/>
                    <a:pt x="259" y="862"/>
                  </a:cubicBezTo>
                  <a:cubicBezTo>
                    <a:pt x="414" y="862"/>
                    <a:pt x="535" y="741"/>
                    <a:pt x="535" y="603"/>
                  </a:cubicBezTo>
                  <a:lnTo>
                    <a:pt x="535" y="276"/>
                  </a:lnTo>
                  <a:cubicBezTo>
                    <a:pt x="535" y="121"/>
                    <a:pt x="414" y="0"/>
                    <a:pt x="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96"/>
            <p:cNvSpPr/>
            <p:nvPr/>
          </p:nvSpPr>
          <p:spPr>
            <a:xfrm>
              <a:off x="5368563" y="2698975"/>
              <a:ext cx="461425" cy="268400"/>
            </a:xfrm>
            <a:custGeom>
              <a:rect b="b" l="l" r="r" t="t"/>
              <a:pathLst>
                <a:path extrusionOk="0" h="10736" w="18457">
                  <a:moveTo>
                    <a:pt x="10616" y="1568"/>
                  </a:moveTo>
                  <a:cubicBezTo>
                    <a:pt x="10978" y="1568"/>
                    <a:pt x="11305" y="1723"/>
                    <a:pt x="11529" y="1965"/>
                  </a:cubicBezTo>
                  <a:cubicBezTo>
                    <a:pt x="11426" y="1999"/>
                    <a:pt x="11340" y="2068"/>
                    <a:pt x="11254" y="2120"/>
                  </a:cubicBezTo>
                  <a:cubicBezTo>
                    <a:pt x="10943" y="2361"/>
                    <a:pt x="10719" y="2706"/>
                    <a:pt x="10650" y="3102"/>
                  </a:cubicBezTo>
                  <a:cubicBezTo>
                    <a:pt x="10461" y="3050"/>
                    <a:pt x="10289" y="3016"/>
                    <a:pt x="10099" y="2981"/>
                  </a:cubicBezTo>
                  <a:cubicBezTo>
                    <a:pt x="10030" y="2654"/>
                    <a:pt x="9858" y="2361"/>
                    <a:pt x="9599" y="2154"/>
                  </a:cubicBezTo>
                  <a:cubicBezTo>
                    <a:pt x="9599" y="2154"/>
                    <a:pt x="9582" y="2137"/>
                    <a:pt x="9565" y="2120"/>
                  </a:cubicBezTo>
                  <a:cubicBezTo>
                    <a:pt x="9789" y="1792"/>
                    <a:pt x="10185" y="1568"/>
                    <a:pt x="10616" y="1568"/>
                  </a:cubicBezTo>
                  <a:close/>
                  <a:moveTo>
                    <a:pt x="12229" y="2335"/>
                  </a:moveTo>
                  <a:cubicBezTo>
                    <a:pt x="12277" y="2335"/>
                    <a:pt x="12325" y="2338"/>
                    <a:pt x="12374" y="2344"/>
                  </a:cubicBezTo>
                  <a:cubicBezTo>
                    <a:pt x="12598" y="2378"/>
                    <a:pt x="12805" y="2482"/>
                    <a:pt x="12960" y="2637"/>
                  </a:cubicBezTo>
                  <a:cubicBezTo>
                    <a:pt x="13011" y="2680"/>
                    <a:pt x="13080" y="2701"/>
                    <a:pt x="13149" y="2701"/>
                  </a:cubicBezTo>
                  <a:cubicBezTo>
                    <a:pt x="13218" y="2701"/>
                    <a:pt x="13287" y="2680"/>
                    <a:pt x="13339" y="2637"/>
                  </a:cubicBezTo>
                  <a:cubicBezTo>
                    <a:pt x="13535" y="2441"/>
                    <a:pt x="13809" y="2337"/>
                    <a:pt x="14083" y="2337"/>
                  </a:cubicBezTo>
                  <a:cubicBezTo>
                    <a:pt x="14122" y="2337"/>
                    <a:pt x="14161" y="2339"/>
                    <a:pt x="14200" y="2344"/>
                  </a:cubicBezTo>
                  <a:cubicBezTo>
                    <a:pt x="14683" y="2413"/>
                    <a:pt x="15028" y="2774"/>
                    <a:pt x="15114" y="3223"/>
                  </a:cubicBezTo>
                  <a:cubicBezTo>
                    <a:pt x="14821" y="3223"/>
                    <a:pt x="14528" y="3309"/>
                    <a:pt x="14287" y="3464"/>
                  </a:cubicBezTo>
                  <a:cubicBezTo>
                    <a:pt x="13976" y="3223"/>
                    <a:pt x="13614" y="3085"/>
                    <a:pt x="13218" y="3085"/>
                  </a:cubicBezTo>
                  <a:cubicBezTo>
                    <a:pt x="12770" y="3085"/>
                    <a:pt x="12356" y="3274"/>
                    <a:pt x="12046" y="3584"/>
                  </a:cubicBezTo>
                  <a:cubicBezTo>
                    <a:pt x="11771" y="3447"/>
                    <a:pt x="11478" y="3343"/>
                    <a:pt x="11167" y="3240"/>
                  </a:cubicBezTo>
                  <a:cubicBezTo>
                    <a:pt x="11219" y="2964"/>
                    <a:pt x="11357" y="2723"/>
                    <a:pt x="11581" y="2550"/>
                  </a:cubicBezTo>
                  <a:cubicBezTo>
                    <a:pt x="11768" y="2407"/>
                    <a:pt x="11990" y="2335"/>
                    <a:pt x="12229" y="2335"/>
                  </a:cubicBezTo>
                  <a:close/>
                  <a:moveTo>
                    <a:pt x="7032" y="1844"/>
                  </a:moveTo>
                  <a:cubicBezTo>
                    <a:pt x="7238" y="1844"/>
                    <a:pt x="7428" y="1913"/>
                    <a:pt x="7583" y="2033"/>
                  </a:cubicBezTo>
                  <a:cubicBezTo>
                    <a:pt x="7686" y="2137"/>
                    <a:pt x="7790" y="2258"/>
                    <a:pt x="7842" y="2413"/>
                  </a:cubicBezTo>
                  <a:cubicBezTo>
                    <a:pt x="7859" y="2482"/>
                    <a:pt x="7928" y="2550"/>
                    <a:pt x="8014" y="2568"/>
                  </a:cubicBezTo>
                  <a:cubicBezTo>
                    <a:pt x="8038" y="2580"/>
                    <a:pt x="8065" y="2586"/>
                    <a:pt x="8092" y="2586"/>
                  </a:cubicBezTo>
                  <a:cubicBezTo>
                    <a:pt x="8142" y="2586"/>
                    <a:pt x="8193" y="2567"/>
                    <a:pt x="8238" y="2533"/>
                  </a:cubicBezTo>
                  <a:cubicBezTo>
                    <a:pt x="8384" y="2436"/>
                    <a:pt x="8556" y="2388"/>
                    <a:pt x="8728" y="2388"/>
                  </a:cubicBezTo>
                  <a:cubicBezTo>
                    <a:pt x="8923" y="2388"/>
                    <a:pt x="9117" y="2449"/>
                    <a:pt x="9272" y="2568"/>
                  </a:cubicBezTo>
                  <a:cubicBezTo>
                    <a:pt x="9375" y="2671"/>
                    <a:pt x="9461" y="2792"/>
                    <a:pt x="9513" y="2912"/>
                  </a:cubicBezTo>
                  <a:cubicBezTo>
                    <a:pt x="9306" y="2895"/>
                    <a:pt x="9082" y="2895"/>
                    <a:pt x="8876" y="2895"/>
                  </a:cubicBezTo>
                  <a:cubicBezTo>
                    <a:pt x="7549" y="2895"/>
                    <a:pt x="6256" y="3240"/>
                    <a:pt x="5136" y="3877"/>
                  </a:cubicBezTo>
                  <a:cubicBezTo>
                    <a:pt x="5119" y="3653"/>
                    <a:pt x="5188" y="3447"/>
                    <a:pt x="5326" y="3291"/>
                  </a:cubicBezTo>
                  <a:cubicBezTo>
                    <a:pt x="5481" y="3102"/>
                    <a:pt x="5705" y="2981"/>
                    <a:pt x="5929" y="2981"/>
                  </a:cubicBezTo>
                  <a:cubicBezTo>
                    <a:pt x="6084" y="2964"/>
                    <a:pt x="6187" y="2843"/>
                    <a:pt x="6187" y="2706"/>
                  </a:cubicBezTo>
                  <a:cubicBezTo>
                    <a:pt x="6187" y="2499"/>
                    <a:pt x="6256" y="2309"/>
                    <a:pt x="6377" y="2154"/>
                  </a:cubicBezTo>
                  <a:cubicBezTo>
                    <a:pt x="6532" y="1982"/>
                    <a:pt x="6721" y="1861"/>
                    <a:pt x="6945" y="1844"/>
                  </a:cubicBezTo>
                  <a:close/>
                  <a:moveTo>
                    <a:pt x="4498" y="3343"/>
                  </a:moveTo>
                  <a:cubicBezTo>
                    <a:pt x="4550" y="3343"/>
                    <a:pt x="4619" y="3360"/>
                    <a:pt x="4671" y="3360"/>
                  </a:cubicBezTo>
                  <a:cubicBezTo>
                    <a:pt x="4602" y="3550"/>
                    <a:pt x="4585" y="3757"/>
                    <a:pt x="4602" y="3964"/>
                  </a:cubicBezTo>
                  <a:cubicBezTo>
                    <a:pt x="4602" y="4032"/>
                    <a:pt x="4619" y="4101"/>
                    <a:pt x="4636" y="4170"/>
                  </a:cubicBezTo>
                  <a:cubicBezTo>
                    <a:pt x="4309" y="4394"/>
                    <a:pt x="3999" y="4636"/>
                    <a:pt x="3706" y="4911"/>
                  </a:cubicBezTo>
                  <a:cubicBezTo>
                    <a:pt x="3602" y="5015"/>
                    <a:pt x="3499" y="5118"/>
                    <a:pt x="3396" y="5239"/>
                  </a:cubicBezTo>
                  <a:cubicBezTo>
                    <a:pt x="3292" y="5049"/>
                    <a:pt x="3223" y="4842"/>
                    <a:pt x="3223" y="4618"/>
                  </a:cubicBezTo>
                  <a:cubicBezTo>
                    <a:pt x="3223" y="3912"/>
                    <a:pt x="3792" y="3343"/>
                    <a:pt x="4498" y="3343"/>
                  </a:cubicBezTo>
                  <a:close/>
                  <a:moveTo>
                    <a:pt x="4498" y="2309"/>
                  </a:moveTo>
                  <a:cubicBezTo>
                    <a:pt x="4843" y="2309"/>
                    <a:pt x="5188" y="2395"/>
                    <a:pt x="5481" y="2533"/>
                  </a:cubicBezTo>
                  <a:cubicBezTo>
                    <a:pt x="5291" y="2602"/>
                    <a:pt x="5119" y="2723"/>
                    <a:pt x="4964" y="2878"/>
                  </a:cubicBezTo>
                  <a:cubicBezTo>
                    <a:pt x="4826" y="2826"/>
                    <a:pt x="4671" y="2809"/>
                    <a:pt x="4498" y="2809"/>
                  </a:cubicBezTo>
                  <a:cubicBezTo>
                    <a:pt x="3499" y="2809"/>
                    <a:pt x="2689" y="3619"/>
                    <a:pt x="2689" y="4618"/>
                  </a:cubicBezTo>
                  <a:cubicBezTo>
                    <a:pt x="2689" y="4997"/>
                    <a:pt x="2810" y="5359"/>
                    <a:pt x="3016" y="5652"/>
                  </a:cubicBezTo>
                  <a:cubicBezTo>
                    <a:pt x="2965" y="5721"/>
                    <a:pt x="2913" y="5773"/>
                    <a:pt x="2861" y="5842"/>
                  </a:cubicBezTo>
                  <a:lnTo>
                    <a:pt x="2775" y="5618"/>
                  </a:lnTo>
                  <a:cubicBezTo>
                    <a:pt x="2711" y="5440"/>
                    <a:pt x="2525" y="5323"/>
                    <a:pt x="2346" y="5323"/>
                  </a:cubicBezTo>
                  <a:cubicBezTo>
                    <a:pt x="2334" y="5323"/>
                    <a:pt x="2322" y="5324"/>
                    <a:pt x="2310" y="5325"/>
                  </a:cubicBezTo>
                  <a:cubicBezTo>
                    <a:pt x="2224" y="5101"/>
                    <a:pt x="2189" y="4860"/>
                    <a:pt x="2189" y="4618"/>
                  </a:cubicBezTo>
                  <a:cubicBezTo>
                    <a:pt x="2189" y="3343"/>
                    <a:pt x="3223" y="2309"/>
                    <a:pt x="4498" y="2309"/>
                  </a:cubicBezTo>
                  <a:close/>
                  <a:moveTo>
                    <a:pt x="2310" y="5894"/>
                  </a:moveTo>
                  <a:lnTo>
                    <a:pt x="2499" y="6359"/>
                  </a:lnTo>
                  <a:cubicBezTo>
                    <a:pt x="2362" y="6566"/>
                    <a:pt x="2258" y="6755"/>
                    <a:pt x="2155" y="6962"/>
                  </a:cubicBezTo>
                  <a:lnTo>
                    <a:pt x="1931" y="6859"/>
                  </a:lnTo>
                  <a:lnTo>
                    <a:pt x="1638" y="6152"/>
                  </a:lnTo>
                  <a:lnTo>
                    <a:pt x="2310" y="5894"/>
                  </a:lnTo>
                  <a:close/>
                  <a:moveTo>
                    <a:pt x="1104" y="7100"/>
                  </a:moveTo>
                  <a:lnTo>
                    <a:pt x="1914" y="7444"/>
                  </a:lnTo>
                  <a:cubicBezTo>
                    <a:pt x="1827" y="7669"/>
                    <a:pt x="1741" y="7893"/>
                    <a:pt x="1655" y="8117"/>
                  </a:cubicBezTo>
                  <a:lnTo>
                    <a:pt x="811" y="7755"/>
                  </a:lnTo>
                  <a:lnTo>
                    <a:pt x="1104" y="7100"/>
                  </a:lnTo>
                  <a:close/>
                  <a:moveTo>
                    <a:pt x="15872" y="7531"/>
                  </a:moveTo>
                  <a:cubicBezTo>
                    <a:pt x="16217" y="7582"/>
                    <a:pt x="16492" y="7893"/>
                    <a:pt x="16492" y="8272"/>
                  </a:cubicBezTo>
                  <a:cubicBezTo>
                    <a:pt x="16492" y="8375"/>
                    <a:pt x="16475" y="8461"/>
                    <a:pt x="16441" y="8547"/>
                  </a:cubicBezTo>
                  <a:lnTo>
                    <a:pt x="16217" y="8547"/>
                  </a:lnTo>
                  <a:cubicBezTo>
                    <a:pt x="16130" y="8203"/>
                    <a:pt x="16010" y="7858"/>
                    <a:pt x="15872" y="7531"/>
                  </a:cubicBezTo>
                  <a:close/>
                  <a:moveTo>
                    <a:pt x="1483" y="8737"/>
                  </a:moveTo>
                  <a:lnTo>
                    <a:pt x="1483" y="8737"/>
                  </a:lnTo>
                  <a:cubicBezTo>
                    <a:pt x="1431" y="9013"/>
                    <a:pt x="1379" y="9288"/>
                    <a:pt x="1345" y="9564"/>
                  </a:cubicBezTo>
                  <a:lnTo>
                    <a:pt x="880" y="9736"/>
                  </a:lnTo>
                  <a:lnTo>
                    <a:pt x="621" y="9082"/>
                  </a:lnTo>
                  <a:lnTo>
                    <a:pt x="1483" y="8737"/>
                  </a:lnTo>
                  <a:close/>
                  <a:moveTo>
                    <a:pt x="16337" y="9082"/>
                  </a:moveTo>
                  <a:lnTo>
                    <a:pt x="16337" y="9082"/>
                  </a:lnTo>
                  <a:cubicBezTo>
                    <a:pt x="16734" y="9116"/>
                    <a:pt x="17061" y="9443"/>
                    <a:pt x="17061" y="9840"/>
                  </a:cubicBezTo>
                  <a:cubicBezTo>
                    <a:pt x="17061" y="9978"/>
                    <a:pt x="17026" y="10098"/>
                    <a:pt x="16958" y="10202"/>
                  </a:cubicBezTo>
                  <a:lnTo>
                    <a:pt x="16458" y="10202"/>
                  </a:lnTo>
                  <a:cubicBezTo>
                    <a:pt x="16441" y="9823"/>
                    <a:pt x="16406" y="9461"/>
                    <a:pt x="16337" y="9082"/>
                  </a:cubicBezTo>
                  <a:close/>
                  <a:moveTo>
                    <a:pt x="17388" y="7789"/>
                  </a:moveTo>
                  <a:cubicBezTo>
                    <a:pt x="17664" y="8461"/>
                    <a:pt x="17836" y="9185"/>
                    <a:pt x="17905" y="9909"/>
                  </a:cubicBezTo>
                  <a:cubicBezTo>
                    <a:pt x="17905" y="9995"/>
                    <a:pt x="17888" y="10064"/>
                    <a:pt x="17836" y="10116"/>
                  </a:cubicBezTo>
                  <a:cubicBezTo>
                    <a:pt x="17785" y="10167"/>
                    <a:pt x="17716" y="10202"/>
                    <a:pt x="17630" y="10202"/>
                  </a:cubicBezTo>
                  <a:lnTo>
                    <a:pt x="17543" y="10202"/>
                  </a:lnTo>
                  <a:cubicBezTo>
                    <a:pt x="17578" y="10098"/>
                    <a:pt x="17595" y="9978"/>
                    <a:pt x="17595" y="9840"/>
                  </a:cubicBezTo>
                  <a:cubicBezTo>
                    <a:pt x="17595" y="9375"/>
                    <a:pt x="17337" y="8944"/>
                    <a:pt x="16940" y="8720"/>
                  </a:cubicBezTo>
                  <a:cubicBezTo>
                    <a:pt x="16992" y="8582"/>
                    <a:pt x="17026" y="8427"/>
                    <a:pt x="17026" y="8272"/>
                  </a:cubicBezTo>
                  <a:cubicBezTo>
                    <a:pt x="17026" y="8254"/>
                    <a:pt x="17026" y="8237"/>
                    <a:pt x="17026" y="8220"/>
                  </a:cubicBezTo>
                  <a:cubicBezTo>
                    <a:pt x="17164" y="8099"/>
                    <a:pt x="17302" y="7961"/>
                    <a:pt x="17388" y="7789"/>
                  </a:cubicBezTo>
                  <a:close/>
                  <a:moveTo>
                    <a:pt x="10616" y="0"/>
                  </a:moveTo>
                  <a:cubicBezTo>
                    <a:pt x="9444" y="0"/>
                    <a:pt x="8445" y="689"/>
                    <a:pt x="8014" y="1706"/>
                  </a:cubicBezTo>
                  <a:cubicBezTo>
                    <a:pt x="7979" y="1672"/>
                    <a:pt x="7945" y="1637"/>
                    <a:pt x="7910" y="1620"/>
                  </a:cubicBezTo>
                  <a:cubicBezTo>
                    <a:pt x="7669" y="1409"/>
                    <a:pt x="7362" y="1303"/>
                    <a:pt x="7035" y="1303"/>
                  </a:cubicBezTo>
                  <a:cubicBezTo>
                    <a:pt x="6988" y="1303"/>
                    <a:pt x="6941" y="1305"/>
                    <a:pt x="6894" y="1310"/>
                  </a:cubicBezTo>
                  <a:cubicBezTo>
                    <a:pt x="6532" y="1344"/>
                    <a:pt x="6204" y="1534"/>
                    <a:pt x="5963" y="1809"/>
                  </a:cubicBezTo>
                  <a:cubicBezTo>
                    <a:pt x="5894" y="1896"/>
                    <a:pt x="5843" y="1982"/>
                    <a:pt x="5791" y="2085"/>
                  </a:cubicBezTo>
                  <a:cubicBezTo>
                    <a:pt x="5412" y="1878"/>
                    <a:pt x="4964" y="1775"/>
                    <a:pt x="4498" y="1775"/>
                  </a:cubicBezTo>
                  <a:cubicBezTo>
                    <a:pt x="2930" y="1775"/>
                    <a:pt x="1655" y="3050"/>
                    <a:pt x="1655" y="4618"/>
                  </a:cubicBezTo>
                  <a:cubicBezTo>
                    <a:pt x="1655" y="4929"/>
                    <a:pt x="1707" y="5222"/>
                    <a:pt x="1793" y="5514"/>
                  </a:cubicBezTo>
                  <a:lnTo>
                    <a:pt x="1379" y="5670"/>
                  </a:lnTo>
                  <a:cubicBezTo>
                    <a:pt x="1138" y="5773"/>
                    <a:pt x="1017" y="6049"/>
                    <a:pt x="1121" y="6290"/>
                  </a:cubicBezTo>
                  <a:lnTo>
                    <a:pt x="1224" y="6566"/>
                  </a:lnTo>
                  <a:cubicBezTo>
                    <a:pt x="1172" y="6545"/>
                    <a:pt x="1117" y="6536"/>
                    <a:pt x="1063" y="6536"/>
                  </a:cubicBezTo>
                  <a:cubicBezTo>
                    <a:pt x="887" y="6536"/>
                    <a:pt x="717" y="6640"/>
                    <a:pt x="638" y="6824"/>
                  </a:cubicBezTo>
                  <a:lnTo>
                    <a:pt x="294" y="7600"/>
                  </a:lnTo>
                  <a:cubicBezTo>
                    <a:pt x="190" y="7841"/>
                    <a:pt x="311" y="8117"/>
                    <a:pt x="535" y="8220"/>
                  </a:cubicBezTo>
                  <a:lnTo>
                    <a:pt x="914" y="8375"/>
                  </a:lnTo>
                  <a:lnTo>
                    <a:pt x="363" y="8599"/>
                  </a:lnTo>
                  <a:cubicBezTo>
                    <a:pt x="121" y="8702"/>
                    <a:pt x="1" y="8978"/>
                    <a:pt x="87" y="9219"/>
                  </a:cubicBezTo>
                  <a:lnTo>
                    <a:pt x="397" y="10012"/>
                  </a:lnTo>
                  <a:cubicBezTo>
                    <a:pt x="449" y="10116"/>
                    <a:pt x="535" y="10219"/>
                    <a:pt x="656" y="10271"/>
                  </a:cubicBezTo>
                  <a:cubicBezTo>
                    <a:pt x="707" y="10288"/>
                    <a:pt x="776" y="10305"/>
                    <a:pt x="845" y="10305"/>
                  </a:cubicBezTo>
                  <a:cubicBezTo>
                    <a:pt x="897" y="10305"/>
                    <a:pt x="966" y="10288"/>
                    <a:pt x="1017" y="10271"/>
                  </a:cubicBezTo>
                  <a:lnTo>
                    <a:pt x="1328" y="10150"/>
                  </a:lnTo>
                  <a:cubicBezTo>
                    <a:pt x="1362" y="10271"/>
                    <a:pt x="1431" y="10391"/>
                    <a:pt x="1517" y="10477"/>
                  </a:cubicBezTo>
                  <a:cubicBezTo>
                    <a:pt x="1672" y="10650"/>
                    <a:pt x="1896" y="10736"/>
                    <a:pt x="2120" y="10736"/>
                  </a:cubicBezTo>
                  <a:lnTo>
                    <a:pt x="4361" y="10736"/>
                  </a:lnTo>
                  <a:cubicBezTo>
                    <a:pt x="4516" y="10736"/>
                    <a:pt x="4636" y="10615"/>
                    <a:pt x="4636" y="10477"/>
                  </a:cubicBezTo>
                  <a:cubicBezTo>
                    <a:pt x="4636" y="10322"/>
                    <a:pt x="4516" y="10202"/>
                    <a:pt x="4361" y="10202"/>
                  </a:cubicBezTo>
                  <a:lnTo>
                    <a:pt x="2120" y="10202"/>
                  </a:lnTo>
                  <a:cubicBezTo>
                    <a:pt x="2034" y="10202"/>
                    <a:pt x="1965" y="10167"/>
                    <a:pt x="1914" y="10116"/>
                  </a:cubicBezTo>
                  <a:cubicBezTo>
                    <a:pt x="1862" y="10064"/>
                    <a:pt x="1845" y="9995"/>
                    <a:pt x="1845" y="9909"/>
                  </a:cubicBezTo>
                  <a:cubicBezTo>
                    <a:pt x="1982" y="8151"/>
                    <a:pt x="2775" y="6514"/>
                    <a:pt x="4085" y="5308"/>
                  </a:cubicBezTo>
                  <a:cubicBezTo>
                    <a:pt x="5377" y="4101"/>
                    <a:pt x="7083" y="3429"/>
                    <a:pt x="8876" y="3429"/>
                  </a:cubicBezTo>
                  <a:cubicBezTo>
                    <a:pt x="10633" y="3429"/>
                    <a:pt x="12322" y="4084"/>
                    <a:pt x="13632" y="5273"/>
                  </a:cubicBezTo>
                  <a:cubicBezTo>
                    <a:pt x="13679" y="5321"/>
                    <a:pt x="13741" y="5343"/>
                    <a:pt x="13804" y="5343"/>
                  </a:cubicBezTo>
                  <a:cubicBezTo>
                    <a:pt x="13879" y="5343"/>
                    <a:pt x="13955" y="5312"/>
                    <a:pt x="14011" y="5256"/>
                  </a:cubicBezTo>
                  <a:cubicBezTo>
                    <a:pt x="14114" y="5153"/>
                    <a:pt x="14097" y="4980"/>
                    <a:pt x="13994" y="4877"/>
                  </a:cubicBezTo>
                  <a:cubicBezTo>
                    <a:pt x="13546" y="4481"/>
                    <a:pt x="13080" y="4136"/>
                    <a:pt x="12563" y="3843"/>
                  </a:cubicBezTo>
                  <a:cubicBezTo>
                    <a:pt x="12753" y="3705"/>
                    <a:pt x="12977" y="3636"/>
                    <a:pt x="13218" y="3636"/>
                  </a:cubicBezTo>
                  <a:cubicBezTo>
                    <a:pt x="13546" y="3636"/>
                    <a:pt x="13838" y="3757"/>
                    <a:pt x="14062" y="3998"/>
                  </a:cubicBezTo>
                  <a:cubicBezTo>
                    <a:pt x="14109" y="4054"/>
                    <a:pt x="14181" y="4085"/>
                    <a:pt x="14254" y="4085"/>
                  </a:cubicBezTo>
                  <a:cubicBezTo>
                    <a:pt x="14315" y="4085"/>
                    <a:pt x="14377" y="4063"/>
                    <a:pt x="14424" y="4015"/>
                  </a:cubicBezTo>
                  <a:cubicBezTo>
                    <a:pt x="14631" y="3860"/>
                    <a:pt x="14890" y="3757"/>
                    <a:pt x="15148" y="3757"/>
                  </a:cubicBezTo>
                  <a:cubicBezTo>
                    <a:pt x="15769" y="3757"/>
                    <a:pt x="16285" y="4256"/>
                    <a:pt x="16285" y="4877"/>
                  </a:cubicBezTo>
                  <a:cubicBezTo>
                    <a:pt x="16285" y="5084"/>
                    <a:pt x="16217" y="5290"/>
                    <a:pt x="16113" y="5463"/>
                  </a:cubicBezTo>
                  <a:cubicBezTo>
                    <a:pt x="16079" y="5532"/>
                    <a:pt x="16061" y="5618"/>
                    <a:pt x="16096" y="5704"/>
                  </a:cubicBezTo>
                  <a:cubicBezTo>
                    <a:pt x="16130" y="5773"/>
                    <a:pt x="16199" y="5842"/>
                    <a:pt x="16268" y="5859"/>
                  </a:cubicBezTo>
                  <a:cubicBezTo>
                    <a:pt x="16751" y="5997"/>
                    <a:pt x="17095" y="6445"/>
                    <a:pt x="17095" y="6945"/>
                  </a:cubicBezTo>
                  <a:cubicBezTo>
                    <a:pt x="17095" y="7203"/>
                    <a:pt x="17009" y="7444"/>
                    <a:pt x="16854" y="7634"/>
                  </a:cubicBezTo>
                  <a:cubicBezTo>
                    <a:pt x="16630" y="7238"/>
                    <a:pt x="16217" y="6979"/>
                    <a:pt x="15734" y="6979"/>
                  </a:cubicBezTo>
                  <a:lnTo>
                    <a:pt x="15613" y="6979"/>
                  </a:lnTo>
                  <a:cubicBezTo>
                    <a:pt x="15407" y="6600"/>
                    <a:pt x="15165" y="6221"/>
                    <a:pt x="14907" y="5876"/>
                  </a:cubicBezTo>
                  <a:cubicBezTo>
                    <a:pt x="14845" y="5805"/>
                    <a:pt x="14766" y="5763"/>
                    <a:pt x="14686" y="5763"/>
                  </a:cubicBezTo>
                  <a:cubicBezTo>
                    <a:pt x="14631" y="5763"/>
                    <a:pt x="14577" y="5783"/>
                    <a:pt x="14528" y="5825"/>
                  </a:cubicBezTo>
                  <a:cubicBezTo>
                    <a:pt x="14407" y="5911"/>
                    <a:pt x="14390" y="6083"/>
                    <a:pt x="14476" y="6204"/>
                  </a:cubicBezTo>
                  <a:cubicBezTo>
                    <a:pt x="15372" y="7358"/>
                    <a:pt x="15855" y="8737"/>
                    <a:pt x="15924" y="10202"/>
                  </a:cubicBezTo>
                  <a:lnTo>
                    <a:pt x="5653" y="10202"/>
                  </a:lnTo>
                  <a:cubicBezTo>
                    <a:pt x="5515" y="10202"/>
                    <a:pt x="5395" y="10322"/>
                    <a:pt x="5395" y="10477"/>
                  </a:cubicBezTo>
                  <a:cubicBezTo>
                    <a:pt x="5395" y="10615"/>
                    <a:pt x="5515" y="10736"/>
                    <a:pt x="5653" y="10736"/>
                  </a:cubicBezTo>
                  <a:lnTo>
                    <a:pt x="17630" y="10736"/>
                  </a:lnTo>
                  <a:cubicBezTo>
                    <a:pt x="17854" y="10736"/>
                    <a:pt x="18078" y="10650"/>
                    <a:pt x="18233" y="10477"/>
                  </a:cubicBezTo>
                  <a:cubicBezTo>
                    <a:pt x="18371" y="10322"/>
                    <a:pt x="18457" y="10098"/>
                    <a:pt x="18440" y="9874"/>
                  </a:cubicBezTo>
                  <a:cubicBezTo>
                    <a:pt x="18353" y="8875"/>
                    <a:pt x="18078" y="7893"/>
                    <a:pt x="17630" y="7014"/>
                  </a:cubicBezTo>
                  <a:cubicBezTo>
                    <a:pt x="17630" y="6996"/>
                    <a:pt x="17630" y="6962"/>
                    <a:pt x="17630" y="6945"/>
                  </a:cubicBezTo>
                  <a:cubicBezTo>
                    <a:pt x="17630" y="6307"/>
                    <a:pt x="17268" y="5738"/>
                    <a:pt x="16716" y="5463"/>
                  </a:cubicBezTo>
                  <a:cubicBezTo>
                    <a:pt x="16785" y="5273"/>
                    <a:pt x="16820" y="5084"/>
                    <a:pt x="16820" y="4877"/>
                  </a:cubicBezTo>
                  <a:cubicBezTo>
                    <a:pt x="16820" y="4136"/>
                    <a:pt x="16337" y="3515"/>
                    <a:pt x="15665" y="3291"/>
                  </a:cubicBezTo>
                  <a:cubicBezTo>
                    <a:pt x="15648" y="2981"/>
                    <a:pt x="15527" y="2688"/>
                    <a:pt x="15338" y="2430"/>
                  </a:cubicBezTo>
                  <a:cubicBezTo>
                    <a:pt x="15079" y="2085"/>
                    <a:pt x="14700" y="1878"/>
                    <a:pt x="14269" y="1809"/>
                  </a:cubicBezTo>
                  <a:cubicBezTo>
                    <a:pt x="14205" y="1803"/>
                    <a:pt x="14141" y="1799"/>
                    <a:pt x="14077" y="1799"/>
                  </a:cubicBezTo>
                  <a:cubicBezTo>
                    <a:pt x="13815" y="1799"/>
                    <a:pt x="13560" y="1857"/>
                    <a:pt x="13339" y="1982"/>
                  </a:cubicBezTo>
                  <a:cubicBezTo>
                    <a:pt x="13201" y="1534"/>
                    <a:pt x="12942" y="1120"/>
                    <a:pt x="12598" y="793"/>
                  </a:cubicBezTo>
                  <a:cubicBezTo>
                    <a:pt x="12546" y="741"/>
                    <a:pt x="12477" y="715"/>
                    <a:pt x="12408" y="715"/>
                  </a:cubicBezTo>
                  <a:cubicBezTo>
                    <a:pt x="12339" y="715"/>
                    <a:pt x="12270" y="741"/>
                    <a:pt x="12219" y="793"/>
                  </a:cubicBezTo>
                  <a:cubicBezTo>
                    <a:pt x="12115" y="896"/>
                    <a:pt x="12115" y="1068"/>
                    <a:pt x="12219" y="1172"/>
                  </a:cubicBezTo>
                  <a:cubicBezTo>
                    <a:pt x="12425" y="1379"/>
                    <a:pt x="12598" y="1620"/>
                    <a:pt x="12718" y="1878"/>
                  </a:cubicBezTo>
                  <a:cubicBezTo>
                    <a:pt x="12632" y="1844"/>
                    <a:pt x="12529" y="1827"/>
                    <a:pt x="12443" y="1809"/>
                  </a:cubicBezTo>
                  <a:cubicBezTo>
                    <a:pt x="12382" y="1801"/>
                    <a:pt x="12326" y="1797"/>
                    <a:pt x="12270" y="1797"/>
                  </a:cubicBezTo>
                  <a:cubicBezTo>
                    <a:pt x="12214" y="1797"/>
                    <a:pt x="12158" y="1801"/>
                    <a:pt x="12098" y="1809"/>
                  </a:cubicBezTo>
                  <a:cubicBezTo>
                    <a:pt x="11771" y="1344"/>
                    <a:pt x="11236" y="1034"/>
                    <a:pt x="10616" y="1034"/>
                  </a:cubicBezTo>
                  <a:cubicBezTo>
                    <a:pt x="9961" y="1034"/>
                    <a:pt x="9392" y="1379"/>
                    <a:pt x="9082" y="1896"/>
                  </a:cubicBezTo>
                  <a:cubicBezTo>
                    <a:pt x="8960" y="1862"/>
                    <a:pt x="8837" y="1843"/>
                    <a:pt x="8720" y="1843"/>
                  </a:cubicBezTo>
                  <a:cubicBezTo>
                    <a:pt x="8655" y="1843"/>
                    <a:pt x="8592" y="1849"/>
                    <a:pt x="8531" y="1861"/>
                  </a:cubicBezTo>
                  <a:cubicBezTo>
                    <a:pt x="8893" y="1068"/>
                    <a:pt x="9685" y="534"/>
                    <a:pt x="10616" y="534"/>
                  </a:cubicBezTo>
                  <a:cubicBezTo>
                    <a:pt x="10823" y="534"/>
                    <a:pt x="11030" y="552"/>
                    <a:pt x="11219" y="603"/>
                  </a:cubicBezTo>
                  <a:cubicBezTo>
                    <a:pt x="11250" y="613"/>
                    <a:pt x="11280" y="618"/>
                    <a:pt x="11308" y="618"/>
                  </a:cubicBezTo>
                  <a:cubicBezTo>
                    <a:pt x="11425" y="618"/>
                    <a:pt x="11519" y="538"/>
                    <a:pt x="11547" y="414"/>
                  </a:cubicBezTo>
                  <a:cubicBezTo>
                    <a:pt x="11598" y="276"/>
                    <a:pt x="11512" y="138"/>
                    <a:pt x="11374" y="86"/>
                  </a:cubicBezTo>
                  <a:cubicBezTo>
                    <a:pt x="11116" y="17"/>
                    <a:pt x="10874" y="0"/>
                    <a:pt x="10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96"/>
            <p:cNvSpPr/>
            <p:nvPr/>
          </p:nvSpPr>
          <p:spPr>
            <a:xfrm>
              <a:off x="5564163" y="2626425"/>
              <a:ext cx="58600" cy="61375"/>
            </a:xfrm>
            <a:custGeom>
              <a:rect b="b" l="l" r="r" t="t"/>
              <a:pathLst>
                <a:path extrusionOk="0" h="2455" w="2344">
                  <a:moveTo>
                    <a:pt x="603" y="541"/>
                  </a:moveTo>
                  <a:cubicBezTo>
                    <a:pt x="845" y="541"/>
                    <a:pt x="1069" y="593"/>
                    <a:pt x="1276" y="731"/>
                  </a:cubicBezTo>
                  <a:cubicBezTo>
                    <a:pt x="1482" y="851"/>
                    <a:pt x="1637" y="1041"/>
                    <a:pt x="1724" y="1248"/>
                  </a:cubicBezTo>
                  <a:lnTo>
                    <a:pt x="552" y="1868"/>
                  </a:lnTo>
                  <a:lnTo>
                    <a:pt x="603" y="541"/>
                  </a:lnTo>
                  <a:close/>
                  <a:moveTo>
                    <a:pt x="656" y="0"/>
                  </a:moveTo>
                  <a:cubicBezTo>
                    <a:pt x="610" y="0"/>
                    <a:pt x="564" y="3"/>
                    <a:pt x="517" y="7"/>
                  </a:cubicBezTo>
                  <a:cubicBezTo>
                    <a:pt x="276" y="24"/>
                    <a:pt x="86" y="214"/>
                    <a:pt x="69" y="455"/>
                  </a:cubicBezTo>
                  <a:lnTo>
                    <a:pt x="18" y="1954"/>
                  </a:lnTo>
                  <a:cubicBezTo>
                    <a:pt x="0" y="2127"/>
                    <a:pt x="86" y="2282"/>
                    <a:pt x="224" y="2385"/>
                  </a:cubicBezTo>
                  <a:cubicBezTo>
                    <a:pt x="311" y="2420"/>
                    <a:pt x="397" y="2454"/>
                    <a:pt x="483" y="2454"/>
                  </a:cubicBezTo>
                  <a:cubicBezTo>
                    <a:pt x="552" y="2454"/>
                    <a:pt x="638" y="2437"/>
                    <a:pt x="707" y="2402"/>
                  </a:cubicBezTo>
                  <a:lnTo>
                    <a:pt x="2034" y="1696"/>
                  </a:lnTo>
                  <a:cubicBezTo>
                    <a:pt x="2258" y="1592"/>
                    <a:pt x="2344" y="1334"/>
                    <a:pt x="2258" y="1110"/>
                  </a:cubicBezTo>
                  <a:cubicBezTo>
                    <a:pt x="2120" y="765"/>
                    <a:pt x="1879" y="472"/>
                    <a:pt x="1568" y="266"/>
                  </a:cubicBezTo>
                  <a:cubicBezTo>
                    <a:pt x="1283" y="100"/>
                    <a:pt x="971" y="0"/>
                    <a:pt x="6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96"/>
            <p:cNvSpPr/>
            <p:nvPr/>
          </p:nvSpPr>
          <p:spPr>
            <a:xfrm>
              <a:off x="5430163" y="2661925"/>
              <a:ext cx="49575" cy="50000"/>
            </a:xfrm>
            <a:custGeom>
              <a:rect b="b" l="l" r="r" t="t"/>
              <a:pathLst>
                <a:path extrusionOk="0" h="2000" w="1983">
                  <a:moveTo>
                    <a:pt x="1000" y="552"/>
                  </a:moveTo>
                  <a:cubicBezTo>
                    <a:pt x="1242" y="552"/>
                    <a:pt x="1449" y="741"/>
                    <a:pt x="1449" y="1000"/>
                  </a:cubicBezTo>
                  <a:cubicBezTo>
                    <a:pt x="1449" y="1258"/>
                    <a:pt x="1242" y="1465"/>
                    <a:pt x="1000" y="1465"/>
                  </a:cubicBezTo>
                  <a:cubicBezTo>
                    <a:pt x="742" y="1465"/>
                    <a:pt x="535" y="1258"/>
                    <a:pt x="535" y="1000"/>
                  </a:cubicBezTo>
                  <a:cubicBezTo>
                    <a:pt x="535" y="741"/>
                    <a:pt x="742" y="552"/>
                    <a:pt x="1000" y="552"/>
                  </a:cubicBezTo>
                  <a:close/>
                  <a:moveTo>
                    <a:pt x="1000" y="0"/>
                  </a:moveTo>
                  <a:cubicBezTo>
                    <a:pt x="449" y="0"/>
                    <a:pt x="1" y="448"/>
                    <a:pt x="1" y="1000"/>
                  </a:cubicBezTo>
                  <a:cubicBezTo>
                    <a:pt x="1" y="1551"/>
                    <a:pt x="449" y="1999"/>
                    <a:pt x="1000" y="1999"/>
                  </a:cubicBezTo>
                  <a:cubicBezTo>
                    <a:pt x="1535" y="1999"/>
                    <a:pt x="1983" y="1551"/>
                    <a:pt x="1983" y="1000"/>
                  </a:cubicBezTo>
                  <a:cubicBezTo>
                    <a:pt x="1983" y="448"/>
                    <a:pt x="1535" y="0"/>
                    <a:pt x="10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96"/>
            <p:cNvSpPr/>
            <p:nvPr/>
          </p:nvSpPr>
          <p:spPr>
            <a:xfrm>
              <a:off x="5649038" y="2894650"/>
              <a:ext cx="44825" cy="19525"/>
            </a:xfrm>
            <a:custGeom>
              <a:rect b="b" l="l" r="r" t="t"/>
              <a:pathLst>
                <a:path extrusionOk="0" h="781" w="1793">
                  <a:moveTo>
                    <a:pt x="903" y="1"/>
                  </a:moveTo>
                  <a:cubicBezTo>
                    <a:pt x="616" y="1"/>
                    <a:pt x="328" y="109"/>
                    <a:pt x="104" y="324"/>
                  </a:cubicBezTo>
                  <a:cubicBezTo>
                    <a:pt x="0" y="427"/>
                    <a:pt x="0" y="600"/>
                    <a:pt x="104" y="703"/>
                  </a:cubicBezTo>
                  <a:cubicBezTo>
                    <a:pt x="164" y="755"/>
                    <a:pt x="233" y="781"/>
                    <a:pt x="302" y="781"/>
                  </a:cubicBezTo>
                  <a:cubicBezTo>
                    <a:pt x="371" y="781"/>
                    <a:pt x="440" y="755"/>
                    <a:pt x="500" y="703"/>
                  </a:cubicBezTo>
                  <a:cubicBezTo>
                    <a:pt x="612" y="591"/>
                    <a:pt x="758" y="535"/>
                    <a:pt x="905" y="535"/>
                  </a:cubicBezTo>
                  <a:cubicBezTo>
                    <a:pt x="1051" y="535"/>
                    <a:pt x="1198" y="591"/>
                    <a:pt x="1310" y="703"/>
                  </a:cubicBezTo>
                  <a:cubicBezTo>
                    <a:pt x="1361" y="755"/>
                    <a:pt x="1430" y="772"/>
                    <a:pt x="1499" y="772"/>
                  </a:cubicBezTo>
                  <a:cubicBezTo>
                    <a:pt x="1568" y="772"/>
                    <a:pt x="1637" y="755"/>
                    <a:pt x="1689" y="703"/>
                  </a:cubicBezTo>
                  <a:cubicBezTo>
                    <a:pt x="1792" y="600"/>
                    <a:pt x="1792" y="427"/>
                    <a:pt x="1689" y="324"/>
                  </a:cubicBezTo>
                  <a:cubicBezTo>
                    <a:pt x="1474" y="109"/>
                    <a:pt x="1189" y="1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96"/>
            <p:cNvSpPr/>
            <p:nvPr/>
          </p:nvSpPr>
          <p:spPr>
            <a:xfrm>
              <a:off x="5564588" y="2894650"/>
              <a:ext cx="44825" cy="19525"/>
            </a:xfrm>
            <a:custGeom>
              <a:rect b="b" l="l" r="r" t="t"/>
              <a:pathLst>
                <a:path extrusionOk="0" h="781" w="1793">
                  <a:moveTo>
                    <a:pt x="897" y="1"/>
                  </a:moveTo>
                  <a:cubicBezTo>
                    <a:pt x="608" y="1"/>
                    <a:pt x="319" y="109"/>
                    <a:pt x="104" y="324"/>
                  </a:cubicBezTo>
                  <a:cubicBezTo>
                    <a:pt x="1" y="427"/>
                    <a:pt x="1" y="600"/>
                    <a:pt x="104" y="703"/>
                  </a:cubicBezTo>
                  <a:cubicBezTo>
                    <a:pt x="156" y="755"/>
                    <a:pt x="225" y="772"/>
                    <a:pt x="294" y="772"/>
                  </a:cubicBezTo>
                  <a:cubicBezTo>
                    <a:pt x="362" y="772"/>
                    <a:pt x="431" y="755"/>
                    <a:pt x="483" y="703"/>
                  </a:cubicBezTo>
                  <a:cubicBezTo>
                    <a:pt x="595" y="591"/>
                    <a:pt x="746" y="535"/>
                    <a:pt x="897" y="535"/>
                  </a:cubicBezTo>
                  <a:cubicBezTo>
                    <a:pt x="1047" y="535"/>
                    <a:pt x="1198" y="591"/>
                    <a:pt x="1310" y="703"/>
                  </a:cubicBezTo>
                  <a:cubicBezTo>
                    <a:pt x="1362" y="755"/>
                    <a:pt x="1431" y="781"/>
                    <a:pt x="1500" y="781"/>
                  </a:cubicBezTo>
                  <a:cubicBezTo>
                    <a:pt x="1569" y="781"/>
                    <a:pt x="1638" y="755"/>
                    <a:pt x="1689" y="703"/>
                  </a:cubicBezTo>
                  <a:cubicBezTo>
                    <a:pt x="1793" y="600"/>
                    <a:pt x="1793" y="427"/>
                    <a:pt x="1689" y="324"/>
                  </a:cubicBezTo>
                  <a:cubicBezTo>
                    <a:pt x="1474" y="109"/>
                    <a:pt x="1185" y="1"/>
                    <a:pt x="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96"/>
            <p:cNvSpPr/>
            <p:nvPr/>
          </p:nvSpPr>
          <p:spPr>
            <a:xfrm>
              <a:off x="5480138" y="2894650"/>
              <a:ext cx="44850" cy="19525"/>
            </a:xfrm>
            <a:custGeom>
              <a:rect b="b" l="l" r="r" t="t"/>
              <a:pathLst>
                <a:path extrusionOk="0" h="781" w="1794">
                  <a:moveTo>
                    <a:pt x="888" y="1"/>
                  </a:moveTo>
                  <a:cubicBezTo>
                    <a:pt x="604" y="1"/>
                    <a:pt x="320" y="109"/>
                    <a:pt x="104" y="324"/>
                  </a:cubicBezTo>
                  <a:cubicBezTo>
                    <a:pt x="1" y="427"/>
                    <a:pt x="1" y="600"/>
                    <a:pt x="104" y="703"/>
                  </a:cubicBezTo>
                  <a:cubicBezTo>
                    <a:pt x="156" y="755"/>
                    <a:pt x="225" y="781"/>
                    <a:pt x="294" y="781"/>
                  </a:cubicBezTo>
                  <a:cubicBezTo>
                    <a:pt x="363" y="781"/>
                    <a:pt x="432" y="755"/>
                    <a:pt x="483" y="703"/>
                  </a:cubicBezTo>
                  <a:cubicBezTo>
                    <a:pt x="595" y="591"/>
                    <a:pt x="742" y="535"/>
                    <a:pt x="888" y="535"/>
                  </a:cubicBezTo>
                  <a:cubicBezTo>
                    <a:pt x="1035" y="535"/>
                    <a:pt x="1181" y="591"/>
                    <a:pt x="1293" y="703"/>
                  </a:cubicBezTo>
                  <a:cubicBezTo>
                    <a:pt x="1345" y="755"/>
                    <a:pt x="1414" y="772"/>
                    <a:pt x="1483" y="772"/>
                  </a:cubicBezTo>
                  <a:cubicBezTo>
                    <a:pt x="1552" y="772"/>
                    <a:pt x="1621" y="755"/>
                    <a:pt x="1673" y="703"/>
                  </a:cubicBezTo>
                  <a:cubicBezTo>
                    <a:pt x="1793" y="600"/>
                    <a:pt x="1793" y="427"/>
                    <a:pt x="1673" y="324"/>
                  </a:cubicBezTo>
                  <a:cubicBezTo>
                    <a:pt x="1457" y="109"/>
                    <a:pt x="1173" y="1"/>
                    <a:pt x="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96"/>
            <p:cNvSpPr/>
            <p:nvPr/>
          </p:nvSpPr>
          <p:spPr>
            <a:xfrm>
              <a:off x="5621463" y="2836600"/>
              <a:ext cx="44825" cy="19850"/>
            </a:xfrm>
            <a:custGeom>
              <a:rect b="b" l="l" r="r" t="t"/>
              <a:pathLst>
                <a:path extrusionOk="0" h="794" w="1793">
                  <a:moveTo>
                    <a:pt x="896" y="1"/>
                  </a:moveTo>
                  <a:cubicBezTo>
                    <a:pt x="608" y="1"/>
                    <a:pt x="319" y="113"/>
                    <a:pt x="104" y="337"/>
                  </a:cubicBezTo>
                  <a:cubicBezTo>
                    <a:pt x="0" y="440"/>
                    <a:pt x="0" y="613"/>
                    <a:pt x="104" y="716"/>
                  </a:cubicBezTo>
                  <a:cubicBezTo>
                    <a:pt x="155" y="768"/>
                    <a:pt x="224" y="785"/>
                    <a:pt x="293" y="785"/>
                  </a:cubicBezTo>
                  <a:cubicBezTo>
                    <a:pt x="362" y="785"/>
                    <a:pt x="431" y="768"/>
                    <a:pt x="483" y="716"/>
                  </a:cubicBezTo>
                  <a:cubicBezTo>
                    <a:pt x="595" y="604"/>
                    <a:pt x="746" y="548"/>
                    <a:pt x="896" y="548"/>
                  </a:cubicBezTo>
                  <a:cubicBezTo>
                    <a:pt x="1047" y="548"/>
                    <a:pt x="1198" y="604"/>
                    <a:pt x="1310" y="716"/>
                  </a:cubicBezTo>
                  <a:cubicBezTo>
                    <a:pt x="1362" y="768"/>
                    <a:pt x="1431" y="794"/>
                    <a:pt x="1499" y="794"/>
                  </a:cubicBezTo>
                  <a:cubicBezTo>
                    <a:pt x="1568" y="794"/>
                    <a:pt x="1637" y="768"/>
                    <a:pt x="1689" y="716"/>
                  </a:cubicBezTo>
                  <a:cubicBezTo>
                    <a:pt x="1792" y="613"/>
                    <a:pt x="1792" y="440"/>
                    <a:pt x="1689" y="337"/>
                  </a:cubicBezTo>
                  <a:cubicBezTo>
                    <a:pt x="1474" y="113"/>
                    <a:pt x="1185" y="1"/>
                    <a:pt x="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96"/>
            <p:cNvSpPr/>
            <p:nvPr/>
          </p:nvSpPr>
          <p:spPr>
            <a:xfrm>
              <a:off x="5526238" y="2836600"/>
              <a:ext cx="44850" cy="19850"/>
            </a:xfrm>
            <a:custGeom>
              <a:rect b="b" l="l" r="r" t="t"/>
              <a:pathLst>
                <a:path extrusionOk="0" h="794" w="1794">
                  <a:moveTo>
                    <a:pt x="890" y="1"/>
                  </a:moveTo>
                  <a:cubicBezTo>
                    <a:pt x="604" y="1"/>
                    <a:pt x="320" y="113"/>
                    <a:pt x="104" y="337"/>
                  </a:cubicBezTo>
                  <a:cubicBezTo>
                    <a:pt x="1" y="440"/>
                    <a:pt x="1" y="613"/>
                    <a:pt x="104" y="716"/>
                  </a:cubicBezTo>
                  <a:cubicBezTo>
                    <a:pt x="156" y="768"/>
                    <a:pt x="225" y="794"/>
                    <a:pt x="294" y="794"/>
                  </a:cubicBezTo>
                  <a:cubicBezTo>
                    <a:pt x="363" y="794"/>
                    <a:pt x="432" y="768"/>
                    <a:pt x="483" y="716"/>
                  </a:cubicBezTo>
                  <a:cubicBezTo>
                    <a:pt x="595" y="604"/>
                    <a:pt x="742" y="548"/>
                    <a:pt x="890" y="548"/>
                  </a:cubicBezTo>
                  <a:cubicBezTo>
                    <a:pt x="1039" y="548"/>
                    <a:pt x="1190" y="604"/>
                    <a:pt x="1311" y="716"/>
                  </a:cubicBezTo>
                  <a:cubicBezTo>
                    <a:pt x="1362" y="768"/>
                    <a:pt x="1431" y="785"/>
                    <a:pt x="1500" y="785"/>
                  </a:cubicBezTo>
                  <a:cubicBezTo>
                    <a:pt x="1569" y="785"/>
                    <a:pt x="1638" y="768"/>
                    <a:pt x="1690" y="716"/>
                  </a:cubicBezTo>
                  <a:cubicBezTo>
                    <a:pt x="1793" y="613"/>
                    <a:pt x="1793" y="440"/>
                    <a:pt x="1690" y="337"/>
                  </a:cubicBezTo>
                  <a:cubicBezTo>
                    <a:pt x="1466" y="113"/>
                    <a:pt x="1177" y="1"/>
                    <a:pt x="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1" name="Google Shape;1241;p96"/>
          <p:cNvSpPr/>
          <p:nvPr/>
        </p:nvSpPr>
        <p:spPr>
          <a:xfrm>
            <a:off x="5208704" y="4460779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96"/>
          <p:cNvSpPr/>
          <p:nvPr/>
        </p:nvSpPr>
        <p:spPr>
          <a:xfrm>
            <a:off x="2740956" y="44156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96"/>
          <p:cNvSpPr/>
          <p:nvPr/>
        </p:nvSpPr>
        <p:spPr>
          <a:xfrm>
            <a:off x="2383340" y="17417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96"/>
          <p:cNvSpPr/>
          <p:nvPr/>
        </p:nvSpPr>
        <p:spPr>
          <a:xfrm>
            <a:off x="2924579" y="14913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96"/>
          <p:cNvSpPr/>
          <p:nvPr/>
        </p:nvSpPr>
        <p:spPr>
          <a:xfrm>
            <a:off x="953457" y="3387198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96"/>
          <p:cNvSpPr/>
          <p:nvPr/>
        </p:nvSpPr>
        <p:spPr>
          <a:xfrm>
            <a:off x="1549779" y="42789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96"/>
          <p:cNvSpPr/>
          <p:nvPr/>
        </p:nvSpPr>
        <p:spPr>
          <a:xfrm>
            <a:off x="4542879" y="74249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96"/>
          <p:cNvSpPr txBox="1"/>
          <p:nvPr>
            <p:ph idx="3" type="subTitle"/>
          </p:nvPr>
        </p:nvSpPr>
        <p:spPr>
          <a:xfrm>
            <a:off x="5345150" y="1193738"/>
            <a:ext cx="18342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naheim"/>
                <a:ea typeface="Anaheim"/>
                <a:cs typeface="Anaheim"/>
                <a:sym typeface="Anaheim"/>
              </a:rPr>
              <a:t>New Interviews</a:t>
            </a:r>
            <a:r>
              <a:rPr b="1" lang="en" sz="1500">
                <a:latin typeface="Anaheim"/>
                <a:ea typeface="Anaheim"/>
                <a:cs typeface="Anaheim"/>
                <a:sym typeface="Anaheim"/>
              </a:rPr>
              <a:t> </a:t>
            </a:r>
            <a:endParaRPr b="1" sz="15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249" name="Google Shape;1249;p96"/>
          <p:cNvSpPr txBox="1"/>
          <p:nvPr>
            <p:ph idx="3" type="subTitle"/>
          </p:nvPr>
        </p:nvSpPr>
        <p:spPr>
          <a:xfrm>
            <a:off x="4704825" y="2182325"/>
            <a:ext cx="2433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naheim"/>
                <a:ea typeface="Anaheim"/>
                <a:cs typeface="Anaheim"/>
                <a:sym typeface="Anaheim"/>
              </a:rPr>
              <a:t>Revisiting Old Interviews</a:t>
            </a:r>
            <a:endParaRPr b="1" sz="1500"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250" name="Google Shape;1250;p96"/>
          <p:cNvSpPr txBox="1"/>
          <p:nvPr>
            <p:ph idx="3" type="subTitle"/>
          </p:nvPr>
        </p:nvSpPr>
        <p:spPr>
          <a:xfrm>
            <a:off x="4830350" y="2472597"/>
            <a:ext cx="23073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problems did our needfinding point to?</a:t>
            </a:r>
            <a:endParaRPr/>
          </a:p>
        </p:txBody>
      </p:sp>
      <p:sp>
        <p:nvSpPr>
          <p:cNvPr id="1251" name="Google Shape;1251;p96"/>
          <p:cNvSpPr/>
          <p:nvPr/>
        </p:nvSpPr>
        <p:spPr>
          <a:xfrm>
            <a:off x="7315900" y="3133065"/>
            <a:ext cx="799200" cy="799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2" name="Google Shape;1252;p96"/>
          <p:cNvSpPr txBox="1"/>
          <p:nvPr>
            <p:ph idx="3" type="subTitle"/>
          </p:nvPr>
        </p:nvSpPr>
        <p:spPr>
          <a:xfrm>
            <a:off x="4601125" y="3022225"/>
            <a:ext cx="2537400" cy="5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Anaheim"/>
                <a:ea typeface="Anaheim"/>
                <a:cs typeface="Anaheim"/>
                <a:sym typeface="Anaheim"/>
              </a:rPr>
              <a:t>Solutions &amp; Prototypes</a:t>
            </a:r>
            <a:endParaRPr b="1" sz="1500"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253" name="Google Shape;1253;p96"/>
          <p:cNvGrpSpPr/>
          <p:nvPr/>
        </p:nvGrpSpPr>
        <p:grpSpPr>
          <a:xfrm>
            <a:off x="7512544" y="3355199"/>
            <a:ext cx="405915" cy="354944"/>
            <a:chOff x="1259038" y="3197850"/>
            <a:chExt cx="459700" cy="401975"/>
          </a:xfrm>
        </p:grpSpPr>
        <p:sp>
          <p:nvSpPr>
            <p:cNvPr id="1254" name="Google Shape;1254;p96"/>
            <p:cNvSpPr/>
            <p:nvPr/>
          </p:nvSpPr>
          <p:spPr>
            <a:xfrm>
              <a:off x="1259038" y="3197850"/>
              <a:ext cx="459700" cy="401975"/>
            </a:xfrm>
            <a:custGeom>
              <a:rect b="b" l="l" r="r" t="t"/>
              <a:pathLst>
                <a:path extrusionOk="0" h="16079" w="18388">
                  <a:moveTo>
                    <a:pt x="16027" y="534"/>
                  </a:moveTo>
                  <a:cubicBezTo>
                    <a:pt x="16216" y="534"/>
                    <a:pt x="16371" y="690"/>
                    <a:pt x="16371" y="879"/>
                  </a:cubicBezTo>
                  <a:lnTo>
                    <a:pt x="16371" y="1551"/>
                  </a:lnTo>
                  <a:cubicBezTo>
                    <a:pt x="16371" y="1724"/>
                    <a:pt x="16216" y="1879"/>
                    <a:pt x="16027" y="1879"/>
                  </a:cubicBezTo>
                  <a:lnTo>
                    <a:pt x="8824" y="1879"/>
                  </a:lnTo>
                  <a:cubicBezTo>
                    <a:pt x="8686" y="1879"/>
                    <a:pt x="8565" y="1999"/>
                    <a:pt x="8565" y="2154"/>
                  </a:cubicBezTo>
                  <a:cubicBezTo>
                    <a:pt x="8565" y="2309"/>
                    <a:pt x="8686" y="2430"/>
                    <a:pt x="8824" y="2430"/>
                  </a:cubicBezTo>
                  <a:lnTo>
                    <a:pt x="15699" y="2430"/>
                  </a:lnTo>
                  <a:lnTo>
                    <a:pt x="15699" y="3102"/>
                  </a:lnTo>
                  <a:lnTo>
                    <a:pt x="5239" y="3102"/>
                  </a:lnTo>
                  <a:lnTo>
                    <a:pt x="5239" y="2430"/>
                  </a:lnTo>
                  <a:lnTo>
                    <a:pt x="7531" y="2430"/>
                  </a:lnTo>
                  <a:cubicBezTo>
                    <a:pt x="7686" y="2430"/>
                    <a:pt x="7807" y="2309"/>
                    <a:pt x="7807" y="2154"/>
                  </a:cubicBezTo>
                  <a:cubicBezTo>
                    <a:pt x="7807" y="1999"/>
                    <a:pt x="7686" y="1879"/>
                    <a:pt x="7531" y="1879"/>
                  </a:cubicBezTo>
                  <a:lnTo>
                    <a:pt x="4912" y="1879"/>
                  </a:lnTo>
                  <a:cubicBezTo>
                    <a:pt x="4722" y="1879"/>
                    <a:pt x="4567" y="1724"/>
                    <a:pt x="4567" y="1551"/>
                  </a:cubicBezTo>
                  <a:lnTo>
                    <a:pt x="4567" y="879"/>
                  </a:lnTo>
                  <a:cubicBezTo>
                    <a:pt x="4567" y="690"/>
                    <a:pt x="4722" y="534"/>
                    <a:pt x="4912" y="534"/>
                  </a:cubicBezTo>
                  <a:close/>
                  <a:moveTo>
                    <a:pt x="15872" y="3636"/>
                  </a:moveTo>
                  <a:lnTo>
                    <a:pt x="16371" y="4050"/>
                  </a:lnTo>
                  <a:cubicBezTo>
                    <a:pt x="16613" y="4257"/>
                    <a:pt x="16664" y="4619"/>
                    <a:pt x="16492" y="4860"/>
                  </a:cubicBezTo>
                  <a:cubicBezTo>
                    <a:pt x="16389" y="5015"/>
                    <a:pt x="16234" y="5084"/>
                    <a:pt x="16044" y="5101"/>
                  </a:cubicBezTo>
                  <a:lnTo>
                    <a:pt x="16010" y="5101"/>
                  </a:lnTo>
                  <a:cubicBezTo>
                    <a:pt x="15786" y="5101"/>
                    <a:pt x="15579" y="5015"/>
                    <a:pt x="15406" y="4843"/>
                  </a:cubicBezTo>
                  <a:cubicBezTo>
                    <a:pt x="15355" y="4791"/>
                    <a:pt x="15286" y="4756"/>
                    <a:pt x="15217" y="4756"/>
                  </a:cubicBezTo>
                  <a:cubicBezTo>
                    <a:pt x="15148" y="4756"/>
                    <a:pt x="15079" y="4791"/>
                    <a:pt x="15027" y="4843"/>
                  </a:cubicBezTo>
                  <a:cubicBezTo>
                    <a:pt x="14872" y="5015"/>
                    <a:pt x="14648" y="5101"/>
                    <a:pt x="14424" y="5101"/>
                  </a:cubicBezTo>
                  <a:cubicBezTo>
                    <a:pt x="14200" y="5101"/>
                    <a:pt x="13993" y="5015"/>
                    <a:pt x="13838" y="4843"/>
                  </a:cubicBezTo>
                  <a:cubicBezTo>
                    <a:pt x="13787" y="4791"/>
                    <a:pt x="13718" y="4756"/>
                    <a:pt x="13631" y="4756"/>
                  </a:cubicBezTo>
                  <a:cubicBezTo>
                    <a:pt x="13563" y="4756"/>
                    <a:pt x="13494" y="4791"/>
                    <a:pt x="13442" y="4843"/>
                  </a:cubicBezTo>
                  <a:cubicBezTo>
                    <a:pt x="13287" y="5015"/>
                    <a:pt x="13063" y="5101"/>
                    <a:pt x="12839" y="5101"/>
                  </a:cubicBezTo>
                  <a:cubicBezTo>
                    <a:pt x="12615" y="5101"/>
                    <a:pt x="12408" y="5015"/>
                    <a:pt x="12253" y="4843"/>
                  </a:cubicBezTo>
                  <a:cubicBezTo>
                    <a:pt x="12201" y="4791"/>
                    <a:pt x="12132" y="4756"/>
                    <a:pt x="12046" y="4756"/>
                  </a:cubicBezTo>
                  <a:cubicBezTo>
                    <a:pt x="11977" y="4756"/>
                    <a:pt x="11908" y="4791"/>
                    <a:pt x="11857" y="4843"/>
                  </a:cubicBezTo>
                  <a:cubicBezTo>
                    <a:pt x="11701" y="5015"/>
                    <a:pt x="11495" y="5101"/>
                    <a:pt x="11253" y="5101"/>
                  </a:cubicBezTo>
                  <a:cubicBezTo>
                    <a:pt x="11029" y="5101"/>
                    <a:pt x="10823" y="5015"/>
                    <a:pt x="10667" y="4843"/>
                  </a:cubicBezTo>
                  <a:cubicBezTo>
                    <a:pt x="10616" y="4791"/>
                    <a:pt x="10547" y="4756"/>
                    <a:pt x="10461" y="4756"/>
                  </a:cubicBezTo>
                  <a:cubicBezTo>
                    <a:pt x="10392" y="4756"/>
                    <a:pt x="10323" y="4791"/>
                    <a:pt x="10271" y="4843"/>
                  </a:cubicBezTo>
                  <a:cubicBezTo>
                    <a:pt x="10116" y="5015"/>
                    <a:pt x="9909" y="5101"/>
                    <a:pt x="9685" y="5101"/>
                  </a:cubicBezTo>
                  <a:cubicBezTo>
                    <a:pt x="9444" y="5101"/>
                    <a:pt x="9237" y="5015"/>
                    <a:pt x="9082" y="4843"/>
                  </a:cubicBezTo>
                  <a:cubicBezTo>
                    <a:pt x="9030" y="4791"/>
                    <a:pt x="8961" y="4756"/>
                    <a:pt x="8893" y="4756"/>
                  </a:cubicBezTo>
                  <a:cubicBezTo>
                    <a:pt x="8806" y="4756"/>
                    <a:pt x="8737" y="4791"/>
                    <a:pt x="8686" y="4843"/>
                  </a:cubicBezTo>
                  <a:cubicBezTo>
                    <a:pt x="8531" y="5015"/>
                    <a:pt x="8324" y="5101"/>
                    <a:pt x="8100" y="5101"/>
                  </a:cubicBezTo>
                  <a:cubicBezTo>
                    <a:pt x="7859" y="5101"/>
                    <a:pt x="7652" y="5015"/>
                    <a:pt x="7497" y="4843"/>
                  </a:cubicBezTo>
                  <a:cubicBezTo>
                    <a:pt x="7445" y="4791"/>
                    <a:pt x="7376" y="4756"/>
                    <a:pt x="7307" y="4756"/>
                  </a:cubicBezTo>
                  <a:cubicBezTo>
                    <a:pt x="7221" y="4756"/>
                    <a:pt x="7152" y="4791"/>
                    <a:pt x="7100" y="4843"/>
                  </a:cubicBezTo>
                  <a:cubicBezTo>
                    <a:pt x="6945" y="5015"/>
                    <a:pt x="6738" y="5101"/>
                    <a:pt x="6514" y="5101"/>
                  </a:cubicBezTo>
                  <a:cubicBezTo>
                    <a:pt x="6290" y="5101"/>
                    <a:pt x="6066" y="5015"/>
                    <a:pt x="5911" y="4843"/>
                  </a:cubicBezTo>
                  <a:cubicBezTo>
                    <a:pt x="5860" y="4791"/>
                    <a:pt x="5791" y="4756"/>
                    <a:pt x="5722" y="4756"/>
                  </a:cubicBezTo>
                  <a:cubicBezTo>
                    <a:pt x="5653" y="4756"/>
                    <a:pt x="5567" y="4791"/>
                    <a:pt x="5532" y="4843"/>
                  </a:cubicBezTo>
                  <a:cubicBezTo>
                    <a:pt x="5360" y="5015"/>
                    <a:pt x="5153" y="5101"/>
                    <a:pt x="4929" y="5101"/>
                  </a:cubicBezTo>
                  <a:lnTo>
                    <a:pt x="4895" y="5101"/>
                  </a:lnTo>
                  <a:cubicBezTo>
                    <a:pt x="4705" y="5084"/>
                    <a:pt x="4550" y="5015"/>
                    <a:pt x="4447" y="4860"/>
                  </a:cubicBezTo>
                  <a:cubicBezTo>
                    <a:pt x="4274" y="4619"/>
                    <a:pt x="4326" y="4257"/>
                    <a:pt x="4567" y="4050"/>
                  </a:cubicBezTo>
                  <a:lnTo>
                    <a:pt x="5067" y="3636"/>
                  </a:lnTo>
                  <a:close/>
                  <a:moveTo>
                    <a:pt x="4136" y="10839"/>
                  </a:moveTo>
                  <a:cubicBezTo>
                    <a:pt x="4498" y="10839"/>
                    <a:pt x="4860" y="10995"/>
                    <a:pt x="5119" y="11270"/>
                  </a:cubicBezTo>
                  <a:cubicBezTo>
                    <a:pt x="5170" y="11322"/>
                    <a:pt x="5239" y="11356"/>
                    <a:pt x="5308" y="11356"/>
                  </a:cubicBezTo>
                  <a:lnTo>
                    <a:pt x="5601" y="11356"/>
                  </a:lnTo>
                  <a:cubicBezTo>
                    <a:pt x="6135" y="11356"/>
                    <a:pt x="6601" y="11718"/>
                    <a:pt x="6756" y="12201"/>
                  </a:cubicBezTo>
                  <a:lnTo>
                    <a:pt x="4929" y="12201"/>
                  </a:lnTo>
                  <a:cubicBezTo>
                    <a:pt x="4895" y="12097"/>
                    <a:pt x="4791" y="12029"/>
                    <a:pt x="4671" y="12029"/>
                  </a:cubicBezTo>
                  <a:cubicBezTo>
                    <a:pt x="4550" y="12029"/>
                    <a:pt x="4464" y="12097"/>
                    <a:pt x="4429" y="12201"/>
                  </a:cubicBezTo>
                  <a:lnTo>
                    <a:pt x="2758" y="12201"/>
                  </a:lnTo>
                  <a:cubicBezTo>
                    <a:pt x="2758" y="12201"/>
                    <a:pt x="2758" y="12201"/>
                    <a:pt x="2758" y="12184"/>
                  </a:cubicBezTo>
                  <a:cubicBezTo>
                    <a:pt x="2758" y="12046"/>
                    <a:pt x="2637" y="11925"/>
                    <a:pt x="2482" y="11925"/>
                  </a:cubicBezTo>
                  <a:cubicBezTo>
                    <a:pt x="2344" y="11925"/>
                    <a:pt x="2224" y="12046"/>
                    <a:pt x="2224" y="12184"/>
                  </a:cubicBezTo>
                  <a:cubicBezTo>
                    <a:pt x="2224" y="12201"/>
                    <a:pt x="2224" y="12201"/>
                    <a:pt x="2224" y="12201"/>
                  </a:cubicBezTo>
                  <a:lnTo>
                    <a:pt x="1517" y="12201"/>
                  </a:lnTo>
                  <a:cubicBezTo>
                    <a:pt x="1655" y="11718"/>
                    <a:pt x="2120" y="11356"/>
                    <a:pt x="2672" y="11356"/>
                  </a:cubicBezTo>
                  <a:lnTo>
                    <a:pt x="2947" y="11356"/>
                  </a:lnTo>
                  <a:cubicBezTo>
                    <a:pt x="3016" y="11356"/>
                    <a:pt x="3102" y="11322"/>
                    <a:pt x="3154" y="11270"/>
                  </a:cubicBezTo>
                  <a:cubicBezTo>
                    <a:pt x="3395" y="10995"/>
                    <a:pt x="3757" y="10839"/>
                    <a:pt x="4136" y="10839"/>
                  </a:cubicBezTo>
                  <a:close/>
                  <a:moveTo>
                    <a:pt x="15217" y="5377"/>
                  </a:moveTo>
                  <a:cubicBezTo>
                    <a:pt x="15441" y="5549"/>
                    <a:pt x="15717" y="5635"/>
                    <a:pt x="16010" y="5635"/>
                  </a:cubicBezTo>
                  <a:lnTo>
                    <a:pt x="16078" y="5635"/>
                  </a:lnTo>
                  <a:cubicBezTo>
                    <a:pt x="16303" y="5635"/>
                    <a:pt x="16509" y="5549"/>
                    <a:pt x="16682" y="5411"/>
                  </a:cubicBezTo>
                  <a:cubicBezTo>
                    <a:pt x="17319" y="6394"/>
                    <a:pt x="17716" y="7479"/>
                    <a:pt x="17819" y="8565"/>
                  </a:cubicBezTo>
                  <a:lnTo>
                    <a:pt x="16647" y="8565"/>
                  </a:lnTo>
                  <a:cubicBezTo>
                    <a:pt x="16492" y="8565"/>
                    <a:pt x="16371" y="8685"/>
                    <a:pt x="16371" y="8823"/>
                  </a:cubicBezTo>
                  <a:cubicBezTo>
                    <a:pt x="16371" y="8978"/>
                    <a:pt x="16492" y="9099"/>
                    <a:pt x="16647" y="9099"/>
                  </a:cubicBezTo>
                  <a:lnTo>
                    <a:pt x="17836" y="9099"/>
                  </a:lnTo>
                  <a:cubicBezTo>
                    <a:pt x="17836" y="9099"/>
                    <a:pt x="17836" y="9116"/>
                    <a:pt x="17836" y="9116"/>
                  </a:cubicBezTo>
                  <a:cubicBezTo>
                    <a:pt x="17836" y="10323"/>
                    <a:pt x="17440" y="11580"/>
                    <a:pt x="16716" y="12718"/>
                  </a:cubicBezTo>
                  <a:cubicBezTo>
                    <a:pt x="16406" y="13200"/>
                    <a:pt x="16044" y="13666"/>
                    <a:pt x="15630" y="14096"/>
                  </a:cubicBezTo>
                  <a:lnTo>
                    <a:pt x="7945" y="14096"/>
                  </a:lnTo>
                  <a:lnTo>
                    <a:pt x="7945" y="13959"/>
                  </a:lnTo>
                  <a:cubicBezTo>
                    <a:pt x="8134" y="13907"/>
                    <a:pt x="8255" y="13735"/>
                    <a:pt x="8255" y="13545"/>
                  </a:cubicBezTo>
                  <a:lnTo>
                    <a:pt x="8255" y="12666"/>
                  </a:lnTo>
                  <a:cubicBezTo>
                    <a:pt x="8255" y="12408"/>
                    <a:pt x="8065" y="12201"/>
                    <a:pt x="7807" y="12201"/>
                  </a:cubicBezTo>
                  <a:lnTo>
                    <a:pt x="7307" y="12201"/>
                  </a:lnTo>
                  <a:cubicBezTo>
                    <a:pt x="7135" y="11408"/>
                    <a:pt x="6428" y="10822"/>
                    <a:pt x="5601" y="10822"/>
                  </a:cubicBezTo>
                  <a:lnTo>
                    <a:pt x="5429" y="10822"/>
                  </a:lnTo>
                  <a:cubicBezTo>
                    <a:pt x="5067" y="10495"/>
                    <a:pt x="4602" y="10305"/>
                    <a:pt x="4136" y="10305"/>
                  </a:cubicBezTo>
                  <a:cubicBezTo>
                    <a:pt x="3826" y="10305"/>
                    <a:pt x="3533" y="10374"/>
                    <a:pt x="3275" y="10512"/>
                  </a:cubicBezTo>
                  <a:cubicBezTo>
                    <a:pt x="3154" y="10047"/>
                    <a:pt x="3102" y="9582"/>
                    <a:pt x="3102" y="9116"/>
                  </a:cubicBezTo>
                  <a:cubicBezTo>
                    <a:pt x="3102" y="9116"/>
                    <a:pt x="3102" y="9099"/>
                    <a:pt x="3102" y="9099"/>
                  </a:cubicBezTo>
                  <a:lnTo>
                    <a:pt x="6652" y="9099"/>
                  </a:lnTo>
                  <a:cubicBezTo>
                    <a:pt x="6962" y="9099"/>
                    <a:pt x="7238" y="8927"/>
                    <a:pt x="7376" y="8651"/>
                  </a:cubicBezTo>
                  <a:cubicBezTo>
                    <a:pt x="7962" y="7462"/>
                    <a:pt x="9151" y="6738"/>
                    <a:pt x="10461" y="6738"/>
                  </a:cubicBezTo>
                  <a:cubicBezTo>
                    <a:pt x="11788" y="6738"/>
                    <a:pt x="12959" y="7462"/>
                    <a:pt x="13563" y="8651"/>
                  </a:cubicBezTo>
                  <a:cubicBezTo>
                    <a:pt x="13700" y="8927"/>
                    <a:pt x="13976" y="9099"/>
                    <a:pt x="14286" y="9099"/>
                  </a:cubicBezTo>
                  <a:lnTo>
                    <a:pt x="15355" y="9099"/>
                  </a:lnTo>
                  <a:cubicBezTo>
                    <a:pt x="15493" y="9099"/>
                    <a:pt x="15613" y="8978"/>
                    <a:pt x="15613" y="8823"/>
                  </a:cubicBezTo>
                  <a:cubicBezTo>
                    <a:pt x="15613" y="8685"/>
                    <a:pt x="15493" y="8565"/>
                    <a:pt x="15355" y="8565"/>
                  </a:cubicBezTo>
                  <a:lnTo>
                    <a:pt x="14286" y="8565"/>
                  </a:lnTo>
                  <a:cubicBezTo>
                    <a:pt x="14183" y="8565"/>
                    <a:pt x="14080" y="8496"/>
                    <a:pt x="14045" y="8410"/>
                  </a:cubicBezTo>
                  <a:cubicBezTo>
                    <a:pt x="13356" y="7031"/>
                    <a:pt x="11994" y="6187"/>
                    <a:pt x="10461" y="6187"/>
                  </a:cubicBezTo>
                  <a:cubicBezTo>
                    <a:pt x="8944" y="6187"/>
                    <a:pt x="7583" y="7031"/>
                    <a:pt x="6894" y="8410"/>
                  </a:cubicBezTo>
                  <a:cubicBezTo>
                    <a:pt x="6859" y="8496"/>
                    <a:pt x="6756" y="8565"/>
                    <a:pt x="6652" y="8565"/>
                  </a:cubicBezTo>
                  <a:lnTo>
                    <a:pt x="3120" y="8565"/>
                  </a:lnTo>
                  <a:cubicBezTo>
                    <a:pt x="3223" y="7479"/>
                    <a:pt x="3619" y="6394"/>
                    <a:pt x="4257" y="5411"/>
                  </a:cubicBezTo>
                  <a:cubicBezTo>
                    <a:pt x="4429" y="5549"/>
                    <a:pt x="4636" y="5635"/>
                    <a:pt x="4860" y="5635"/>
                  </a:cubicBezTo>
                  <a:lnTo>
                    <a:pt x="4929" y="5635"/>
                  </a:lnTo>
                  <a:cubicBezTo>
                    <a:pt x="5205" y="5635"/>
                    <a:pt x="5498" y="5549"/>
                    <a:pt x="5722" y="5377"/>
                  </a:cubicBezTo>
                  <a:cubicBezTo>
                    <a:pt x="5946" y="5549"/>
                    <a:pt x="6221" y="5635"/>
                    <a:pt x="6514" y="5635"/>
                  </a:cubicBezTo>
                  <a:cubicBezTo>
                    <a:pt x="6790" y="5635"/>
                    <a:pt x="7066" y="5549"/>
                    <a:pt x="7307" y="5377"/>
                  </a:cubicBezTo>
                  <a:cubicBezTo>
                    <a:pt x="7531" y="5549"/>
                    <a:pt x="7807" y="5635"/>
                    <a:pt x="8100" y="5635"/>
                  </a:cubicBezTo>
                  <a:cubicBezTo>
                    <a:pt x="8376" y="5635"/>
                    <a:pt x="8651" y="5549"/>
                    <a:pt x="8893" y="5377"/>
                  </a:cubicBezTo>
                  <a:cubicBezTo>
                    <a:pt x="9117" y="5549"/>
                    <a:pt x="9392" y="5635"/>
                    <a:pt x="9685" y="5635"/>
                  </a:cubicBezTo>
                  <a:cubicBezTo>
                    <a:pt x="9961" y="5635"/>
                    <a:pt x="10237" y="5549"/>
                    <a:pt x="10461" y="5377"/>
                  </a:cubicBezTo>
                  <a:cubicBezTo>
                    <a:pt x="10702" y="5549"/>
                    <a:pt x="10978" y="5635"/>
                    <a:pt x="11253" y="5635"/>
                  </a:cubicBezTo>
                  <a:cubicBezTo>
                    <a:pt x="11546" y="5635"/>
                    <a:pt x="11822" y="5549"/>
                    <a:pt x="12046" y="5377"/>
                  </a:cubicBezTo>
                  <a:cubicBezTo>
                    <a:pt x="12287" y="5549"/>
                    <a:pt x="12563" y="5635"/>
                    <a:pt x="12839" y="5635"/>
                  </a:cubicBezTo>
                  <a:cubicBezTo>
                    <a:pt x="13132" y="5635"/>
                    <a:pt x="13407" y="5549"/>
                    <a:pt x="13631" y="5377"/>
                  </a:cubicBezTo>
                  <a:cubicBezTo>
                    <a:pt x="13873" y="5549"/>
                    <a:pt x="14148" y="5635"/>
                    <a:pt x="14424" y="5635"/>
                  </a:cubicBezTo>
                  <a:cubicBezTo>
                    <a:pt x="14717" y="5635"/>
                    <a:pt x="14993" y="5549"/>
                    <a:pt x="15217" y="5377"/>
                  </a:cubicBezTo>
                  <a:close/>
                  <a:moveTo>
                    <a:pt x="7721" y="12752"/>
                  </a:moveTo>
                  <a:lnTo>
                    <a:pt x="7721" y="13442"/>
                  </a:lnTo>
                  <a:lnTo>
                    <a:pt x="6101" y="13442"/>
                  </a:lnTo>
                  <a:cubicBezTo>
                    <a:pt x="5946" y="13442"/>
                    <a:pt x="5825" y="13562"/>
                    <a:pt x="5825" y="13717"/>
                  </a:cubicBezTo>
                  <a:cubicBezTo>
                    <a:pt x="5825" y="13872"/>
                    <a:pt x="5946" y="13993"/>
                    <a:pt x="6101" y="13993"/>
                  </a:cubicBezTo>
                  <a:lnTo>
                    <a:pt x="7411" y="13993"/>
                  </a:lnTo>
                  <a:lnTo>
                    <a:pt x="7411" y="15544"/>
                  </a:lnTo>
                  <a:lnTo>
                    <a:pt x="948" y="15544"/>
                  </a:lnTo>
                  <a:cubicBezTo>
                    <a:pt x="897" y="15544"/>
                    <a:pt x="862" y="15509"/>
                    <a:pt x="862" y="15458"/>
                  </a:cubicBezTo>
                  <a:lnTo>
                    <a:pt x="862" y="13993"/>
                  </a:lnTo>
                  <a:lnTo>
                    <a:pt x="4791" y="13993"/>
                  </a:lnTo>
                  <a:cubicBezTo>
                    <a:pt x="4946" y="13993"/>
                    <a:pt x="5067" y="13872"/>
                    <a:pt x="5067" y="13717"/>
                  </a:cubicBezTo>
                  <a:cubicBezTo>
                    <a:pt x="5067" y="13562"/>
                    <a:pt x="4946" y="13442"/>
                    <a:pt x="4791" y="13442"/>
                  </a:cubicBezTo>
                  <a:lnTo>
                    <a:pt x="535" y="13442"/>
                  </a:lnTo>
                  <a:lnTo>
                    <a:pt x="535" y="12752"/>
                  </a:lnTo>
                  <a:close/>
                  <a:moveTo>
                    <a:pt x="15062" y="14631"/>
                  </a:moveTo>
                  <a:cubicBezTo>
                    <a:pt x="14717" y="14924"/>
                    <a:pt x="14355" y="15199"/>
                    <a:pt x="13976" y="15441"/>
                  </a:cubicBezTo>
                  <a:cubicBezTo>
                    <a:pt x="13873" y="15509"/>
                    <a:pt x="13752" y="15544"/>
                    <a:pt x="13631" y="15544"/>
                  </a:cubicBezTo>
                  <a:lnTo>
                    <a:pt x="7945" y="15544"/>
                  </a:lnTo>
                  <a:lnTo>
                    <a:pt x="7945" y="14631"/>
                  </a:lnTo>
                  <a:close/>
                  <a:moveTo>
                    <a:pt x="4912" y="0"/>
                  </a:moveTo>
                  <a:cubicBezTo>
                    <a:pt x="4429" y="0"/>
                    <a:pt x="4033" y="397"/>
                    <a:pt x="4033" y="879"/>
                  </a:cubicBezTo>
                  <a:lnTo>
                    <a:pt x="4033" y="1551"/>
                  </a:lnTo>
                  <a:cubicBezTo>
                    <a:pt x="4033" y="1965"/>
                    <a:pt x="4326" y="2309"/>
                    <a:pt x="4705" y="2396"/>
                  </a:cubicBezTo>
                  <a:lnTo>
                    <a:pt x="4705" y="3240"/>
                  </a:lnTo>
                  <a:lnTo>
                    <a:pt x="4222" y="3636"/>
                  </a:lnTo>
                  <a:cubicBezTo>
                    <a:pt x="3826" y="3964"/>
                    <a:pt x="3706" y="4515"/>
                    <a:pt x="3895" y="4980"/>
                  </a:cubicBezTo>
                  <a:cubicBezTo>
                    <a:pt x="3033" y="6238"/>
                    <a:pt x="2568" y="7703"/>
                    <a:pt x="2551" y="9116"/>
                  </a:cubicBezTo>
                  <a:cubicBezTo>
                    <a:pt x="2551" y="9685"/>
                    <a:pt x="2637" y="10254"/>
                    <a:pt x="2792" y="10822"/>
                  </a:cubicBezTo>
                  <a:lnTo>
                    <a:pt x="2672" y="10822"/>
                  </a:lnTo>
                  <a:cubicBezTo>
                    <a:pt x="1827" y="10822"/>
                    <a:pt x="1121" y="11408"/>
                    <a:pt x="948" y="12201"/>
                  </a:cubicBezTo>
                  <a:lnTo>
                    <a:pt x="449" y="12201"/>
                  </a:lnTo>
                  <a:cubicBezTo>
                    <a:pt x="207" y="12201"/>
                    <a:pt x="1" y="12408"/>
                    <a:pt x="1" y="12666"/>
                  </a:cubicBezTo>
                  <a:lnTo>
                    <a:pt x="1" y="13545"/>
                  </a:lnTo>
                  <a:cubicBezTo>
                    <a:pt x="1" y="13735"/>
                    <a:pt x="138" y="13907"/>
                    <a:pt x="311" y="13959"/>
                  </a:cubicBezTo>
                  <a:lnTo>
                    <a:pt x="311" y="15458"/>
                  </a:lnTo>
                  <a:cubicBezTo>
                    <a:pt x="311" y="15802"/>
                    <a:pt x="604" y="16078"/>
                    <a:pt x="948" y="16078"/>
                  </a:cubicBezTo>
                  <a:lnTo>
                    <a:pt x="13631" y="16078"/>
                  </a:lnTo>
                  <a:cubicBezTo>
                    <a:pt x="13855" y="16078"/>
                    <a:pt x="14080" y="16026"/>
                    <a:pt x="14252" y="15906"/>
                  </a:cubicBezTo>
                  <a:cubicBezTo>
                    <a:pt x="15441" y="15148"/>
                    <a:pt x="16440" y="14148"/>
                    <a:pt x="17181" y="13011"/>
                  </a:cubicBezTo>
                  <a:cubicBezTo>
                    <a:pt x="17957" y="11787"/>
                    <a:pt x="18370" y="10443"/>
                    <a:pt x="18388" y="9116"/>
                  </a:cubicBezTo>
                  <a:cubicBezTo>
                    <a:pt x="18370" y="7686"/>
                    <a:pt x="17905" y="6238"/>
                    <a:pt x="17044" y="4980"/>
                  </a:cubicBezTo>
                  <a:cubicBezTo>
                    <a:pt x="17233" y="4515"/>
                    <a:pt x="17112" y="3964"/>
                    <a:pt x="16716" y="3636"/>
                  </a:cubicBezTo>
                  <a:lnTo>
                    <a:pt x="16234" y="3240"/>
                  </a:lnTo>
                  <a:lnTo>
                    <a:pt x="16234" y="2396"/>
                  </a:lnTo>
                  <a:cubicBezTo>
                    <a:pt x="16613" y="2309"/>
                    <a:pt x="16906" y="1965"/>
                    <a:pt x="16906" y="1551"/>
                  </a:cubicBezTo>
                  <a:lnTo>
                    <a:pt x="16906" y="879"/>
                  </a:lnTo>
                  <a:cubicBezTo>
                    <a:pt x="16906" y="397"/>
                    <a:pt x="16509" y="0"/>
                    <a:pt x="16027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96"/>
            <p:cNvSpPr/>
            <p:nvPr/>
          </p:nvSpPr>
          <p:spPr>
            <a:xfrm>
              <a:off x="1611438" y="3454600"/>
              <a:ext cx="50000" cy="50000"/>
            </a:xfrm>
            <a:custGeom>
              <a:rect b="b" l="l" r="r" t="t"/>
              <a:pathLst>
                <a:path extrusionOk="0" h="2000" w="2000">
                  <a:moveTo>
                    <a:pt x="1000" y="535"/>
                  </a:moveTo>
                  <a:cubicBezTo>
                    <a:pt x="1259" y="535"/>
                    <a:pt x="1466" y="742"/>
                    <a:pt x="1466" y="1000"/>
                  </a:cubicBezTo>
                  <a:cubicBezTo>
                    <a:pt x="1466" y="1259"/>
                    <a:pt x="1259" y="1466"/>
                    <a:pt x="1000" y="1466"/>
                  </a:cubicBezTo>
                  <a:cubicBezTo>
                    <a:pt x="742" y="1466"/>
                    <a:pt x="535" y="1259"/>
                    <a:pt x="535" y="1000"/>
                  </a:cubicBezTo>
                  <a:cubicBezTo>
                    <a:pt x="535" y="742"/>
                    <a:pt x="742" y="535"/>
                    <a:pt x="1000" y="535"/>
                  </a:cubicBezTo>
                  <a:close/>
                  <a:moveTo>
                    <a:pt x="1000" y="1"/>
                  </a:moveTo>
                  <a:cubicBezTo>
                    <a:pt x="449" y="1"/>
                    <a:pt x="1" y="449"/>
                    <a:pt x="1" y="1000"/>
                  </a:cubicBezTo>
                  <a:cubicBezTo>
                    <a:pt x="1" y="1552"/>
                    <a:pt x="449" y="2000"/>
                    <a:pt x="1000" y="2000"/>
                  </a:cubicBezTo>
                  <a:cubicBezTo>
                    <a:pt x="1552" y="2000"/>
                    <a:pt x="2000" y="1552"/>
                    <a:pt x="2000" y="1000"/>
                  </a:cubicBezTo>
                  <a:cubicBezTo>
                    <a:pt x="2000" y="449"/>
                    <a:pt x="1552" y="1"/>
                    <a:pt x="1000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96"/>
            <p:cNvSpPr/>
            <p:nvPr/>
          </p:nvSpPr>
          <p:spPr>
            <a:xfrm>
              <a:off x="1454188" y="3387825"/>
              <a:ext cx="133150" cy="152975"/>
            </a:xfrm>
            <a:custGeom>
              <a:rect b="b" l="l" r="r" t="t"/>
              <a:pathLst>
                <a:path extrusionOk="0" h="6119" w="5326">
                  <a:moveTo>
                    <a:pt x="2655" y="552"/>
                  </a:moveTo>
                  <a:cubicBezTo>
                    <a:pt x="2672" y="552"/>
                    <a:pt x="2706" y="552"/>
                    <a:pt x="2724" y="587"/>
                  </a:cubicBezTo>
                  <a:cubicBezTo>
                    <a:pt x="2844" y="776"/>
                    <a:pt x="2913" y="1017"/>
                    <a:pt x="2913" y="1242"/>
                  </a:cubicBezTo>
                  <a:cubicBezTo>
                    <a:pt x="2913" y="1259"/>
                    <a:pt x="2913" y="1276"/>
                    <a:pt x="2913" y="1293"/>
                  </a:cubicBezTo>
                  <a:lnTo>
                    <a:pt x="2413" y="1293"/>
                  </a:lnTo>
                  <a:cubicBezTo>
                    <a:pt x="2413" y="1276"/>
                    <a:pt x="2413" y="1259"/>
                    <a:pt x="2413" y="1242"/>
                  </a:cubicBezTo>
                  <a:cubicBezTo>
                    <a:pt x="2413" y="1017"/>
                    <a:pt x="2482" y="776"/>
                    <a:pt x="2603" y="587"/>
                  </a:cubicBezTo>
                  <a:cubicBezTo>
                    <a:pt x="2620" y="552"/>
                    <a:pt x="2655" y="552"/>
                    <a:pt x="2655" y="552"/>
                  </a:cubicBezTo>
                  <a:close/>
                  <a:moveTo>
                    <a:pt x="1293" y="725"/>
                  </a:moveTo>
                  <a:cubicBezTo>
                    <a:pt x="1517" y="793"/>
                    <a:pt x="1724" y="914"/>
                    <a:pt x="1896" y="1069"/>
                  </a:cubicBezTo>
                  <a:cubicBezTo>
                    <a:pt x="1896" y="1069"/>
                    <a:pt x="1896" y="1069"/>
                    <a:pt x="1896" y="1086"/>
                  </a:cubicBezTo>
                  <a:cubicBezTo>
                    <a:pt x="1879" y="1138"/>
                    <a:pt x="1879" y="1190"/>
                    <a:pt x="1879" y="1242"/>
                  </a:cubicBezTo>
                  <a:cubicBezTo>
                    <a:pt x="1879" y="1259"/>
                    <a:pt x="1879" y="1276"/>
                    <a:pt x="1879" y="1293"/>
                  </a:cubicBezTo>
                  <a:lnTo>
                    <a:pt x="1707" y="1293"/>
                  </a:lnTo>
                  <a:cubicBezTo>
                    <a:pt x="1621" y="1293"/>
                    <a:pt x="1535" y="1310"/>
                    <a:pt x="1448" y="1328"/>
                  </a:cubicBezTo>
                  <a:cubicBezTo>
                    <a:pt x="1328" y="1173"/>
                    <a:pt x="1242" y="1000"/>
                    <a:pt x="1207" y="828"/>
                  </a:cubicBezTo>
                  <a:cubicBezTo>
                    <a:pt x="1190" y="793"/>
                    <a:pt x="1207" y="759"/>
                    <a:pt x="1224" y="759"/>
                  </a:cubicBezTo>
                  <a:cubicBezTo>
                    <a:pt x="1224" y="742"/>
                    <a:pt x="1242" y="725"/>
                    <a:pt x="1276" y="725"/>
                  </a:cubicBezTo>
                  <a:close/>
                  <a:moveTo>
                    <a:pt x="4051" y="725"/>
                  </a:moveTo>
                  <a:cubicBezTo>
                    <a:pt x="4085" y="725"/>
                    <a:pt x="4102" y="742"/>
                    <a:pt x="4102" y="759"/>
                  </a:cubicBezTo>
                  <a:cubicBezTo>
                    <a:pt x="4119" y="759"/>
                    <a:pt x="4137" y="793"/>
                    <a:pt x="4119" y="828"/>
                  </a:cubicBezTo>
                  <a:cubicBezTo>
                    <a:pt x="4085" y="1000"/>
                    <a:pt x="3999" y="1173"/>
                    <a:pt x="3878" y="1328"/>
                  </a:cubicBezTo>
                  <a:cubicBezTo>
                    <a:pt x="3792" y="1310"/>
                    <a:pt x="3706" y="1293"/>
                    <a:pt x="3620" y="1293"/>
                  </a:cubicBezTo>
                  <a:lnTo>
                    <a:pt x="3447" y="1293"/>
                  </a:lnTo>
                  <a:cubicBezTo>
                    <a:pt x="3447" y="1276"/>
                    <a:pt x="3447" y="1259"/>
                    <a:pt x="3447" y="1242"/>
                  </a:cubicBezTo>
                  <a:cubicBezTo>
                    <a:pt x="3447" y="1190"/>
                    <a:pt x="3447" y="1138"/>
                    <a:pt x="3430" y="1086"/>
                  </a:cubicBezTo>
                  <a:cubicBezTo>
                    <a:pt x="3430" y="1069"/>
                    <a:pt x="3430" y="1069"/>
                    <a:pt x="3430" y="1069"/>
                  </a:cubicBezTo>
                  <a:cubicBezTo>
                    <a:pt x="3602" y="914"/>
                    <a:pt x="3809" y="793"/>
                    <a:pt x="4033" y="725"/>
                  </a:cubicBezTo>
                  <a:close/>
                  <a:moveTo>
                    <a:pt x="3620" y="1845"/>
                  </a:moveTo>
                  <a:cubicBezTo>
                    <a:pt x="4016" y="1845"/>
                    <a:pt x="4361" y="2051"/>
                    <a:pt x="4567" y="2379"/>
                  </a:cubicBezTo>
                  <a:cubicBezTo>
                    <a:pt x="4757" y="2724"/>
                    <a:pt x="4757" y="3137"/>
                    <a:pt x="4567" y="3482"/>
                  </a:cubicBezTo>
                  <a:lnTo>
                    <a:pt x="3689" y="4998"/>
                  </a:lnTo>
                  <a:cubicBezTo>
                    <a:pt x="3465" y="5360"/>
                    <a:pt x="3085" y="5584"/>
                    <a:pt x="2655" y="5584"/>
                  </a:cubicBezTo>
                  <a:cubicBezTo>
                    <a:pt x="2241" y="5584"/>
                    <a:pt x="1862" y="5360"/>
                    <a:pt x="1638" y="4998"/>
                  </a:cubicBezTo>
                  <a:lnTo>
                    <a:pt x="759" y="3482"/>
                  </a:lnTo>
                  <a:cubicBezTo>
                    <a:pt x="570" y="3137"/>
                    <a:pt x="570" y="2724"/>
                    <a:pt x="759" y="2379"/>
                  </a:cubicBezTo>
                  <a:cubicBezTo>
                    <a:pt x="966" y="2051"/>
                    <a:pt x="1311" y="1845"/>
                    <a:pt x="1707" y="1845"/>
                  </a:cubicBezTo>
                  <a:close/>
                  <a:moveTo>
                    <a:pt x="2655" y="1"/>
                  </a:moveTo>
                  <a:cubicBezTo>
                    <a:pt x="2448" y="1"/>
                    <a:pt x="2241" y="121"/>
                    <a:pt x="2138" y="311"/>
                  </a:cubicBezTo>
                  <a:cubicBezTo>
                    <a:pt x="2103" y="380"/>
                    <a:pt x="2069" y="432"/>
                    <a:pt x="2034" y="501"/>
                  </a:cubicBezTo>
                  <a:cubicBezTo>
                    <a:pt x="1862" y="363"/>
                    <a:pt x="1655" y="277"/>
                    <a:pt x="1431" y="208"/>
                  </a:cubicBezTo>
                  <a:cubicBezTo>
                    <a:pt x="1379" y="195"/>
                    <a:pt x="1327" y="188"/>
                    <a:pt x="1274" y="188"/>
                  </a:cubicBezTo>
                  <a:cubicBezTo>
                    <a:pt x="1117" y="188"/>
                    <a:pt x="962" y="246"/>
                    <a:pt x="845" y="363"/>
                  </a:cubicBezTo>
                  <a:cubicBezTo>
                    <a:pt x="673" y="535"/>
                    <a:pt x="621" y="759"/>
                    <a:pt x="673" y="966"/>
                  </a:cubicBezTo>
                  <a:cubicBezTo>
                    <a:pt x="725" y="1155"/>
                    <a:pt x="811" y="1345"/>
                    <a:pt x="914" y="1500"/>
                  </a:cubicBezTo>
                  <a:cubicBezTo>
                    <a:pt x="673" y="1638"/>
                    <a:pt x="449" y="1845"/>
                    <a:pt x="294" y="2120"/>
                  </a:cubicBezTo>
                  <a:cubicBezTo>
                    <a:pt x="1" y="2620"/>
                    <a:pt x="1" y="3240"/>
                    <a:pt x="294" y="3740"/>
                  </a:cubicBezTo>
                  <a:lnTo>
                    <a:pt x="1173" y="5257"/>
                  </a:lnTo>
                  <a:cubicBezTo>
                    <a:pt x="1483" y="5808"/>
                    <a:pt x="2034" y="6118"/>
                    <a:pt x="2655" y="6118"/>
                  </a:cubicBezTo>
                  <a:cubicBezTo>
                    <a:pt x="3292" y="6118"/>
                    <a:pt x="3844" y="5808"/>
                    <a:pt x="4154" y="5257"/>
                  </a:cubicBezTo>
                  <a:lnTo>
                    <a:pt x="5033" y="3740"/>
                  </a:lnTo>
                  <a:cubicBezTo>
                    <a:pt x="5326" y="3240"/>
                    <a:pt x="5326" y="2620"/>
                    <a:pt x="5033" y="2120"/>
                  </a:cubicBezTo>
                  <a:cubicBezTo>
                    <a:pt x="4878" y="1845"/>
                    <a:pt x="4654" y="1638"/>
                    <a:pt x="4412" y="1500"/>
                  </a:cubicBezTo>
                  <a:cubicBezTo>
                    <a:pt x="4516" y="1345"/>
                    <a:pt x="4602" y="1155"/>
                    <a:pt x="4654" y="966"/>
                  </a:cubicBezTo>
                  <a:cubicBezTo>
                    <a:pt x="4705" y="759"/>
                    <a:pt x="4654" y="535"/>
                    <a:pt x="4481" y="363"/>
                  </a:cubicBezTo>
                  <a:cubicBezTo>
                    <a:pt x="4365" y="246"/>
                    <a:pt x="4210" y="188"/>
                    <a:pt x="4052" y="188"/>
                  </a:cubicBezTo>
                  <a:cubicBezTo>
                    <a:pt x="4000" y="188"/>
                    <a:pt x="3947" y="195"/>
                    <a:pt x="3895" y="208"/>
                  </a:cubicBezTo>
                  <a:cubicBezTo>
                    <a:pt x="3671" y="277"/>
                    <a:pt x="3465" y="363"/>
                    <a:pt x="3292" y="501"/>
                  </a:cubicBezTo>
                  <a:cubicBezTo>
                    <a:pt x="3258" y="432"/>
                    <a:pt x="3223" y="380"/>
                    <a:pt x="3189" y="311"/>
                  </a:cubicBezTo>
                  <a:cubicBezTo>
                    <a:pt x="3085" y="121"/>
                    <a:pt x="2879" y="1"/>
                    <a:pt x="2655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96"/>
            <p:cNvSpPr/>
            <p:nvPr/>
          </p:nvSpPr>
          <p:spPr>
            <a:xfrm>
              <a:off x="1499438" y="3472700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1"/>
                  </a:moveTo>
                  <a:cubicBezTo>
                    <a:pt x="121" y="1"/>
                    <a:pt x="0" y="121"/>
                    <a:pt x="0" y="259"/>
                  </a:cubicBezTo>
                  <a:cubicBezTo>
                    <a:pt x="0" y="414"/>
                    <a:pt x="121" y="535"/>
                    <a:pt x="276" y="535"/>
                  </a:cubicBezTo>
                  <a:cubicBezTo>
                    <a:pt x="431" y="535"/>
                    <a:pt x="552" y="414"/>
                    <a:pt x="552" y="259"/>
                  </a:cubicBezTo>
                  <a:cubicBezTo>
                    <a:pt x="552" y="121"/>
                    <a:pt x="431" y="1"/>
                    <a:pt x="276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96"/>
            <p:cNvSpPr/>
            <p:nvPr/>
          </p:nvSpPr>
          <p:spPr>
            <a:xfrm>
              <a:off x="1528288" y="3472700"/>
              <a:ext cx="13400" cy="13375"/>
            </a:xfrm>
            <a:custGeom>
              <a:rect b="b" l="l" r="r" t="t"/>
              <a:pathLst>
                <a:path extrusionOk="0" h="535" w="536">
                  <a:moveTo>
                    <a:pt x="277" y="1"/>
                  </a:moveTo>
                  <a:cubicBezTo>
                    <a:pt x="121" y="1"/>
                    <a:pt x="1" y="121"/>
                    <a:pt x="1" y="259"/>
                  </a:cubicBezTo>
                  <a:cubicBezTo>
                    <a:pt x="1" y="414"/>
                    <a:pt x="121" y="535"/>
                    <a:pt x="277" y="535"/>
                  </a:cubicBezTo>
                  <a:cubicBezTo>
                    <a:pt x="414" y="535"/>
                    <a:pt x="535" y="414"/>
                    <a:pt x="535" y="259"/>
                  </a:cubicBezTo>
                  <a:cubicBezTo>
                    <a:pt x="535" y="121"/>
                    <a:pt x="414" y="1"/>
                    <a:pt x="277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96"/>
            <p:cNvSpPr/>
            <p:nvPr/>
          </p:nvSpPr>
          <p:spPr>
            <a:xfrm>
              <a:off x="1514088" y="3493375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59" y="1"/>
                  </a:moveTo>
                  <a:cubicBezTo>
                    <a:pt x="121" y="1"/>
                    <a:pt x="0" y="121"/>
                    <a:pt x="0" y="259"/>
                  </a:cubicBezTo>
                  <a:cubicBezTo>
                    <a:pt x="0" y="414"/>
                    <a:pt x="121" y="535"/>
                    <a:pt x="259" y="535"/>
                  </a:cubicBezTo>
                  <a:cubicBezTo>
                    <a:pt x="414" y="535"/>
                    <a:pt x="534" y="414"/>
                    <a:pt x="534" y="259"/>
                  </a:cubicBezTo>
                  <a:cubicBezTo>
                    <a:pt x="534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96"/>
            <p:cNvSpPr/>
            <p:nvPr/>
          </p:nvSpPr>
          <p:spPr>
            <a:xfrm>
              <a:off x="1485213" y="3450300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76" y="0"/>
                  </a:moveTo>
                  <a:cubicBezTo>
                    <a:pt x="121" y="0"/>
                    <a:pt x="1" y="121"/>
                    <a:pt x="1" y="259"/>
                  </a:cubicBezTo>
                  <a:cubicBezTo>
                    <a:pt x="1" y="414"/>
                    <a:pt x="121" y="535"/>
                    <a:pt x="276" y="535"/>
                  </a:cubicBezTo>
                  <a:cubicBezTo>
                    <a:pt x="414" y="535"/>
                    <a:pt x="535" y="414"/>
                    <a:pt x="535" y="259"/>
                  </a:cubicBezTo>
                  <a:cubicBezTo>
                    <a:pt x="535" y="121"/>
                    <a:pt x="414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96"/>
            <p:cNvSpPr/>
            <p:nvPr/>
          </p:nvSpPr>
          <p:spPr>
            <a:xfrm>
              <a:off x="1514088" y="3450300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59" y="0"/>
                  </a:moveTo>
                  <a:cubicBezTo>
                    <a:pt x="121" y="0"/>
                    <a:pt x="0" y="121"/>
                    <a:pt x="0" y="259"/>
                  </a:cubicBezTo>
                  <a:cubicBezTo>
                    <a:pt x="0" y="414"/>
                    <a:pt x="121" y="535"/>
                    <a:pt x="259" y="535"/>
                  </a:cubicBezTo>
                  <a:cubicBezTo>
                    <a:pt x="414" y="535"/>
                    <a:pt x="534" y="414"/>
                    <a:pt x="534" y="259"/>
                  </a:cubicBezTo>
                  <a:cubicBezTo>
                    <a:pt x="534" y="121"/>
                    <a:pt x="414" y="0"/>
                    <a:pt x="259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96"/>
            <p:cNvSpPr/>
            <p:nvPr/>
          </p:nvSpPr>
          <p:spPr>
            <a:xfrm>
              <a:off x="1542513" y="3450300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0"/>
                  </a:moveTo>
                  <a:cubicBezTo>
                    <a:pt x="121" y="0"/>
                    <a:pt x="1" y="121"/>
                    <a:pt x="1" y="259"/>
                  </a:cubicBezTo>
                  <a:cubicBezTo>
                    <a:pt x="1" y="414"/>
                    <a:pt x="121" y="535"/>
                    <a:pt x="276" y="535"/>
                  </a:cubicBezTo>
                  <a:cubicBezTo>
                    <a:pt x="431" y="535"/>
                    <a:pt x="552" y="414"/>
                    <a:pt x="552" y="259"/>
                  </a:cubicBezTo>
                  <a:cubicBezTo>
                    <a:pt x="552" y="121"/>
                    <a:pt x="431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96"/>
            <p:cNvSpPr/>
            <p:nvPr/>
          </p:nvSpPr>
          <p:spPr>
            <a:xfrm>
              <a:off x="1399488" y="3486925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14"/>
                    <a:pt x="121" y="534"/>
                    <a:pt x="276" y="534"/>
                  </a:cubicBezTo>
                  <a:cubicBezTo>
                    <a:pt x="431" y="534"/>
                    <a:pt x="552" y="414"/>
                    <a:pt x="552" y="276"/>
                  </a:cubicBezTo>
                  <a:cubicBezTo>
                    <a:pt x="552" y="121"/>
                    <a:pt x="431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96"/>
            <p:cNvSpPr/>
            <p:nvPr/>
          </p:nvSpPr>
          <p:spPr>
            <a:xfrm>
              <a:off x="1347788" y="3479600"/>
              <a:ext cx="13375" cy="13800"/>
            </a:xfrm>
            <a:custGeom>
              <a:rect b="b" l="l" r="r" t="t"/>
              <a:pathLst>
                <a:path extrusionOk="0" h="552" w="535">
                  <a:moveTo>
                    <a:pt x="259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31"/>
                    <a:pt x="121" y="552"/>
                    <a:pt x="259" y="552"/>
                  </a:cubicBezTo>
                  <a:cubicBezTo>
                    <a:pt x="414" y="552"/>
                    <a:pt x="535" y="431"/>
                    <a:pt x="535" y="276"/>
                  </a:cubicBezTo>
                  <a:cubicBezTo>
                    <a:pt x="535" y="121"/>
                    <a:pt x="414" y="0"/>
                    <a:pt x="259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5" name="Google Shape;1265;p9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66" name="Google Shape;1266;p96"/>
          <p:cNvSpPr txBox="1"/>
          <p:nvPr/>
        </p:nvSpPr>
        <p:spPr>
          <a:xfrm>
            <a:off x="152400" y="15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0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1" name="Google Shape;2541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50" y="243762"/>
            <a:ext cx="7008999" cy="46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2" name="Google Shape;2542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1750" y="1385150"/>
            <a:ext cx="1964925" cy="19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6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Google Shape;2547;p142"/>
          <p:cNvSpPr txBox="1"/>
          <p:nvPr>
            <p:ph idx="3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2548" name="Google Shape;2548;p142"/>
          <p:cNvSpPr txBox="1"/>
          <p:nvPr>
            <p:ph idx="2" type="title"/>
          </p:nvPr>
        </p:nvSpPr>
        <p:spPr>
          <a:xfrm>
            <a:off x="173250" y="634450"/>
            <a:ext cx="7188000" cy="50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pace Grotesk"/>
                <a:ea typeface="Space Grotesk"/>
                <a:cs typeface="Space Grotesk"/>
                <a:sym typeface="Space Grotesk"/>
              </a:rPr>
              <a:t>Solution Generation - Grace</a:t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2549" name="Google Shape;254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6275" y="1261500"/>
            <a:ext cx="4280774" cy="301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97"/>
          <p:cNvSpPr txBox="1"/>
          <p:nvPr/>
        </p:nvSpPr>
        <p:spPr>
          <a:xfrm>
            <a:off x="625225" y="568225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Ideation Methodology</a:t>
            </a:r>
            <a:endParaRPr b="1" sz="30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272" name="Google Shape;1272;p97"/>
          <p:cNvSpPr/>
          <p:nvPr/>
        </p:nvSpPr>
        <p:spPr>
          <a:xfrm>
            <a:off x="2604700" y="247101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3" name="Google Shape;1273;p97"/>
          <p:cNvCxnSpPr>
            <a:stCxn id="1272" idx="0"/>
          </p:cNvCxnSpPr>
          <p:nvPr/>
        </p:nvCxnSpPr>
        <p:spPr>
          <a:xfrm rot="10800000">
            <a:off x="2940700" y="1424613"/>
            <a:ext cx="0" cy="10464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4" name="Google Shape;1274;p97"/>
          <p:cNvSpPr txBox="1"/>
          <p:nvPr/>
        </p:nvSpPr>
        <p:spPr>
          <a:xfrm>
            <a:off x="3090749" y="1285625"/>
            <a:ext cx="21264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Brainstorm</a:t>
            </a:r>
            <a:endParaRPr b="1" sz="22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275" name="Google Shape;1275;p97"/>
          <p:cNvSpPr txBox="1"/>
          <p:nvPr/>
        </p:nvSpPr>
        <p:spPr>
          <a:xfrm>
            <a:off x="3090750" y="1647875"/>
            <a:ext cx="2401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Some </a:t>
            </a: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HMWs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based on what might be “game-changing” to them.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276" name="Google Shape;1276;p97"/>
          <p:cNvSpPr txBox="1"/>
          <p:nvPr/>
        </p:nvSpPr>
        <p:spPr>
          <a:xfrm>
            <a:off x="1395910" y="3160338"/>
            <a:ext cx="18807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C4442"/>
                </a:solidFill>
                <a:latin typeface="Anaheim"/>
                <a:ea typeface="Anaheim"/>
                <a:cs typeface="Anaheim"/>
                <a:sym typeface="Anaheim"/>
              </a:rPr>
              <a:t>Generate</a:t>
            </a:r>
            <a:endParaRPr b="1" sz="2200">
              <a:solidFill>
                <a:srgbClr val="3C444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277" name="Google Shape;1277;p97"/>
          <p:cNvSpPr txBox="1"/>
          <p:nvPr/>
        </p:nvSpPr>
        <p:spPr>
          <a:xfrm>
            <a:off x="1395899" y="3543260"/>
            <a:ext cx="18807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POVs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for our past and new 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interviewees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278" name="Google Shape;1278;p97"/>
          <p:cNvCxnSpPr>
            <a:endCxn id="1279" idx="4"/>
          </p:cNvCxnSpPr>
          <p:nvPr/>
        </p:nvCxnSpPr>
        <p:spPr>
          <a:xfrm rot="10800000">
            <a:off x="1252200" y="3143013"/>
            <a:ext cx="0" cy="10749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0" name="Google Shape;1280;p97"/>
          <p:cNvSpPr/>
          <p:nvPr/>
        </p:nvSpPr>
        <p:spPr>
          <a:xfrm>
            <a:off x="4293200" y="247101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1" name="Google Shape;1281;p97"/>
          <p:cNvSpPr txBox="1"/>
          <p:nvPr/>
        </p:nvSpPr>
        <p:spPr>
          <a:xfrm>
            <a:off x="4772911" y="3160338"/>
            <a:ext cx="18807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595959"/>
                </a:solidFill>
                <a:latin typeface="Anaheim"/>
                <a:ea typeface="Anaheim"/>
                <a:cs typeface="Anaheim"/>
                <a:sym typeface="Anaheim"/>
              </a:rPr>
              <a:t>Ideate</a:t>
            </a:r>
            <a:endParaRPr b="1" sz="2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282" name="Google Shape;1282;p97"/>
          <p:cNvSpPr txBox="1"/>
          <p:nvPr/>
        </p:nvSpPr>
        <p:spPr>
          <a:xfrm>
            <a:off x="4772900" y="3543250"/>
            <a:ext cx="2278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Quickly generate a variety of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solutions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narrow scope.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283" name="Google Shape;1283;p97"/>
          <p:cNvCxnSpPr>
            <a:endCxn id="1280" idx="4"/>
          </p:cNvCxnSpPr>
          <p:nvPr/>
        </p:nvCxnSpPr>
        <p:spPr>
          <a:xfrm rot="10800000">
            <a:off x="4629200" y="3143013"/>
            <a:ext cx="0" cy="10485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4" name="Google Shape;1284;p97"/>
          <p:cNvSpPr/>
          <p:nvPr/>
        </p:nvSpPr>
        <p:spPr>
          <a:xfrm>
            <a:off x="5981700" y="247101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85" name="Google Shape;1285;p97"/>
          <p:cNvCxnSpPr>
            <a:stCxn id="1284" idx="0"/>
          </p:cNvCxnSpPr>
          <p:nvPr/>
        </p:nvCxnSpPr>
        <p:spPr>
          <a:xfrm rot="10800000">
            <a:off x="6317700" y="1424613"/>
            <a:ext cx="0" cy="104640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6" name="Google Shape;1286;p97"/>
          <p:cNvSpPr txBox="1"/>
          <p:nvPr/>
        </p:nvSpPr>
        <p:spPr>
          <a:xfrm>
            <a:off x="6461409" y="1304750"/>
            <a:ext cx="1880700" cy="4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595959"/>
                </a:solidFill>
                <a:latin typeface="Anaheim"/>
                <a:ea typeface="Anaheim"/>
                <a:cs typeface="Anaheim"/>
                <a:sym typeface="Anaheim"/>
              </a:rPr>
              <a:t>Prototype</a:t>
            </a:r>
            <a:endParaRPr b="1" sz="2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287" name="Google Shape;1287;p97"/>
          <p:cNvSpPr txBox="1"/>
          <p:nvPr/>
        </p:nvSpPr>
        <p:spPr>
          <a:xfrm>
            <a:off x="6461398" y="1688060"/>
            <a:ext cx="18807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Have our ideas receive feedback from </a:t>
            </a:r>
            <a:r>
              <a:rPr b="1" lang="en">
                <a:solidFill>
                  <a:srgbClr val="3FB29C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real people</a:t>
            </a:r>
            <a:r>
              <a:rPr lang="en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</a:t>
            </a:r>
            <a:endParaRPr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279" name="Google Shape;1279;p97"/>
          <p:cNvSpPr/>
          <p:nvPr/>
        </p:nvSpPr>
        <p:spPr>
          <a:xfrm>
            <a:off x="916200" y="2471013"/>
            <a:ext cx="672000" cy="672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88" name="Google Shape;1288;p97"/>
          <p:cNvCxnSpPr>
            <a:endCxn id="1272" idx="2"/>
          </p:cNvCxnSpPr>
          <p:nvPr/>
        </p:nvCxnSpPr>
        <p:spPr>
          <a:xfrm>
            <a:off x="1588300" y="2807013"/>
            <a:ext cx="1016400" cy="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9" name="Google Shape;1289;p97"/>
          <p:cNvCxnSpPr>
            <a:stCxn id="1272" idx="6"/>
            <a:endCxn id="1280" idx="2"/>
          </p:cNvCxnSpPr>
          <p:nvPr/>
        </p:nvCxnSpPr>
        <p:spPr>
          <a:xfrm>
            <a:off x="3276700" y="2807013"/>
            <a:ext cx="1016400" cy="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0" name="Google Shape;1290;p97"/>
          <p:cNvCxnSpPr>
            <a:stCxn id="1280" idx="6"/>
            <a:endCxn id="1284" idx="2"/>
          </p:cNvCxnSpPr>
          <p:nvPr/>
        </p:nvCxnSpPr>
        <p:spPr>
          <a:xfrm>
            <a:off x="4965200" y="2807013"/>
            <a:ext cx="1016400" cy="0"/>
          </a:xfrm>
          <a:prstGeom prst="straightConnector1">
            <a:avLst/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91" name="Google Shape;1291;p97"/>
          <p:cNvGrpSpPr/>
          <p:nvPr/>
        </p:nvGrpSpPr>
        <p:grpSpPr>
          <a:xfrm>
            <a:off x="1049244" y="2624424"/>
            <a:ext cx="405915" cy="354944"/>
            <a:chOff x="1259038" y="3197850"/>
            <a:chExt cx="459700" cy="401975"/>
          </a:xfrm>
        </p:grpSpPr>
        <p:sp>
          <p:nvSpPr>
            <p:cNvPr id="1292" name="Google Shape;1292;p97"/>
            <p:cNvSpPr/>
            <p:nvPr/>
          </p:nvSpPr>
          <p:spPr>
            <a:xfrm>
              <a:off x="1259038" y="3197850"/>
              <a:ext cx="459700" cy="401975"/>
            </a:xfrm>
            <a:custGeom>
              <a:rect b="b" l="l" r="r" t="t"/>
              <a:pathLst>
                <a:path extrusionOk="0" h="16079" w="18388">
                  <a:moveTo>
                    <a:pt x="16027" y="534"/>
                  </a:moveTo>
                  <a:cubicBezTo>
                    <a:pt x="16216" y="534"/>
                    <a:pt x="16371" y="690"/>
                    <a:pt x="16371" y="879"/>
                  </a:cubicBezTo>
                  <a:lnTo>
                    <a:pt x="16371" y="1551"/>
                  </a:lnTo>
                  <a:cubicBezTo>
                    <a:pt x="16371" y="1724"/>
                    <a:pt x="16216" y="1879"/>
                    <a:pt x="16027" y="1879"/>
                  </a:cubicBezTo>
                  <a:lnTo>
                    <a:pt x="8824" y="1879"/>
                  </a:lnTo>
                  <a:cubicBezTo>
                    <a:pt x="8686" y="1879"/>
                    <a:pt x="8565" y="1999"/>
                    <a:pt x="8565" y="2154"/>
                  </a:cubicBezTo>
                  <a:cubicBezTo>
                    <a:pt x="8565" y="2309"/>
                    <a:pt x="8686" y="2430"/>
                    <a:pt x="8824" y="2430"/>
                  </a:cubicBezTo>
                  <a:lnTo>
                    <a:pt x="15699" y="2430"/>
                  </a:lnTo>
                  <a:lnTo>
                    <a:pt x="15699" y="3102"/>
                  </a:lnTo>
                  <a:lnTo>
                    <a:pt x="5239" y="3102"/>
                  </a:lnTo>
                  <a:lnTo>
                    <a:pt x="5239" y="2430"/>
                  </a:lnTo>
                  <a:lnTo>
                    <a:pt x="7531" y="2430"/>
                  </a:lnTo>
                  <a:cubicBezTo>
                    <a:pt x="7686" y="2430"/>
                    <a:pt x="7807" y="2309"/>
                    <a:pt x="7807" y="2154"/>
                  </a:cubicBezTo>
                  <a:cubicBezTo>
                    <a:pt x="7807" y="1999"/>
                    <a:pt x="7686" y="1879"/>
                    <a:pt x="7531" y="1879"/>
                  </a:cubicBezTo>
                  <a:lnTo>
                    <a:pt x="4912" y="1879"/>
                  </a:lnTo>
                  <a:cubicBezTo>
                    <a:pt x="4722" y="1879"/>
                    <a:pt x="4567" y="1724"/>
                    <a:pt x="4567" y="1551"/>
                  </a:cubicBezTo>
                  <a:lnTo>
                    <a:pt x="4567" y="879"/>
                  </a:lnTo>
                  <a:cubicBezTo>
                    <a:pt x="4567" y="690"/>
                    <a:pt x="4722" y="534"/>
                    <a:pt x="4912" y="534"/>
                  </a:cubicBezTo>
                  <a:close/>
                  <a:moveTo>
                    <a:pt x="15872" y="3636"/>
                  </a:moveTo>
                  <a:lnTo>
                    <a:pt x="16371" y="4050"/>
                  </a:lnTo>
                  <a:cubicBezTo>
                    <a:pt x="16613" y="4257"/>
                    <a:pt x="16664" y="4619"/>
                    <a:pt x="16492" y="4860"/>
                  </a:cubicBezTo>
                  <a:cubicBezTo>
                    <a:pt x="16389" y="5015"/>
                    <a:pt x="16234" y="5084"/>
                    <a:pt x="16044" y="5101"/>
                  </a:cubicBezTo>
                  <a:lnTo>
                    <a:pt x="16010" y="5101"/>
                  </a:lnTo>
                  <a:cubicBezTo>
                    <a:pt x="15786" y="5101"/>
                    <a:pt x="15579" y="5015"/>
                    <a:pt x="15406" y="4843"/>
                  </a:cubicBezTo>
                  <a:cubicBezTo>
                    <a:pt x="15355" y="4791"/>
                    <a:pt x="15286" y="4756"/>
                    <a:pt x="15217" y="4756"/>
                  </a:cubicBezTo>
                  <a:cubicBezTo>
                    <a:pt x="15148" y="4756"/>
                    <a:pt x="15079" y="4791"/>
                    <a:pt x="15027" y="4843"/>
                  </a:cubicBezTo>
                  <a:cubicBezTo>
                    <a:pt x="14872" y="5015"/>
                    <a:pt x="14648" y="5101"/>
                    <a:pt x="14424" y="5101"/>
                  </a:cubicBezTo>
                  <a:cubicBezTo>
                    <a:pt x="14200" y="5101"/>
                    <a:pt x="13993" y="5015"/>
                    <a:pt x="13838" y="4843"/>
                  </a:cubicBezTo>
                  <a:cubicBezTo>
                    <a:pt x="13787" y="4791"/>
                    <a:pt x="13718" y="4756"/>
                    <a:pt x="13631" y="4756"/>
                  </a:cubicBezTo>
                  <a:cubicBezTo>
                    <a:pt x="13563" y="4756"/>
                    <a:pt x="13494" y="4791"/>
                    <a:pt x="13442" y="4843"/>
                  </a:cubicBezTo>
                  <a:cubicBezTo>
                    <a:pt x="13287" y="5015"/>
                    <a:pt x="13063" y="5101"/>
                    <a:pt x="12839" y="5101"/>
                  </a:cubicBezTo>
                  <a:cubicBezTo>
                    <a:pt x="12615" y="5101"/>
                    <a:pt x="12408" y="5015"/>
                    <a:pt x="12253" y="4843"/>
                  </a:cubicBezTo>
                  <a:cubicBezTo>
                    <a:pt x="12201" y="4791"/>
                    <a:pt x="12132" y="4756"/>
                    <a:pt x="12046" y="4756"/>
                  </a:cubicBezTo>
                  <a:cubicBezTo>
                    <a:pt x="11977" y="4756"/>
                    <a:pt x="11908" y="4791"/>
                    <a:pt x="11857" y="4843"/>
                  </a:cubicBezTo>
                  <a:cubicBezTo>
                    <a:pt x="11701" y="5015"/>
                    <a:pt x="11495" y="5101"/>
                    <a:pt x="11253" y="5101"/>
                  </a:cubicBezTo>
                  <a:cubicBezTo>
                    <a:pt x="11029" y="5101"/>
                    <a:pt x="10823" y="5015"/>
                    <a:pt x="10667" y="4843"/>
                  </a:cubicBezTo>
                  <a:cubicBezTo>
                    <a:pt x="10616" y="4791"/>
                    <a:pt x="10547" y="4756"/>
                    <a:pt x="10461" y="4756"/>
                  </a:cubicBezTo>
                  <a:cubicBezTo>
                    <a:pt x="10392" y="4756"/>
                    <a:pt x="10323" y="4791"/>
                    <a:pt x="10271" y="4843"/>
                  </a:cubicBezTo>
                  <a:cubicBezTo>
                    <a:pt x="10116" y="5015"/>
                    <a:pt x="9909" y="5101"/>
                    <a:pt x="9685" y="5101"/>
                  </a:cubicBezTo>
                  <a:cubicBezTo>
                    <a:pt x="9444" y="5101"/>
                    <a:pt x="9237" y="5015"/>
                    <a:pt x="9082" y="4843"/>
                  </a:cubicBezTo>
                  <a:cubicBezTo>
                    <a:pt x="9030" y="4791"/>
                    <a:pt x="8961" y="4756"/>
                    <a:pt x="8893" y="4756"/>
                  </a:cubicBezTo>
                  <a:cubicBezTo>
                    <a:pt x="8806" y="4756"/>
                    <a:pt x="8737" y="4791"/>
                    <a:pt x="8686" y="4843"/>
                  </a:cubicBezTo>
                  <a:cubicBezTo>
                    <a:pt x="8531" y="5015"/>
                    <a:pt x="8324" y="5101"/>
                    <a:pt x="8100" y="5101"/>
                  </a:cubicBezTo>
                  <a:cubicBezTo>
                    <a:pt x="7859" y="5101"/>
                    <a:pt x="7652" y="5015"/>
                    <a:pt x="7497" y="4843"/>
                  </a:cubicBezTo>
                  <a:cubicBezTo>
                    <a:pt x="7445" y="4791"/>
                    <a:pt x="7376" y="4756"/>
                    <a:pt x="7307" y="4756"/>
                  </a:cubicBezTo>
                  <a:cubicBezTo>
                    <a:pt x="7221" y="4756"/>
                    <a:pt x="7152" y="4791"/>
                    <a:pt x="7100" y="4843"/>
                  </a:cubicBezTo>
                  <a:cubicBezTo>
                    <a:pt x="6945" y="5015"/>
                    <a:pt x="6738" y="5101"/>
                    <a:pt x="6514" y="5101"/>
                  </a:cubicBezTo>
                  <a:cubicBezTo>
                    <a:pt x="6290" y="5101"/>
                    <a:pt x="6066" y="5015"/>
                    <a:pt x="5911" y="4843"/>
                  </a:cubicBezTo>
                  <a:cubicBezTo>
                    <a:pt x="5860" y="4791"/>
                    <a:pt x="5791" y="4756"/>
                    <a:pt x="5722" y="4756"/>
                  </a:cubicBezTo>
                  <a:cubicBezTo>
                    <a:pt x="5653" y="4756"/>
                    <a:pt x="5567" y="4791"/>
                    <a:pt x="5532" y="4843"/>
                  </a:cubicBezTo>
                  <a:cubicBezTo>
                    <a:pt x="5360" y="5015"/>
                    <a:pt x="5153" y="5101"/>
                    <a:pt x="4929" y="5101"/>
                  </a:cubicBezTo>
                  <a:lnTo>
                    <a:pt x="4895" y="5101"/>
                  </a:lnTo>
                  <a:cubicBezTo>
                    <a:pt x="4705" y="5084"/>
                    <a:pt x="4550" y="5015"/>
                    <a:pt x="4447" y="4860"/>
                  </a:cubicBezTo>
                  <a:cubicBezTo>
                    <a:pt x="4274" y="4619"/>
                    <a:pt x="4326" y="4257"/>
                    <a:pt x="4567" y="4050"/>
                  </a:cubicBezTo>
                  <a:lnTo>
                    <a:pt x="5067" y="3636"/>
                  </a:lnTo>
                  <a:close/>
                  <a:moveTo>
                    <a:pt x="4136" y="10839"/>
                  </a:moveTo>
                  <a:cubicBezTo>
                    <a:pt x="4498" y="10839"/>
                    <a:pt x="4860" y="10995"/>
                    <a:pt x="5119" y="11270"/>
                  </a:cubicBezTo>
                  <a:cubicBezTo>
                    <a:pt x="5170" y="11322"/>
                    <a:pt x="5239" y="11356"/>
                    <a:pt x="5308" y="11356"/>
                  </a:cubicBezTo>
                  <a:lnTo>
                    <a:pt x="5601" y="11356"/>
                  </a:lnTo>
                  <a:cubicBezTo>
                    <a:pt x="6135" y="11356"/>
                    <a:pt x="6601" y="11718"/>
                    <a:pt x="6756" y="12201"/>
                  </a:cubicBezTo>
                  <a:lnTo>
                    <a:pt x="4929" y="12201"/>
                  </a:lnTo>
                  <a:cubicBezTo>
                    <a:pt x="4895" y="12097"/>
                    <a:pt x="4791" y="12029"/>
                    <a:pt x="4671" y="12029"/>
                  </a:cubicBezTo>
                  <a:cubicBezTo>
                    <a:pt x="4550" y="12029"/>
                    <a:pt x="4464" y="12097"/>
                    <a:pt x="4429" y="12201"/>
                  </a:cubicBezTo>
                  <a:lnTo>
                    <a:pt x="2758" y="12201"/>
                  </a:lnTo>
                  <a:cubicBezTo>
                    <a:pt x="2758" y="12201"/>
                    <a:pt x="2758" y="12201"/>
                    <a:pt x="2758" y="12184"/>
                  </a:cubicBezTo>
                  <a:cubicBezTo>
                    <a:pt x="2758" y="12046"/>
                    <a:pt x="2637" y="11925"/>
                    <a:pt x="2482" y="11925"/>
                  </a:cubicBezTo>
                  <a:cubicBezTo>
                    <a:pt x="2344" y="11925"/>
                    <a:pt x="2224" y="12046"/>
                    <a:pt x="2224" y="12184"/>
                  </a:cubicBezTo>
                  <a:cubicBezTo>
                    <a:pt x="2224" y="12201"/>
                    <a:pt x="2224" y="12201"/>
                    <a:pt x="2224" y="12201"/>
                  </a:cubicBezTo>
                  <a:lnTo>
                    <a:pt x="1517" y="12201"/>
                  </a:lnTo>
                  <a:cubicBezTo>
                    <a:pt x="1655" y="11718"/>
                    <a:pt x="2120" y="11356"/>
                    <a:pt x="2672" y="11356"/>
                  </a:cubicBezTo>
                  <a:lnTo>
                    <a:pt x="2947" y="11356"/>
                  </a:lnTo>
                  <a:cubicBezTo>
                    <a:pt x="3016" y="11356"/>
                    <a:pt x="3102" y="11322"/>
                    <a:pt x="3154" y="11270"/>
                  </a:cubicBezTo>
                  <a:cubicBezTo>
                    <a:pt x="3395" y="10995"/>
                    <a:pt x="3757" y="10839"/>
                    <a:pt x="4136" y="10839"/>
                  </a:cubicBezTo>
                  <a:close/>
                  <a:moveTo>
                    <a:pt x="15217" y="5377"/>
                  </a:moveTo>
                  <a:cubicBezTo>
                    <a:pt x="15441" y="5549"/>
                    <a:pt x="15717" y="5635"/>
                    <a:pt x="16010" y="5635"/>
                  </a:cubicBezTo>
                  <a:lnTo>
                    <a:pt x="16078" y="5635"/>
                  </a:lnTo>
                  <a:cubicBezTo>
                    <a:pt x="16303" y="5635"/>
                    <a:pt x="16509" y="5549"/>
                    <a:pt x="16682" y="5411"/>
                  </a:cubicBezTo>
                  <a:cubicBezTo>
                    <a:pt x="17319" y="6394"/>
                    <a:pt x="17716" y="7479"/>
                    <a:pt x="17819" y="8565"/>
                  </a:cubicBezTo>
                  <a:lnTo>
                    <a:pt x="16647" y="8565"/>
                  </a:lnTo>
                  <a:cubicBezTo>
                    <a:pt x="16492" y="8565"/>
                    <a:pt x="16371" y="8685"/>
                    <a:pt x="16371" y="8823"/>
                  </a:cubicBezTo>
                  <a:cubicBezTo>
                    <a:pt x="16371" y="8978"/>
                    <a:pt x="16492" y="9099"/>
                    <a:pt x="16647" y="9099"/>
                  </a:cubicBezTo>
                  <a:lnTo>
                    <a:pt x="17836" y="9099"/>
                  </a:lnTo>
                  <a:cubicBezTo>
                    <a:pt x="17836" y="9099"/>
                    <a:pt x="17836" y="9116"/>
                    <a:pt x="17836" y="9116"/>
                  </a:cubicBezTo>
                  <a:cubicBezTo>
                    <a:pt x="17836" y="10323"/>
                    <a:pt x="17440" y="11580"/>
                    <a:pt x="16716" y="12718"/>
                  </a:cubicBezTo>
                  <a:cubicBezTo>
                    <a:pt x="16406" y="13200"/>
                    <a:pt x="16044" y="13666"/>
                    <a:pt x="15630" y="14096"/>
                  </a:cubicBezTo>
                  <a:lnTo>
                    <a:pt x="7945" y="14096"/>
                  </a:lnTo>
                  <a:lnTo>
                    <a:pt x="7945" y="13959"/>
                  </a:lnTo>
                  <a:cubicBezTo>
                    <a:pt x="8134" y="13907"/>
                    <a:pt x="8255" y="13735"/>
                    <a:pt x="8255" y="13545"/>
                  </a:cubicBezTo>
                  <a:lnTo>
                    <a:pt x="8255" y="12666"/>
                  </a:lnTo>
                  <a:cubicBezTo>
                    <a:pt x="8255" y="12408"/>
                    <a:pt x="8065" y="12201"/>
                    <a:pt x="7807" y="12201"/>
                  </a:cubicBezTo>
                  <a:lnTo>
                    <a:pt x="7307" y="12201"/>
                  </a:lnTo>
                  <a:cubicBezTo>
                    <a:pt x="7135" y="11408"/>
                    <a:pt x="6428" y="10822"/>
                    <a:pt x="5601" y="10822"/>
                  </a:cubicBezTo>
                  <a:lnTo>
                    <a:pt x="5429" y="10822"/>
                  </a:lnTo>
                  <a:cubicBezTo>
                    <a:pt x="5067" y="10495"/>
                    <a:pt x="4602" y="10305"/>
                    <a:pt x="4136" y="10305"/>
                  </a:cubicBezTo>
                  <a:cubicBezTo>
                    <a:pt x="3826" y="10305"/>
                    <a:pt x="3533" y="10374"/>
                    <a:pt x="3275" y="10512"/>
                  </a:cubicBezTo>
                  <a:cubicBezTo>
                    <a:pt x="3154" y="10047"/>
                    <a:pt x="3102" y="9582"/>
                    <a:pt x="3102" y="9116"/>
                  </a:cubicBezTo>
                  <a:cubicBezTo>
                    <a:pt x="3102" y="9116"/>
                    <a:pt x="3102" y="9099"/>
                    <a:pt x="3102" y="9099"/>
                  </a:cubicBezTo>
                  <a:lnTo>
                    <a:pt x="6652" y="9099"/>
                  </a:lnTo>
                  <a:cubicBezTo>
                    <a:pt x="6962" y="9099"/>
                    <a:pt x="7238" y="8927"/>
                    <a:pt x="7376" y="8651"/>
                  </a:cubicBezTo>
                  <a:cubicBezTo>
                    <a:pt x="7962" y="7462"/>
                    <a:pt x="9151" y="6738"/>
                    <a:pt x="10461" y="6738"/>
                  </a:cubicBezTo>
                  <a:cubicBezTo>
                    <a:pt x="11788" y="6738"/>
                    <a:pt x="12959" y="7462"/>
                    <a:pt x="13563" y="8651"/>
                  </a:cubicBezTo>
                  <a:cubicBezTo>
                    <a:pt x="13700" y="8927"/>
                    <a:pt x="13976" y="9099"/>
                    <a:pt x="14286" y="9099"/>
                  </a:cubicBezTo>
                  <a:lnTo>
                    <a:pt x="15355" y="9099"/>
                  </a:lnTo>
                  <a:cubicBezTo>
                    <a:pt x="15493" y="9099"/>
                    <a:pt x="15613" y="8978"/>
                    <a:pt x="15613" y="8823"/>
                  </a:cubicBezTo>
                  <a:cubicBezTo>
                    <a:pt x="15613" y="8685"/>
                    <a:pt x="15493" y="8565"/>
                    <a:pt x="15355" y="8565"/>
                  </a:cubicBezTo>
                  <a:lnTo>
                    <a:pt x="14286" y="8565"/>
                  </a:lnTo>
                  <a:cubicBezTo>
                    <a:pt x="14183" y="8565"/>
                    <a:pt x="14080" y="8496"/>
                    <a:pt x="14045" y="8410"/>
                  </a:cubicBezTo>
                  <a:cubicBezTo>
                    <a:pt x="13356" y="7031"/>
                    <a:pt x="11994" y="6187"/>
                    <a:pt x="10461" y="6187"/>
                  </a:cubicBezTo>
                  <a:cubicBezTo>
                    <a:pt x="8944" y="6187"/>
                    <a:pt x="7583" y="7031"/>
                    <a:pt x="6894" y="8410"/>
                  </a:cubicBezTo>
                  <a:cubicBezTo>
                    <a:pt x="6859" y="8496"/>
                    <a:pt x="6756" y="8565"/>
                    <a:pt x="6652" y="8565"/>
                  </a:cubicBezTo>
                  <a:lnTo>
                    <a:pt x="3120" y="8565"/>
                  </a:lnTo>
                  <a:cubicBezTo>
                    <a:pt x="3223" y="7479"/>
                    <a:pt x="3619" y="6394"/>
                    <a:pt x="4257" y="5411"/>
                  </a:cubicBezTo>
                  <a:cubicBezTo>
                    <a:pt x="4429" y="5549"/>
                    <a:pt x="4636" y="5635"/>
                    <a:pt x="4860" y="5635"/>
                  </a:cubicBezTo>
                  <a:lnTo>
                    <a:pt x="4929" y="5635"/>
                  </a:lnTo>
                  <a:cubicBezTo>
                    <a:pt x="5205" y="5635"/>
                    <a:pt x="5498" y="5549"/>
                    <a:pt x="5722" y="5377"/>
                  </a:cubicBezTo>
                  <a:cubicBezTo>
                    <a:pt x="5946" y="5549"/>
                    <a:pt x="6221" y="5635"/>
                    <a:pt x="6514" y="5635"/>
                  </a:cubicBezTo>
                  <a:cubicBezTo>
                    <a:pt x="6790" y="5635"/>
                    <a:pt x="7066" y="5549"/>
                    <a:pt x="7307" y="5377"/>
                  </a:cubicBezTo>
                  <a:cubicBezTo>
                    <a:pt x="7531" y="5549"/>
                    <a:pt x="7807" y="5635"/>
                    <a:pt x="8100" y="5635"/>
                  </a:cubicBezTo>
                  <a:cubicBezTo>
                    <a:pt x="8376" y="5635"/>
                    <a:pt x="8651" y="5549"/>
                    <a:pt x="8893" y="5377"/>
                  </a:cubicBezTo>
                  <a:cubicBezTo>
                    <a:pt x="9117" y="5549"/>
                    <a:pt x="9392" y="5635"/>
                    <a:pt x="9685" y="5635"/>
                  </a:cubicBezTo>
                  <a:cubicBezTo>
                    <a:pt x="9961" y="5635"/>
                    <a:pt x="10237" y="5549"/>
                    <a:pt x="10461" y="5377"/>
                  </a:cubicBezTo>
                  <a:cubicBezTo>
                    <a:pt x="10702" y="5549"/>
                    <a:pt x="10978" y="5635"/>
                    <a:pt x="11253" y="5635"/>
                  </a:cubicBezTo>
                  <a:cubicBezTo>
                    <a:pt x="11546" y="5635"/>
                    <a:pt x="11822" y="5549"/>
                    <a:pt x="12046" y="5377"/>
                  </a:cubicBezTo>
                  <a:cubicBezTo>
                    <a:pt x="12287" y="5549"/>
                    <a:pt x="12563" y="5635"/>
                    <a:pt x="12839" y="5635"/>
                  </a:cubicBezTo>
                  <a:cubicBezTo>
                    <a:pt x="13132" y="5635"/>
                    <a:pt x="13407" y="5549"/>
                    <a:pt x="13631" y="5377"/>
                  </a:cubicBezTo>
                  <a:cubicBezTo>
                    <a:pt x="13873" y="5549"/>
                    <a:pt x="14148" y="5635"/>
                    <a:pt x="14424" y="5635"/>
                  </a:cubicBezTo>
                  <a:cubicBezTo>
                    <a:pt x="14717" y="5635"/>
                    <a:pt x="14993" y="5549"/>
                    <a:pt x="15217" y="5377"/>
                  </a:cubicBezTo>
                  <a:close/>
                  <a:moveTo>
                    <a:pt x="7721" y="12752"/>
                  </a:moveTo>
                  <a:lnTo>
                    <a:pt x="7721" y="13442"/>
                  </a:lnTo>
                  <a:lnTo>
                    <a:pt x="6101" y="13442"/>
                  </a:lnTo>
                  <a:cubicBezTo>
                    <a:pt x="5946" y="13442"/>
                    <a:pt x="5825" y="13562"/>
                    <a:pt x="5825" y="13717"/>
                  </a:cubicBezTo>
                  <a:cubicBezTo>
                    <a:pt x="5825" y="13872"/>
                    <a:pt x="5946" y="13993"/>
                    <a:pt x="6101" y="13993"/>
                  </a:cubicBezTo>
                  <a:lnTo>
                    <a:pt x="7411" y="13993"/>
                  </a:lnTo>
                  <a:lnTo>
                    <a:pt x="7411" y="15544"/>
                  </a:lnTo>
                  <a:lnTo>
                    <a:pt x="948" y="15544"/>
                  </a:lnTo>
                  <a:cubicBezTo>
                    <a:pt x="897" y="15544"/>
                    <a:pt x="862" y="15509"/>
                    <a:pt x="862" y="15458"/>
                  </a:cubicBezTo>
                  <a:lnTo>
                    <a:pt x="862" y="13993"/>
                  </a:lnTo>
                  <a:lnTo>
                    <a:pt x="4791" y="13993"/>
                  </a:lnTo>
                  <a:cubicBezTo>
                    <a:pt x="4946" y="13993"/>
                    <a:pt x="5067" y="13872"/>
                    <a:pt x="5067" y="13717"/>
                  </a:cubicBezTo>
                  <a:cubicBezTo>
                    <a:pt x="5067" y="13562"/>
                    <a:pt x="4946" y="13442"/>
                    <a:pt x="4791" y="13442"/>
                  </a:cubicBezTo>
                  <a:lnTo>
                    <a:pt x="535" y="13442"/>
                  </a:lnTo>
                  <a:lnTo>
                    <a:pt x="535" y="12752"/>
                  </a:lnTo>
                  <a:close/>
                  <a:moveTo>
                    <a:pt x="15062" y="14631"/>
                  </a:moveTo>
                  <a:cubicBezTo>
                    <a:pt x="14717" y="14924"/>
                    <a:pt x="14355" y="15199"/>
                    <a:pt x="13976" y="15441"/>
                  </a:cubicBezTo>
                  <a:cubicBezTo>
                    <a:pt x="13873" y="15509"/>
                    <a:pt x="13752" y="15544"/>
                    <a:pt x="13631" y="15544"/>
                  </a:cubicBezTo>
                  <a:lnTo>
                    <a:pt x="7945" y="15544"/>
                  </a:lnTo>
                  <a:lnTo>
                    <a:pt x="7945" y="14631"/>
                  </a:lnTo>
                  <a:close/>
                  <a:moveTo>
                    <a:pt x="4912" y="0"/>
                  </a:moveTo>
                  <a:cubicBezTo>
                    <a:pt x="4429" y="0"/>
                    <a:pt x="4033" y="397"/>
                    <a:pt x="4033" y="879"/>
                  </a:cubicBezTo>
                  <a:lnTo>
                    <a:pt x="4033" y="1551"/>
                  </a:lnTo>
                  <a:cubicBezTo>
                    <a:pt x="4033" y="1965"/>
                    <a:pt x="4326" y="2309"/>
                    <a:pt x="4705" y="2396"/>
                  </a:cubicBezTo>
                  <a:lnTo>
                    <a:pt x="4705" y="3240"/>
                  </a:lnTo>
                  <a:lnTo>
                    <a:pt x="4222" y="3636"/>
                  </a:lnTo>
                  <a:cubicBezTo>
                    <a:pt x="3826" y="3964"/>
                    <a:pt x="3706" y="4515"/>
                    <a:pt x="3895" y="4980"/>
                  </a:cubicBezTo>
                  <a:cubicBezTo>
                    <a:pt x="3033" y="6238"/>
                    <a:pt x="2568" y="7703"/>
                    <a:pt x="2551" y="9116"/>
                  </a:cubicBezTo>
                  <a:cubicBezTo>
                    <a:pt x="2551" y="9685"/>
                    <a:pt x="2637" y="10254"/>
                    <a:pt x="2792" y="10822"/>
                  </a:cubicBezTo>
                  <a:lnTo>
                    <a:pt x="2672" y="10822"/>
                  </a:lnTo>
                  <a:cubicBezTo>
                    <a:pt x="1827" y="10822"/>
                    <a:pt x="1121" y="11408"/>
                    <a:pt x="948" y="12201"/>
                  </a:cubicBezTo>
                  <a:lnTo>
                    <a:pt x="449" y="12201"/>
                  </a:lnTo>
                  <a:cubicBezTo>
                    <a:pt x="207" y="12201"/>
                    <a:pt x="1" y="12408"/>
                    <a:pt x="1" y="12666"/>
                  </a:cubicBezTo>
                  <a:lnTo>
                    <a:pt x="1" y="13545"/>
                  </a:lnTo>
                  <a:cubicBezTo>
                    <a:pt x="1" y="13735"/>
                    <a:pt x="138" y="13907"/>
                    <a:pt x="311" y="13959"/>
                  </a:cubicBezTo>
                  <a:lnTo>
                    <a:pt x="311" y="15458"/>
                  </a:lnTo>
                  <a:cubicBezTo>
                    <a:pt x="311" y="15802"/>
                    <a:pt x="604" y="16078"/>
                    <a:pt x="948" y="16078"/>
                  </a:cubicBezTo>
                  <a:lnTo>
                    <a:pt x="13631" y="16078"/>
                  </a:lnTo>
                  <a:cubicBezTo>
                    <a:pt x="13855" y="16078"/>
                    <a:pt x="14080" y="16026"/>
                    <a:pt x="14252" y="15906"/>
                  </a:cubicBezTo>
                  <a:cubicBezTo>
                    <a:pt x="15441" y="15148"/>
                    <a:pt x="16440" y="14148"/>
                    <a:pt x="17181" y="13011"/>
                  </a:cubicBezTo>
                  <a:cubicBezTo>
                    <a:pt x="17957" y="11787"/>
                    <a:pt x="18370" y="10443"/>
                    <a:pt x="18388" y="9116"/>
                  </a:cubicBezTo>
                  <a:cubicBezTo>
                    <a:pt x="18370" y="7686"/>
                    <a:pt x="17905" y="6238"/>
                    <a:pt x="17044" y="4980"/>
                  </a:cubicBezTo>
                  <a:cubicBezTo>
                    <a:pt x="17233" y="4515"/>
                    <a:pt x="17112" y="3964"/>
                    <a:pt x="16716" y="3636"/>
                  </a:cubicBezTo>
                  <a:lnTo>
                    <a:pt x="16234" y="3240"/>
                  </a:lnTo>
                  <a:lnTo>
                    <a:pt x="16234" y="2396"/>
                  </a:lnTo>
                  <a:cubicBezTo>
                    <a:pt x="16613" y="2309"/>
                    <a:pt x="16906" y="1965"/>
                    <a:pt x="16906" y="1551"/>
                  </a:cubicBezTo>
                  <a:lnTo>
                    <a:pt x="16906" y="879"/>
                  </a:lnTo>
                  <a:cubicBezTo>
                    <a:pt x="16906" y="397"/>
                    <a:pt x="16509" y="0"/>
                    <a:pt x="16027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97"/>
            <p:cNvSpPr/>
            <p:nvPr/>
          </p:nvSpPr>
          <p:spPr>
            <a:xfrm>
              <a:off x="1611438" y="3454600"/>
              <a:ext cx="50000" cy="50000"/>
            </a:xfrm>
            <a:custGeom>
              <a:rect b="b" l="l" r="r" t="t"/>
              <a:pathLst>
                <a:path extrusionOk="0" h="2000" w="2000">
                  <a:moveTo>
                    <a:pt x="1000" y="535"/>
                  </a:moveTo>
                  <a:cubicBezTo>
                    <a:pt x="1259" y="535"/>
                    <a:pt x="1466" y="742"/>
                    <a:pt x="1466" y="1000"/>
                  </a:cubicBezTo>
                  <a:cubicBezTo>
                    <a:pt x="1466" y="1259"/>
                    <a:pt x="1259" y="1466"/>
                    <a:pt x="1000" y="1466"/>
                  </a:cubicBezTo>
                  <a:cubicBezTo>
                    <a:pt x="742" y="1466"/>
                    <a:pt x="535" y="1259"/>
                    <a:pt x="535" y="1000"/>
                  </a:cubicBezTo>
                  <a:cubicBezTo>
                    <a:pt x="535" y="742"/>
                    <a:pt x="742" y="535"/>
                    <a:pt x="1000" y="535"/>
                  </a:cubicBezTo>
                  <a:close/>
                  <a:moveTo>
                    <a:pt x="1000" y="1"/>
                  </a:moveTo>
                  <a:cubicBezTo>
                    <a:pt x="449" y="1"/>
                    <a:pt x="1" y="449"/>
                    <a:pt x="1" y="1000"/>
                  </a:cubicBezTo>
                  <a:cubicBezTo>
                    <a:pt x="1" y="1552"/>
                    <a:pt x="449" y="2000"/>
                    <a:pt x="1000" y="2000"/>
                  </a:cubicBezTo>
                  <a:cubicBezTo>
                    <a:pt x="1552" y="2000"/>
                    <a:pt x="2000" y="1552"/>
                    <a:pt x="2000" y="1000"/>
                  </a:cubicBezTo>
                  <a:cubicBezTo>
                    <a:pt x="2000" y="449"/>
                    <a:pt x="1552" y="1"/>
                    <a:pt x="1000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97"/>
            <p:cNvSpPr/>
            <p:nvPr/>
          </p:nvSpPr>
          <p:spPr>
            <a:xfrm>
              <a:off x="1454188" y="3387825"/>
              <a:ext cx="133150" cy="152975"/>
            </a:xfrm>
            <a:custGeom>
              <a:rect b="b" l="l" r="r" t="t"/>
              <a:pathLst>
                <a:path extrusionOk="0" h="6119" w="5326">
                  <a:moveTo>
                    <a:pt x="2655" y="552"/>
                  </a:moveTo>
                  <a:cubicBezTo>
                    <a:pt x="2672" y="552"/>
                    <a:pt x="2706" y="552"/>
                    <a:pt x="2724" y="587"/>
                  </a:cubicBezTo>
                  <a:cubicBezTo>
                    <a:pt x="2844" y="776"/>
                    <a:pt x="2913" y="1017"/>
                    <a:pt x="2913" y="1242"/>
                  </a:cubicBezTo>
                  <a:cubicBezTo>
                    <a:pt x="2913" y="1259"/>
                    <a:pt x="2913" y="1276"/>
                    <a:pt x="2913" y="1293"/>
                  </a:cubicBezTo>
                  <a:lnTo>
                    <a:pt x="2413" y="1293"/>
                  </a:lnTo>
                  <a:cubicBezTo>
                    <a:pt x="2413" y="1276"/>
                    <a:pt x="2413" y="1259"/>
                    <a:pt x="2413" y="1242"/>
                  </a:cubicBezTo>
                  <a:cubicBezTo>
                    <a:pt x="2413" y="1017"/>
                    <a:pt x="2482" y="776"/>
                    <a:pt x="2603" y="587"/>
                  </a:cubicBezTo>
                  <a:cubicBezTo>
                    <a:pt x="2620" y="552"/>
                    <a:pt x="2655" y="552"/>
                    <a:pt x="2655" y="552"/>
                  </a:cubicBezTo>
                  <a:close/>
                  <a:moveTo>
                    <a:pt x="1293" y="725"/>
                  </a:moveTo>
                  <a:cubicBezTo>
                    <a:pt x="1517" y="793"/>
                    <a:pt x="1724" y="914"/>
                    <a:pt x="1896" y="1069"/>
                  </a:cubicBezTo>
                  <a:cubicBezTo>
                    <a:pt x="1896" y="1069"/>
                    <a:pt x="1896" y="1069"/>
                    <a:pt x="1896" y="1086"/>
                  </a:cubicBezTo>
                  <a:cubicBezTo>
                    <a:pt x="1879" y="1138"/>
                    <a:pt x="1879" y="1190"/>
                    <a:pt x="1879" y="1242"/>
                  </a:cubicBezTo>
                  <a:cubicBezTo>
                    <a:pt x="1879" y="1259"/>
                    <a:pt x="1879" y="1276"/>
                    <a:pt x="1879" y="1293"/>
                  </a:cubicBezTo>
                  <a:lnTo>
                    <a:pt x="1707" y="1293"/>
                  </a:lnTo>
                  <a:cubicBezTo>
                    <a:pt x="1621" y="1293"/>
                    <a:pt x="1535" y="1310"/>
                    <a:pt x="1448" y="1328"/>
                  </a:cubicBezTo>
                  <a:cubicBezTo>
                    <a:pt x="1328" y="1173"/>
                    <a:pt x="1242" y="1000"/>
                    <a:pt x="1207" y="828"/>
                  </a:cubicBezTo>
                  <a:cubicBezTo>
                    <a:pt x="1190" y="793"/>
                    <a:pt x="1207" y="759"/>
                    <a:pt x="1224" y="759"/>
                  </a:cubicBezTo>
                  <a:cubicBezTo>
                    <a:pt x="1224" y="742"/>
                    <a:pt x="1242" y="725"/>
                    <a:pt x="1276" y="725"/>
                  </a:cubicBezTo>
                  <a:close/>
                  <a:moveTo>
                    <a:pt x="4051" y="725"/>
                  </a:moveTo>
                  <a:cubicBezTo>
                    <a:pt x="4085" y="725"/>
                    <a:pt x="4102" y="742"/>
                    <a:pt x="4102" y="759"/>
                  </a:cubicBezTo>
                  <a:cubicBezTo>
                    <a:pt x="4119" y="759"/>
                    <a:pt x="4137" y="793"/>
                    <a:pt x="4119" y="828"/>
                  </a:cubicBezTo>
                  <a:cubicBezTo>
                    <a:pt x="4085" y="1000"/>
                    <a:pt x="3999" y="1173"/>
                    <a:pt x="3878" y="1328"/>
                  </a:cubicBezTo>
                  <a:cubicBezTo>
                    <a:pt x="3792" y="1310"/>
                    <a:pt x="3706" y="1293"/>
                    <a:pt x="3620" y="1293"/>
                  </a:cubicBezTo>
                  <a:lnTo>
                    <a:pt x="3447" y="1293"/>
                  </a:lnTo>
                  <a:cubicBezTo>
                    <a:pt x="3447" y="1276"/>
                    <a:pt x="3447" y="1259"/>
                    <a:pt x="3447" y="1242"/>
                  </a:cubicBezTo>
                  <a:cubicBezTo>
                    <a:pt x="3447" y="1190"/>
                    <a:pt x="3447" y="1138"/>
                    <a:pt x="3430" y="1086"/>
                  </a:cubicBezTo>
                  <a:cubicBezTo>
                    <a:pt x="3430" y="1069"/>
                    <a:pt x="3430" y="1069"/>
                    <a:pt x="3430" y="1069"/>
                  </a:cubicBezTo>
                  <a:cubicBezTo>
                    <a:pt x="3602" y="914"/>
                    <a:pt x="3809" y="793"/>
                    <a:pt x="4033" y="725"/>
                  </a:cubicBezTo>
                  <a:close/>
                  <a:moveTo>
                    <a:pt x="3620" y="1845"/>
                  </a:moveTo>
                  <a:cubicBezTo>
                    <a:pt x="4016" y="1845"/>
                    <a:pt x="4361" y="2051"/>
                    <a:pt x="4567" y="2379"/>
                  </a:cubicBezTo>
                  <a:cubicBezTo>
                    <a:pt x="4757" y="2724"/>
                    <a:pt x="4757" y="3137"/>
                    <a:pt x="4567" y="3482"/>
                  </a:cubicBezTo>
                  <a:lnTo>
                    <a:pt x="3689" y="4998"/>
                  </a:lnTo>
                  <a:cubicBezTo>
                    <a:pt x="3465" y="5360"/>
                    <a:pt x="3085" y="5584"/>
                    <a:pt x="2655" y="5584"/>
                  </a:cubicBezTo>
                  <a:cubicBezTo>
                    <a:pt x="2241" y="5584"/>
                    <a:pt x="1862" y="5360"/>
                    <a:pt x="1638" y="4998"/>
                  </a:cubicBezTo>
                  <a:lnTo>
                    <a:pt x="759" y="3482"/>
                  </a:lnTo>
                  <a:cubicBezTo>
                    <a:pt x="570" y="3137"/>
                    <a:pt x="570" y="2724"/>
                    <a:pt x="759" y="2379"/>
                  </a:cubicBezTo>
                  <a:cubicBezTo>
                    <a:pt x="966" y="2051"/>
                    <a:pt x="1311" y="1845"/>
                    <a:pt x="1707" y="1845"/>
                  </a:cubicBezTo>
                  <a:close/>
                  <a:moveTo>
                    <a:pt x="2655" y="1"/>
                  </a:moveTo>
                  <a:cubicBezTo>
                    <a:pt x="2448" y="1"/>
                    <a:pt x="2241" y="121"/>
                    <a:pt x="2138" y="311"/>
                  </a:cubicBezTo>
                  <a:cubicBezTo>
                    <a:pt x="2103" y="380"/>
                    <a:pt x="2069" y="432"/>
                    <a:pt x="2034" y="501"/>
                  </a:cubicBezTo>
                  <a:cubicBezTo>
                    <a:pt x="1862" y="363"/>
                    <a:pt x="1655" y="277"/>
                    <a:pt x="1431" y="208"/>
                  </a:cubicBezTo>
                  <a:cubicBezTo>
                    <a:pt x="1379" y="195"/>
                    <a:pt x="1327" y="188"/>
                    <a:pt x="1274" y="188"/>
                  </a:cubicBezTo>
                  <a:cubicBezTo>
                    <a:pt x="1117" y="188"/>
                    <a:pt x="962" y="246"/>
                    <a:pt x="845" y="363"/>
                  </a:cubicBezTo>
                  <a:cubicBezTo>
                    <a:pt x="673" y="535"/>
                    <a:pt x="621" y="759"/>
                    <a:pt x="673" y="966"/>
                  </a:cubicBezTo>
                  <a:cubicBezTo>
                    <a:pt x="725" y="1155"/>
                    <a:pt x="811" y="1345"/>
                    <a:pt x="914" y="1500"/>
                  </a:cubicBezTo>
                  <a:cubicBezTo>
                    <a:pt x="673" y="1638"/>
                    <a:pt x="449" y="1845"/>
                    <a:pt x="294" y="2120"/>
                  </a:cubicBezTo>
                  <a:cubicBezTo>
                    <a:pt x="1" y="2620"/>
                    <a:pt x="1" y="3240"/>
                    <a:pt x="294" y="3740"/>
                  </a:cubicBezTo>
                  <a:lnTo>
                    <a:pt x="1173" y="5257"/>
                  </a:lnTo>
                  <a:cubicBezTo>
                    <a:pt x="1483" y="5808"/>
                    <a:pt x="2034" y="6118"/>
                    <a:pt x="2655" y="6118"/>
                  </a:cubicBezTo>
                  <a:cubicBezTo>
                    <a:pt x="3292" y="6118"/>
                    <a:pt x="3844" y="5808"/>
                    <a:pt x="4154" y="5257"/>
                  </a:cubicBezTo>
                  <a:lnTo>
                    <a:pt x="5033" y="3740"/>
                  </a:lnTo>
                  <a:cubicBezTo>
                    <a:pt x="5326" y="3240"/>
                    <a:pt x="5326" y="2620"/>
                    <a:pt x="5033" y="2120"/>
                  </a:cubicBezTo>
                  <a:cubicBezTo>
                    <a:pt x="4878" y="1845"/>
                    <a:pt x="4654" y="1638"/>
                    <a:pt x="4412" y="1500"/>
                  </a:cubicBezTo>
                  <a:cubicBezTo>
                    <a:pt x="4516" y="1345"/>
                    <a:pt x="4602" y="1155"/>
                    <a:pt x="4654" y="966"/>
                  </a:cubicBezTo>
                  <a:cubicBezTo>
                    <a:pt x="4705" y="759"/>
                    <a:pt x="4654" y="535"/>
                    <a:pt x="4481" y="363"/>
                  </a:cubicBezTo>
                  <a:cubicBezTo>
                    <a:pt x="4365" y="246"/>
                    <a:pt x="4210" y="188"/>
                    <a:pt x="4052" y="188"/>
                  </a:cubicBezTo>
                  <a:cubicBezTo>
                    <a:pt x="4000" y="188"/>
                    <a:pt x="3947" y="195"/>
                    <a:pt x="3895" y="208"/>
                  </a:cubicBezTo>
                  <a:cubicBezTo>
                    <a:pt x="3671" y="277"/>
                    <a:pt x="3465" y="363"/>
                    <a:pt x="3292" y="501"/>
                  </a:cubicBezTo>
                  <a:cubicBezTo>
                    <a:pt x="3258" y="432"/>
                    <a:pt x="3223" y="380"/>
                    <a:pt x="3189" y="311"/>
                  </a:cubicBezTo>
                  <a:cubicBezTo>
                    <a:pt x="3085" y="121"/>
                    <a:pt x="2879" y="1"/>
                    <a:pt x="2655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97"/>
            <p:cNvSpPr/>
            <p:nvPr/>
          </p:nvSpPr>
          <p:spPr>
            <a:xfrm>
              <a:off x="1499438" y="3472700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1"/>
                  </a:moveTo>
                  <a:cubicBezTo>
                    <a:pt x="121" y="1"/>
                    <a:pt x="0" y="121"/>
                    <a:pt x="0" y="259"/>
                  </a:cubicBezTo>
                  <a:cubicBezTo>
                    <a:pt x="0" y="414"/>
                    <a:pt x="121" y="535"/>
                    <a:pt x="276" y="535"/>
                  </a:cubicBezTo>
                  <a:cubicBezTo>
                    <a:pt x="431" y="535"/>
                    <a:pt x="552" y="414"/>
                    <a:pt x="552" y="259"/>
                  </a:cubicBezTo>
                  <a:cubicBezTo>
                    <a:pt x="552" y="121"/>
                    <a:pt x="431" y="1"/>
                    <a:pt x="276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97"/>
            <p:cNvSpPr/>
            <p:nvPr/>
          </p:nvSpPr>
          <p:spPr>
            <a:xfrm>
              <a:off x="1528288" y="3472700"/>
              <a:ext cx="13400" cy="13375"/>
            </a:xfrm>
            <a:custGeom>
              <a:rect b="b" l="l" r="r" t="t"/>
              <a:pathLst>
                <a:path extrusionOk="0" h="535" w="536">
                  <a:moveTo>
                    <a:pt x="277" y="1"/>
                  </a:moveTo>
                  <a:cubicBezTo>
                    <a:pt x="121" y="1"/>
                    <a:pt x="1" y="121"/>
                    <a:pt x="1" y="259"/>
                  </a:cubicBezTo>
                  <a:cubicBezTo>
                    <a:pt x="1" y="414"/>
                    <a:pt x="121" y="535"/>
                    <a:pt x="277" y="535"/>
                  </a:cubicBezTo>
                  <a:cubicBezTo>
                    <a:pt x="414" y="535"/>
                    <a:pt x="535" y="414"/>
                    <a:pt x="535" y="259"/>
                  </a:cubicBezTo>
                  <a:cubicBezTo>
                    <a:pt x="535" y="121"/>
                    <a:pt x="414" y="1"/>
                    <a:pt x="277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97"/>
            <p:cNvSpPr/>
            <p:nvPr/>
          </p:nvSpPr>
          <p:spPr>
            <a:xfrm>
              <a:off x="1514088" y="3493375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59" y="1"/>
                  </a:moveTo>
                  <a:cubicBezTo>
                    <a:pt x="121" y="1"/>
                    <a:pt x="0" y="121"/>
                    <a:pt x="0" y="259"/>
                  </a:cubicBezTo>
                  <a:cubicBezTo>
                    <a:pt x="0" y="414"/>
                    <a:pt x="121" y="535"/>
                    <a:pt x="259" y="535"/>
                  </a:cubicBezTo>
                  <a:cubicBezTo>
                    <a:pt x="414" y="535"/>
                    <a:pt x="534" y="414"/>
                    <a:pt x="534" y="259"/>
                  </a:cubicBezTo>
                  <a:cubicBezTo>
                    <a:pt x="534" y="121"/>
                    <a:pt x="414" y="1"/>
                    <a:pt x="259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97"/>
            <p:cNvSpPr/>
            <p:nvPr/>
          </p:nvSpPr>
          <p:spPr>
            <a:xfrm>
              <a:off x="1485213" y="3450300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76" y="0"/>
                  </a:moveTo>
                  <a:cubicBezTo>
                    <a:pt x="121" y="0"/>
                    <a:pt x="1" y="121"/>
                    <a:pt x="1" y="259"/>
                  </a:cubicBezTo>
                  <a:cubicBezTo>
                    <a:pt x="1" y="414"/>
                    <a:pt x="121" y="535"/>
                    <a:pt x="276" y="535"/>
                  </a:cubicBezTo>
                  <a:cubicBezTo>
                    <a:pt x="414" y="535"/>
                    <a:pt x="535" y="414"/>
                    <a:pt x="535" y="259"/>
                  </a:cubicBezTo>
                  <a:cubicBezTo>
                    <a:pt x="535" y="121"/>
                    <a:pt x="414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97"/>
            <p:cNvSpPr/>
            <p:nvPr/>
          </p:nvSpPr>
          <p:spPr>
            <a:xfrm>
              <a:off x="1514088" y="3450300"/>
              <a:ext cx="13375" cy="13375"/>
            </a:xfrm>
            <a:custGeom>
              <a:rect b="b" l="l" r="r" t="t"/>
              <a:pathLst>
                <a:path extrusionOk="0" h="535" w="535">
                  <a:moveTo>
                    <a:pt x="259" y="0"/>
                  </a:moveTo>
                  <a:cubicBezTo>
                    <a:pt x="121" y="0"/>
                    <a:pt x="0" y="121"/>
                    <a:pt x="0" y="259"/>
                  </a:cubicBezTo>
                  <a:cubicBezTo>
                    <a:pt x="0" y="414"/>
                    <a:pt x="121" y="535"/>
                    <a:pt x="259" y="535"/>
                  </a:cubicBezTo>
                  <a:cubicBezTo>
                    <a:pt x="414" y="535"/>
                    <a:pt x="534" y="414"/>
                    <a:pt x="534" y="259"/>
                  </a:cubicBezTo>
                  <a:cubicBezTo>
                    <a:pt x="534" y="121"/>
                    <a:pt x="414" y="0"/>
                    <a:pt x="259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97"/>
            <p:cNvSpPr/>
            <p:nvPr/>
          </p:nvSpPr>
          <p:spPr>
            <a:xfrm>
              <a:off x="1542513" y="3450300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0"/>
                  </a:moveTo>
                  <a:cubicBezTo>
                    <a:pt x="121" y="0"/>
                    <a:pt x="1" y="121"/>
                    <a:pt x="1" y="259"/>
                  </a:cubicBezTo>
                  <a:cubicBezTo>
                    <a:pt x="1" y="414"/>
                    <a:pt x="121" y="535"/>
                    <a:pt x="276" y="535"/>
                  </a:cubicBezTo>
                  <a:cubicBezTo>
                    <a:pt x="431" y="535"/>
                    <a:pt x="552" y="414"/>
                    <a:pt x="552" y="259"/>
                  </a:cubicBezTo>
                  <a:cubicBezTo>
                    <a:pt x="552" y="121"/>
                    <a:pt x="431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97"/>
            <p:cNvSpPr/>
            <p:nvPr/>
          </p:nvSpPr>
          <p:spPr>
            <a:xfrm>
              <a:off x="1399488" y="3486925"/>
              <a:ext cx="13800" cy="13375"/>
            </a:xfrm>
            <a:custGeom>
              <a:rect b="b" l="l" r="r" t="t"/>
              <a:pathLst>
                <a:path extrusionOk="0" h="535" w="552">
                  <a:moveTo>
                    <a:pt x="276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14"/>
                    <a:pt x="121" y="534"/>
                    <a:pt x="276" y="534"/>
                  </a:cubicBezTo>
                  <a:cubicBezTo>
                    <a:pt x="431" y="534"/>
                    <a:pt x="552" y="414"/>
                    <a:pt x="552" y="276"/>
                  </a:cubicBezTo>
                  <a:cubicBezTo>
                    <a:pt x="552" y="121"/>
                    <a:pt x="431" y="0"/>
                    <a:pt x="276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97"/>
            <p:cNvSpPr/>
            <p:nvPr/>
          </p:nvSpPr>
          <p:spPr>
            <a:xfrm>
              <a:off x="1347788" y="3479600"/>
              <a:ext cx="13375" cy="13800"/>
            </a:xfrm>
            <a:custGeom>
              <a:rect b="b" l="l" r="r" t="t"/>
              <a:pathLst>
                <a:path extrusionOk="0" h="552" w="535">
                  <a:moveTo>
                    <a:pt x="259" y="0"/>
                  </a:moveTo>
                  <a:cubicBezTo>
                    <a:pt x="121" y="0"/>
                    <a:pt x="0" y="121"/>
                    <a:pt x="0" y="276"/>
                  </a:cubicBezTo>
                  <a:cubicBezTo>
                    <a:pt x="0" y="431"/>
                    <a:pt x="121" y="552"/>
                    <a:pt x="259" y="552"/>
                  </a:cubicBezTo>
                  <a:cubicBezTo>
                    <a:pt x="414" y="552"/>
                    <a:pt x="535" y="431"/>
                    <a:pt x="535" y="276"/>
                  </a:cubicBezTo>
                  <a:cubicBezTo>
                    <a:pt x="535" y="121"/>
                    <a:pt x="414" y="0"/>
                    <a:pt x="259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3" name="Google Shape;1303;p97"/>
          <p:cNvGrpSpPr/>
          <p:nvPr/>
        </p:nvGrpSpPr>
        <p:grpSpPr>
          <a:xfrm>
            <a:off x="6165311" y="2598917"/>
            <a:ext cx="323752" cy="405915"/>
            <a:chOff x="6786813" y="2540000"/>
            <a:chExt cx="366650" cy="459700"/>
          </a:xfrm>
        </p:grpSpPr>
        <p:sp>
          <p:nvSpPr>
            <p:cNvPr id="1304" name="Google Shape;1304;p97"/>
            <p:cNvSpPr/>
            <p:nvPr/>
          </p:nvSpPr>
          <p:spPr>
            <a:xfrm>
              <a:off x="6786813" y="2676100"/>
              <a:ext cx="366650" cy="323600"/>
            </a:xfrm>
            <a:custGeom>
              <a:rect b="b" l="l" r="r" t="t"/>
              <a:pathLst>
                <a:path extrusionOk="0" h="12944" w="14666">
                  <a:moveTo>
                    <a:pt x="5426" y="1238"/>
                  </a:moveTo>
                  <a:cubicBezTo>
                    <a:pt x="5439" y="1238"/>
                    <a:pt x="5451" y="1239"/>
                    <a:pt x="5463" y="1242"/>
                  </a:cubicBezTo>
                  <a:cubicBezTo>
                    <a:pt x="5618" y="1242"/>
                    <a:pt x="5721" y="1363"/>
                    <a:pt x="5721" y="1518"/>
                  </a:cubicBezTo>
                  <a:lnTo>
                    <a:pt x="5721" y="2173"/>
                  </a:lnTo>
                  <a:cubicBezTo>
                    <a:pt x="5549" y="2139"/>
                    <a:pt x="5360" y="2087"/>
                    <a:pt x="5187" y="2018"/>
                  </a:cubicBezTo>
                  <a:lnTo>
                    <a:pt x="5187" y="1501"/>
                  </a:lnTo>
                  <a:cubicBezTo>
                    <a:pt x="5187" y="1432"/>
                    <a:pt x="5204" y="1363"/>
                    <a:pt x="5273" y="1311"/>
                  </a:cubicBezTo>
                  <a:cubicBezTo>
                    <a:pt x="5316" y="1269"/>
                    <a:pt x="5370" y="1238"/>
                    <a:pt x="5426" y="1238"/>
                  </a:cubicBezTo>
                  <a:close/>
                  <a:moveTo>
                    <a:pt x="9239" y="1238"/>
                  </a:moveTo>
                  <a:cubicBezTo>
                    <a:pt x="9295" y="1238"/>
                    <a:pt x="9349" y="1269"/>
                    <a:pt x="9392" y="1311"/>
                  </a:cubicBezTo>
                  <a:cubicBezTo>
                    <a:pt x="9444" y="1363"/>
                    <a:pt x="9478" y="1432"/>
                    <a:pt x="9478" y="1501"/>
                  </a:cubicBezTo>
                  <a:lnTo>
                    <a:pt x="9478" y="2018"/>
                  </a:lnTo>
                  <a:cubicBezTo>
                    <a:pt x="9306" y="2087"/>
                    <a:pt x="9116" y="2139"/>
                    <a:pt x="8944" y="2173"/>
                  </a:cubicBezTo>
                  <a:lnTo>
                    <a:pt x="8944" y="1518"/>
                  </a:lnTo>
                  <a:cubicBezTo>
                    <a:pt x="8944" y="1363"/>
                    <a:pt x="9047" y="1242"/>
                    <a:pt x="9202" y="1242"/>
                  </a:cubicBezTo>
                  <a:cubicBezTo>
                    <a:pt x="9215" y="1239"/>
                    <a:pt x="9227" y="1238"/>
                    <a:pt x="9239" y="1238"/>
                  </a:cubicBezTo>
                  <a:close/>
                  <a:moveTo>
                    <a:pt x="8393" y="5413"/>
                  </a:moveTo>
                  <a:lnTo>
                    <a:pt x="8393" y="5792"/>
                  </a:lnTo>
                  <a:cubicBezTo>
                    <a:pt x="8393" y="6378"/>
                    <a:pt x="7927" y="6878"/>
                    <a:pt x="7359" y="6895"/>
                  </a:cubicBezTo>
                  <a:cubicBezTo>
                    <a:pt x="7066" y="6895"/>
                    <a:pt x="6790" y="6791"/>
                    <a:pt x="6583" y="6585"/>
                  </a:cubicBezTo>
                  <a:cubicBezTo>
                    <a:pt x="6376" y="6378"/>
                    <a:pt x="6273" y="6119"/>
                    <a:pt x="6273" y="5826"/>
                  </a:cubicBezTo>
                  <a:lnTo>
                    <a:pt x="6273" y="5413"/>
                  </a:lnTo>
                  <a:cubicBezTo>
                    <a:pt x="6618" y="5464"/>
                    <a:pt x="6979" y="5482"/>
                    <a:pt x="7341" y="5482"/>
                  </a:cubicBezTo>
                  <a:cubicBezTo>
                    <a:pt x="7703" y="5482"/>
                    <a:pt x="8048" y="5464"/>
                    <a:pt x="8393" y="5413"/>
                  </a:cubicBezTo>
                  <a:close/>
                  <a:moveTo>
                    <a:pt x="7910" y="11685"/>
                  </a:moveTo>
                  <a:lnTo>
                    <a:pt x="7910" y="12409"/>
                  </a:lnTo>
                  <a:lnTo>
                    <a:pt x="6755" y="12409"/>
                  </a:lnTo>
                  <a:lnTo>
                    <a:pt x="6755" y="11685"/>
                  </a:lnTo>
                  <a:close/>
                  <a:moveTo>
                    <a:pt x="1577" y="1"/>
                  </a:moveTo>
                  <a:cubicBezTo>
                    <a:pt x="1261" y="1"/>
                    <a:pt x="945" y="98"/>
                    <a:pt x="672" y="295"/>
                  </a:cubicBezTo>
                  <a:cubicBezTo>
                    <a:pt x="293" y="553"/>
                    <a:pt x="69" y="967"/>
                    <a:pt x="35" y="1432"/>
                  </a:cubicBezTo>
                  <a:cubicBezTo>
                    <a:pt x="0" y="1880"/>
                    <a:pt x="155" y="2328"/>
                    <a:pt x="483" y="2656"/>
                  </a:cubicBezTo>
                  <a:cubicBezTo>
                    <a:pt x="1655" y="3810"/>
                    <a:pt x="3068" y="4655"/>
                    <a:pt x="4636" y="5103"/>
                  </a:cubicBezTo>
                  <a:lnTo>
                    <a:pt x="4636" y="5826"/>
                  </a:lnTo>
                  <a:cubicBezTo>
                    <a:pt x="4636" y="6964"/>
                    <a:pt x="5377" y="7998"/>
                    <a:pt x="6462" y="8359"/>
                  </a:cubicBezTo>
                  <a:cubicBezTo>
                    <a:pt x="6497" y="8377"/>
                    <a:pt x="6514" y="8411"/>
                    <a:pt x="6514" y="8446"/>
                  </a:cubicBezTo>
                  <a:lnTo>
                    <a:pt x="6514" y="11168"/>
                  </a:lnTo>
                  <a:cubicBezTo>
                    <a:pt x="6342" y="11220"/>
                    <a:pt x="6221" y="11392"/>
                    <a:pt x="6221" y="11582"/>
                  </a:cubicBezTo>
                  <a:lnTo>
                    <a:pt x="6221" y="12495"/>
                  </a:lnTo>
                  <a:cubicBezTo>
                    <a:pt x="6221" y="12737"/>
                    <a:pt x="6411" y="12943"/>
                    <a:pt x="6669" y="12943"/>
                  </a:cubicBezTo>
                  <a:lnTo>
                    <a:pt x="7996" y="12943"/>
                  </a:lnTo>
                  <a:cubicBezTo>
                    <a:pt x="8255" y="12943"/>
                    <a:pt x="8444" y="12737"/>
                    <a:pt x="8444" y="12495"/>
                  </a:cubicBezTo>
                  <a:lnTo>
                    <a:pt x="8444" y="11582"/>
                  </a:lnTo>
                  <a:cubicBezTo>
                    <a:pt x="8444" y="11392"/>
                    <a:pt x="8324" y="11220"/>
                    <a:pt x="8134" y="11168"/>
                  </a:cubicBezTo>
                  <a:lnTo>
                    <a:pt x="8134" y="10531"/>
                  </a:lnTo>
                  <a:cubicBezTo>
                    <a:pt x="8134" y="10393"/>
                    <a:pt x="8013" y="10272"/>
                    <a:pt x="7876" y="10272"/>
                  </a:cubicBezTo>
                  <a:cubicBezTo>
                    <a:pt x="7720" y="10272"/>
                    <a:pt x="7600" y="10393"/>
                    <a:pt x="7600" y="10531"/>
                  </a:cubicBezTo>
                  <a:lnTo>
                    <a:pt x="7600" y="11134"/>
                  </a:lnTo>
                  <a:lnTo>
                    <a:pt x="7066" y="11134"/>
                  </a:lnTo>
                  <a:lnTo>
                    <a:pt x="7066" y="8446"/>
                  </a:lnTo>
                  <a:cubicBezTo>
                    <a:pt x="7066" y="8187"/>
                    <a:pt x="6893" y="7946"/>
                    <a:pt x="6635" y="7860"/>
                  </a:cubicBezTo>
                  <a:cubicBezTo>
                    <a:pt x="5756" y="7550"/>
                    <a:pt x="5187" y="6740"/>
                    <a:pt x="5187" y="5826"/>
                  </a:cubicBezTo>
                  <a:lnTo>
                    <a:pt x="5187" y="5240"/>
                  </a:lnTo>
                  <a:cubicBezTo>
                    <a:pt x="5308" y="5275"/>
                    <a:pt x="5446" y="5292"/>
                    <a:pt x="5584" y="5327"/>
                  </a:cubicBezTo>
                  <a:cubicBezTo>
                    <a:pt x="5635" y="5327"/>
                    <a:pt x="5670" y="5344"/>
                    <a:pt x="5721" y="5344"/>
                  </a:cubicBezTo>
                  <a:lnTo>
                    <a:pt x="5721" y="5826"/>
                  </a:lnTo>
                  <a:cubicBezTo>
                    <a:pt x="5721" y="6257"/>
                    <a:pt x="5894" y="6671"/>
                    <a:pt x="6204" y="6964"/>
                  </a:cubicBezTo>
                  <a:cubicBezTo>
                    <a:pt x="6514" y="7274"/>
                    <a:pt x="6928" y="7429"/>
                    <a:pt x="7376" y="7429"/>
                  </a:cubicBezTo>
                  <a:cubicBezTo>
                    <a:pt x="8237" y="7412"/>
                    <a:pt x="8944" y="6671"/>
                    <a:pt x="8944" y="5792"/>
                  </a:cubicBezTo>
                  <a:lnTo>
                    <a:pt x="8944" y="5344"/>
                  </a:lnTo>
                  <a:cubicBezTo>
                    <a:pt x="9116" y="5309"/>
                    <a:pt x="9306" y="5275"/>
                    <a:pt x="9478" y="5240"/>
                  </a:cubicBezTo>
                  <a:lnTo>
                    <a:pt x="9478" y="5826"/>
                  </a:lnTo>
                  <a:cubicBezTo>
                    <a:pt x="9478" y="6740"/>
                    <a:pt x="8892" y="7550"/>
                    <a:pt x="8031" y="7860"/>
                  </a:cubicBezTo>
                  <a:cubicBezTo>
                    <a:pt x="7772" y="7946"/>
                    <a:pt x="7600" y="8187"/>
                    <a:pt x="7600" y="8446"/>
                  </a:cubicBezTo>
                  <a:lnTo>
                    <a:pt x="7600" y="9238"/>
                  </a:lnTo>
                  <a:cubicBezTo>
                    <a:pt x="7600" y="9393"/>
                    <a:pt x="7720" y="9514"/>
                    <a:pt x="7876" y="9514"/>
                  </a:cubicBezTo>
                  <a:cubicBezTo>
                    <a:pt x="8013" y="9514"/>
                    <a:pt x="8134" y="9393"/>
                    <a:pt x="8134" y="9238"/>
                  </a:cubicBezTo>
                  <a:lnTo>
                    <a:pt x="8134" y="8446"/>
                  </a:lnTo>
                  <a:cubicBezTo>
                    <a:pt x="8134" y="8411"/>
                    <a:pt x="8168" y="8377"/>
                    <a:pt x="8203" y="8359"/>
                  </a:cubicBezTo>
                  <a:cubicBezTo>
                    <a:pt x="9289" y="7998"/>
                    <a:pt x="10012" y="6964"/>
                    <a:pt x="10012" y="5826"/>
                  </a:cubicBezTo>
                  <a:lnTo>
                    <a:pt x="10012" y="5103"/>
                  </a:lnTo>
                  <a:cubicBezTo>
                    <a:pt x="10409" y="4982"/>
                    <a:pt x="10788" y="4861"/>
                    <a:pt x="11167" y="4689"/>
                  </a:cubicBezTo>
                  <a:cubicBezTo>
                    <a:pt x="11305" y="4637"/>
                    <a:pt x="11374" y="4482"/>
                    <a:pt x="11305" y="4344"/>
                  </a:cubicBezTo>
                  <a:cubicBezTo>
                    <a:pt x="11265" y="4238"/>
                    <a:pt x="11163" y="4172"/>
                    <a:pt x="11055" y="4172"/>
                  </a:cubicBezTo>
                  <a:cubicBezTo>
                    <a:pt x="11023" y="4172"/>
                    <a:pt x="10991" y="4178"/>
                    <a:pt x="10960" y="4189"/>
                  </a:cubicBezTo>
                  <a:cubicBezTo>
                    <a:pt x="9803" y="4690"/>
                    <a:pt x="8572" y="4943"/>
                    <a:pt x="7330" y="4943"/>
                  </a:cubicBezTo>
                  <a:cubicBezTo>
                    <a:pt x="6777" y="4943"/>
                    <a:pt x="6222" y="4893"/>
                    <a:pt x="5670" y="4792"/>
                  </a:cubicBezTo>
                  <a:cubicBezTo>
                    <a:pt x="3843" y="4465"/>
                    <a:pt x="2172" y="3586"/>
                    <a:pt x="862" y="2276"/>
                  </a:cubicBezTo>
                  <a:cubicBezTo>
                    <a:pt x="655" y="2052"/>
                    <a:pt x="552" y="1759"/>
                    <a:pt x="569" y="1467"/>
                  </a:cubicBezTo>
                  <a:cubicBezTo>
                    <a:pt x="586" y="1174"/>
                    <a:pt x="741" y="898"/>
                    <a:pt x="983" y="726"/>
                  </a:cubicBezTo>
                  <a:cubicBezTo>
                    <a:pt x="1162" y="598"/>
                    <a:pt x="1368" y="536"/>
                    <a:pt x="1573" y="536"/>
                  </a:cubicBezTo>
                  <a:cubicBezTo>
                    <a:pt x="1839" y="536"/>
                    <a:pt x="2105" y="641"/>
                    <a:pt x="2309" y="846"/>
                  </a:cubicBezTo>
                  <a:cubicBezTo>
                    <a:pt x="2533" y="1070"/>
                    <a:pt x="2792" y="1294"/>
                    <a:pt x="3050" y="1484"/>
                  </a:cubicBezTo>
                  <a:lnTo>
                    <a:pt x="3050" y="2690"/>
                  </a:lnTo>
                  <a:cubicBezTo>
                    <a:pt x="3050" y="2845"/>
                    <a:pt x="3171" y="2966"/>
                    <a:pt x="3326" y="2966"/>
                  </a:cubicBezTo>
                  <a:cubicBezTo>
                    <a:pt x="3464" y="2966"/>
                    <a:pt x="3585" y="2845"/>
                    <a:pt x="3585" y="2690"/>
                  </a:cubicBezTo>
                  <a:lnTo>
                    <a:pt x="3585" y="1863"/>
                  </a:lnTo>
                  <a:cubicBezTo>
                    <a:pt x="3929" y="2070"/>
                    <a:pt x="4274" y="2242"/>
                    <a:pt x="4636" y="2397"/>
                  </a:cubicBezTo>
                  <a:lnTo>
                    <a:pt x="4636" y="3224"/>
                  </a:lnTo>
                  <a:cubicBezTo>
                    <a:pt x="4636" y="3379"/>
                    <a:pt x="4756" y="3500"/>
                    <a:pt x="4912" y="3500"/>
                  </a:cubicBezTo>
                  <a:cubicBezTo>
                    <a:pt x="5067" y="3500"/>
                    <a:pt x="5187" y="3379"/>
                    <a:pt x="5187" y="3224"/>
                  </a:cubicBezTo>
                  <a:lnTo>
                    <a:pt x="5187" y="2587"/>
                  </a:lnTo>
                  <a:cubicBezTo>
                    <a:pt x="5532" y="2690"/>
                    <a:pt x="5911" y="2776"/>
                    <a:pt x="6290" y="2845"/>
                  </a:cubicBezTo>
                  <a:lnTo>
                    <a:pt x="6290" y="3776"/>
                  </a:lnTo>
                  <a:cubicBezTo>
                    <a:pt x="6290" y="3914"/>
                    <a:pt x="6411" y="4034"/>
                    <a:pt x="6549" y="4034"/>
                  </a:cubicBezTo>
                  <a:cubicBezTo>
                    <a:pt x="6704" y="4034"/>
                    <a:pt x="6824" y="3914"/>
                    <a:pt x="6824" y="3776"/>
                  </a:cubicBezTo>
                  <a:lnTo>
                    <a:pt x="6824" y="2897"/>
                  </a:lnTo>
                  <a:cubicBezTo>
                    <a:pt x="6997" y="2914"/>
                    <a:pt x="7169" y="2914"/>
                    <a:pt x="7324" y="2914"/>
                  </a:cubicBezTo>
                  <a:cubicBezTo>
                    <a:pt x="7496" y="2914"/>
                    <a:pt x="7669" y="2914"/>
                    <a:pt x="7841" y="2897"/>
                  </a:cubicBezTo>
                  <a:lnTo>
                    <a:pt x="7841" y="3776"/>
                  </a:lnTo>
                  <a:cubicBezTo>
                    <a:pt x="7841" y="3914"/>
                    <a:pt x="7962" y="4034"/>
                    <a:pt x="8100" y="4034"/>
                  </a:cubicBezTo>
                  <a:cubicBezTo>
                    <a:pt x="8255" y="4034"/>
                    <a:pt x="8375" y="3914"/>
                    <a:pt x="8375" y="3776"/>
                  </a:cubicBezTo>
                  <a:lnTo>
                    <a:pt x="8375" y="2845"/>
                  </a:lnTo>
                  <a:cubicBezTo>
                    <a:pt x="8754" y="2776"/>
                    <a:pt x="9116" y="2690"/>
                    <a:pt x="9478" y="2587"/>
                  </a:cubicBezTo>
                  <a:lnTo>
                    <a:pt x="9478" y="3224"/>
                  </a:lnTo>
                  <a:cubicBezTo>
                    <a:pt x="9478" y="3379"/>
                    <a:pt x="9599" y="3500"/>
                    <a:pt x="9754" y="3500"/>
                  </a:cubicBezTo>
                  <a:cubicBezTo>
                    <a:pt x="9892" y="3500"/>
                    <a:pt x="10012" y="3379"/>
                    <a:pt x="10012" y="3224"/>
                  </a:cubicBezTo>
                  <a:lnTo>
                    <a:pt x="10012" y="2397"/>
                  </a:lnTo>
                  <a:cubicBezTo>
                    <a:pt x="10391" y="2242"/>
                    <a:pt x="10736" y="2070"/>
                    <a:pt x="11064" y="1863"/>
                  </a:cubicBezTo>
                  <a:lnTo>
                    <a:pt x="11064" y="2690"/>
                  </a:lnTo>
                  <a:cubicBezTo>
                    <a:pt x="11064" y="2845"/>
                    <a:pt x="11184" y="2966"/>
                    <a:pt x="11339" y="2966"/>
                  </a:cubicBezTo>
                  <a:cubicBezTo>
                    <a:pt x="11494" y="2966"/>
                    <a:pt x="11615" y="2845"/>
                    <a:pt x="11615" y="2690"/>
                  </a:cubicBezTo>
                  <a:lnTo>
                    <a:pt x="11615" y="1484"/>
                  </a:lnTo>
                  <a:cubicBezTo>
                    <a:pt x="11873" y="1294"/>
                    <a:pt x="12115" y="1070"/>
                    <a:pt x="12356" y="846"/>
                  </a:cubicBezTo>
                  <a:cubicBezTo>
                    <a:pt x="12561" y="641"/>
                    <a:pt x="12826" y="536"/>
                    <a:pt x="13093" y="536"/>
                  </a:cubicBezTo>
                  <a:cubicBezTo>
                    <a:pt x="13298" y="536"/>
                    <a:pt x="13503" y="598"/>
                    <a:pt x="13683" y="726"/>
                  </a:cubicBezTo>
                  <a:cubicBezTo>
                    <a:pt x="13924" y="898"/>
                    <a:pt x="14062" y="1174"/>
                    <a:pt x="14096" y="1467"/>
                  </a:cubicBezTo>
                  <a:cubicBezTo>
                    <a:pt x="14114" y="1759"/>
                    <a:pt x="14010" y="2052"/>
                    <a:pt x="13804" y="2276"/>
                  </a:cubicBezTo>
                  <a:cubicBezTo>
                    <a:pt x="13269" y="2793"/>
                    <a:pt x="12701" y="3241"/>
                    <a:pt x="12080" y="3621"/>
                  </a:cubicBezTo>
                  <a:cubicBezTo>
                    <a:pt x="11942" y="3707"/>
                    <a:pt x="11908" y="3862"/>
                    <a:pt x="11977" y="4000"/>
                  </a:cubicBezTo>
                  <a:cubicBezTo>
                    <a:pt x="12033" y="4079"/>
                    <a:pt x="12120" y="4121"/>
                    <a:pt x="12211" y="4121"/>
                  </a:cubicBezTo>
                  <a:cubicBezTo>
                    <a:pt x="12259" y="4121"/>
                    <a:pt x="12309" y="4109"/>
                    <a:pt x="12356" y="4086"/>
                  </a:cubicBezTo>
                  <a:cubicBezTo>
                    <a:pt x="13011" y="3689"/>
                    <a:pt x="13631" y="3207"/>
                    <a:pt x="14183" y="2656"/>
                  </a:cubicBezTo>
                  <a:cubicBezTo>
                    <a:pt x="14493" y="2328"/>
                    <a:pt x="14665" y="1880"/>
                    <a:pt x="14631" y="1432"/>
                  </a:cubicBezTo>
                  <a:cubicBezTo>
                    <a:pt x="14596" y="967"/>
                    <a:pt x="14355" y="553"/>
                    <a:pt x="13993" y="295"/>
                  </a:cubicBezTo>
                  <a:cubicBezTo>
                    <a:pt x="13720" y="98"/>
                    <a:pt x="13404" y="1"/>
                    <a:pt x="13089" y="1"/>
                  </a:cubicBezTo>
                  <a:cubicBezTo>
                    <a:pt x="12687" y="1"/>
                    <a:pt x="12286" y="158"/>
                    <a:pt x="11977" y="467"/>
                  </a:cubicBezTo>
                  <a:cubicBezTo>
                    <a:pt x="11408" y="1036"/>
                    <a:pt x="10736" y="1484"/>
                    <a:pt x="10012" y="1811"/>
                  </a:cubicBezTo>
                  <a:lnTo>
                    <a:pt x="10012" y="1501"/>
                  </a:lnTo>
                  <a:cubicBezTo>
                    <a:pt x="10012" y="1294"/>
                    <a:pt x="9926" y="1070"/>
                    <a:pt x="9771" y="915"/>
                  </a:cubicBezTo>
                  <a:cubicBezTo>
                    <a:pt x="9599" y="760"/>
                    <a:pt x="9392" y="691"/>
                    <a:pt x="9168" y="691"/>
                  </a:cubicBezTo>
                  <a:cubicBezTo>
                    <a:pt x="8737" y="708"/>
                    <a:pt x="8393" y="1087"/>
                    <a:pt x="8393" y="1518"/>
                  </a:cubicBezTo>
                  <a:lnTo>
                    <a:pt x="8393" y="2294"/>
                  </a:lnTo>
                  <a:cubicBezTo>
                    <a:pt x="8048" y="2345"/>
                    <a:pt x="7686" y="2380"/>
                    <a:pt x="7324" y="2380"/>
                  </a:cubicBezTo>
                  <a:cubicBezTo>
                    <a:pt x="6962" y="2380"/>
                    <a:pt x="6618" y="2345"/>
                    <a:pt x="6273" y="2294"/>
                  </a:cubicBezTo>
                  <a:lnTo>
                    <a:pt x="6273" y="1518"/>
                  </a:lnTo>
                  <a:cubicBezTo>
                    <a:pt x="6273" y="1087"/>
                    <a:pt x="5928" y="708"/>
                    <a:pt x="5497" y="691"/>
                  </a:cubicBezTo>
                  <a:cubicBezTo>
                    <a:pt x="5273" y="691"/>
                    <a:pt x="5049" y="760"/>
                    <a:pt x="4894" y="915"/>
                  </a:cubicBezTo>
                  <a:cubicBezTo>
                    <a:pt x="4739" y="1070"/>
                    <a:pt x="4636" y="1294"/>
                    <a:pt x="4636" y="1501"/>
                  </a:cubicBezTo>
                  <a:lnTo>
                    <a:pt x="4636" y="1811"/>
                  </a:lnTo>
                  <a:cubicBezTo>
                    <a:pt x="3929" y="1484"/>
                    <a:pt x="3257" y="1036"/>
                    <a:pt x="2689" y="467"/>
                  </a:cubicBezTo>
                  <a:cubicBezTo>
                    <a:pt x="2380" y="158"/>
                    <a:pt x="1979" y="1"/>
                    <a:pt x="1577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97"/>
            <p:cNvSpPr/>
            <p:nvPr/>
          </p:nvSpPr>
          <p:spPr>
            <a:xfrm>
              <a:off x="6962588" y="2611500"/>
              <a:ext cx="109000" cy="90925"/>
            </a:xfrm>
            <a:custGeom>
              <a:rect b="b" l="l" r="r" t="t"/>
              <a:pathLst>
                <a:path extrusionOk="0" h="3637" w="4360">
                  <a:moveTo>
                    <a:pt x="2309" y="1"/>
                  </a:moveTo>
                  <a:cubicBezTo>
                    <a:pt x="2154" y="1"/>
                    <a:pt x="2034" y="122"/>
                    <a:pt x="2034" y="259"/>
                  </a:cubicBezTo>
                  <a:cubicBezTo>
                    <a:pt x="2034" y="414"/>
                    <a:pt x="2154" y="535"/>
                    <a:pt x="2309" y="535"/>
                  </a:cubicBezTo>
                  <a:lnTo>
                    <a:pt x="3412" y="535"/>
                  </a:lnTo>
                  <a:cubicBezTo>
                    <a:pt x="3636" y="535"/>
                    <a:pt x="3826" y="725"/>
                    <a:pt x="3826" y="949"/>
                  </a:cubicBezTo>
                  <a:cubicBezTo>
                    <a:pt x="3826" y="1190"/>
                    <a:pt x="3636" y="1362"/>
                    <a:pt x="3412" y="1362"/>
                  </a:cubicBezTo>
                  <a:lnTo>
                    <a:pt x="948" y="1362"/>
                  </a:lnTo>
                  <a:cubicBezTo>
                    <a:pt x="431" y="1362"/>
                    <a:pt x="0" y="1793"/>
                    <a:pt x="0" y="2327"/>
                  </a:cubicBezTo>
                  <a:lnTo>
                    <a:pt x="0" y="3378"/>
                  </a:lnTo>
                  <a:cubicBezTo>
                    <a:pt x="0" y="3516"/>
                    <a:pt x="121" y="3637"/>
                    <a:pt x="259" y="3637"/>
                  </a:cubicBezTo>
                  <a:cubicBezTo>
                    <a:pt x="414" y="3637"/>
                    <a:pt x="534" y="3516"/>
                    <a:pt x="534" y="3378"/>
                  </a:cubicBezTo>
                  <a:lnTo>
                    <a:pt x="534" y="2327"/>
                  </a:lnTo>
                  <a:cubicBezTo>
                    <a:pt x="534" y="2103"/>
                    <a:pt x="724" y="1914"/>
                    <a:pt x="948" y="1914"/>
                  </a:cubicBezTo>
                  <a:lnTo>
                    <a:pt x="3412" y="1914"/>
                  </a:lnTo>
                  <a:cubicBezTo>
                    <a:pt x="3929" y="1914"/>
                    <a:pt x="4360" y="1483"/>
                    <a:pt x="4360" y="949"/>
                  </a:cubicBezTo>
                  <a:cubicBezTo>
                    <a:pt x="4360" y="432"/>
                    <a:pt x="3929" y="1"/>
                    <a:pt x="3412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97"/>
            <p:cNvSpPr/>
            <p:nvPr/>
          </p:nvSpPr>
          <p:spPr>
            <a:xfrm>
              <a:off x="6908288" y="2540000"/>
              <a:ext cx="123675" cy="84900"/>
            </a:xfrm>
            <a:custGeom>
              <a:rect b="b" l="l" r="r" t="t"/>
              <a:pathLst>
                <a:path extrusionOk="0" h="3396" w="4947">
                  <a:moveTo>
                    <a:pt x="2724" y="0"/>
                  </a:moveTo>
                  <a:cubicBezTo>
                    <a:pt x="2568" y="0"/>
                    <a:pt x="2448" y="121"/>
                    <a:pt x="2448" y="276"/>
                  </a:cubicBezTo>
                  <a:cubicBezTo>
                    <a:pt x="2448" y="431"/>
                    <a:pt x="2568" y="552"/>
                    <a:pt x="2724" y="552"/>
                  </a:cubicBezTo>
                  <a:lnTo>
                    <a:pt x="4068" y="552"/>
                  </a:lnTo>
                  <a:cubicBezTo>
                    <a:pt x="4257" y="552"/>
                    <a:pt x="4412" y="707"/>
                    <a:pt x="4412" y="896"/>
                  </a:cubicBezTo>
                  <a:cubicBezTo>
                    <a:pt x="4412" y="1086"/>
                    <a:pt x="4257" y="1241"/>
                    <a:pt x="4068" y="1241"/>
                  </a:cubicBezTo>
                  <a:lnTo>
                    <a:pt x="1086" y="1241"/>
                  </a:lnTo>
                  <a:cubicBezTo>
                    <a:pt x="483" y="1241"/>
                    <a:pt x="1" y="1724"/>
                    <a:pt x="1" y="2309"/>
                  </a:cubicBezTo>
                  <a:cubicBezTo>
                    <a:pt x="1" y="2913"/>
                    <a:pt x="483" y="3395"/>
                    <a:pt x="1086" y="3395"/>
                  </a:cubicBezTo>
                  <a:lnTo>
                    <a:pt x="3189" y="3395"/>
                  </a:lnTo>
                  <a:cubicBezTo>
                    <a:pt x="3344" y="3395"/>
                    <a:pt x="3465" y="3274"/>
                    <a:pt x="3465" y="3119"/>
                  </a:cubicBezTo>
                  <a:cubicBezTo>
                    <a:pt x="3465" y="2982"/>
                    <a:pt x="3344" y="2861"/>
                    <a:pt x="3189" y="2861"/>
                  </a:cubicBezTo>
                  <a:lnTo>
                    <a:pt x="1086" y="2861"/>
                  </a:lnTo>
                  <a:cubicBezTo>
                    <a:pt x="776" y="2861"/>
                    <a:pt x="535" y="2620"/>
                    <a:pt x="535" y="2309"/>
                  </a:cubicBezTo>
                  <a:cubicBezTo>
                    <a:pt x="535" y="2016"/>
                    <a:pt x="776" y="1775"/>
                    <a:pt x="1086" y="1775"/>
                  </a:cubicBezTo>
                  <a:lnTo>
                    <a:pt x="4068" y="1775"/>
                  </a:lnTo>
                  <a:cubicBezTo>
                    <a:pt x="4550" y="1775"/>
                    <a:pt x="4947" y="1379"/>
                    <a:pt x="4947" y="896"/>
                  </a:cubicBezTo>
                  <a:cubicBezTo>
                    <a:pt x="4947" y="397"/>
                    <a:pt x="4550" y="0"/>
                    <a:pt x="4068" y="0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07" name="Google Shape;1307;p97"/>
          <p:cNvGrpSpPr/>
          <p:nvPr/>
        </p:nvGrpSpPr>
        <p:grpSpPr>
          <a:xfrm>
            <a:off x="4438365" y="2598897"/>
            <a:ext cx="381566" cy="405915"/>
            <a:chOff x="6754063" y="1911000"/>
            <a:chExt cx="432125" cy="459700"/>
          </a:xfrm>
        </p:grpSpPr>
        <p:sp>
          <p:nvSpPr>
            <p:cNvPr id="1308" name="Google Shape;1308;p97"/>
            <p:cNvSpPr/>
            <p:nvPr/>
          </p:nvSpPr>
          <p:spPr>
            <a:xfrm>
              <a:off x="6911313" y="1946325"/>
              <a:ext cx="143050" cy="115500"/>
            </a:xfrm>
            <a:custGeom>
              <a:rect b="b" l="l" r="r" t="t"/>
              <a:pathLst>
                <a:path extrusionOk="0" h="4620" w="5722">
                  <a:moveTo>
                    <a:pt x="1052" y="1"/>
                  </a:moveTo>
                  <a:cubicBezTo>
                    <a:pt x="483" y="1"/>
                    <a:pt x="0" y="466"/>
                    <a:pt x="0" y="1035"/>
                  </a:cubicBezTo>
                  <a:cubicBezTo>
                    <a:pt x="0" y="1621"/>
                    <a:pt x="483" y="2086"/>
                    <a:pt x="1052" y="2086"/>
                  </a:cubicBezTo>
                  <a:lnTo>
                    <a:pt x="4791" y="2086"/>
                  </a:lnTo>
                  <a:cubicBezTo>
                    <a:pt x="5015" y="2086"/>
                    <a:pt x="5187" y="2258"/>
                    <a:pt x="5187" y="2482"/>
                  </a:cubicBezTo>
                  <a:cubicBezTo>
                    <a:pt x="5187" y="2706"/>
                    <a:pt x="5015" y="2879"/>
                    <a:pt x="4791" y="2879"/>
                  </a:cubicBezTo>
                  <a:lnTo>
                    <a:pt x="2689" y="2879"/>
                  </a:lnTo>
                  <a:cubicBezTo>
                    <a:pt x="2172" y="2879"/>
                    <a:pt x="1758" y="3292"/>
                    <a:pt x="1758" y="3809"/>
                  </a:cubicBezTo>
                  <a:lnTo>
                    <a:pt x="1758" y="4361"/>
                  </a:lnTo>
                  <a:cubicBezTo>
                    <a:pt x="1758" y="4499"/>
                    <a:pt x="1879" y="4619"/>
                    <a:pt x="2034" y="4619"/>
                  </a:cubicBezTo>
                  <a:cubicBezTo>
                    <a:pt x="2172" y="4619"/>
                    <a:pt x="2292" y="4499"/>
                    <a:pt x="2292" y="4361"/>
                  </a:cubicBezTo>
                  <a:lnTo>
                    <a:pt x="2292" y="3809"/>
                  </a:lnTo>
                  <a:cubicBezTo>
                    <a:pt x="2292" y="3585"/>
                    <a:pt x="2482" y="3413"/>
                    <a:pt x="2689" y="3413"/>
                  </a:cubicBezTo>
                  <a:lnTo>
                    <a:pt x="4791" y="3413"/>
                  </a:lnTo>
                  <a:cubicBezTo>
                    <a:pt x="5308" y="3413"/>
                    <a:pt x="5722" y="2999"/>
                    <a:pt x="5722" y="2482"/>
                  </a:cubicBezTo>
                  <a:cubicBezTo>
                    <a:pt x="5722" y="1965"/>
                    <a:pt x="5308" y="1552"/>
                    <a:pt x="4791" y="1552"/>
                  </a:cubicBezTo>
                  <a:lnTo>
                    <a:pt x="1052" y="1552"/>
                  </a:lnTo>
                  <a:cubicBezTo>
                    <a:pt x="776" y="1552"/>
                    <a:pt x="552" y="1328"/>
                    <a:pt x="552" y="1035"/>
                  </a:cubicBezTo>
                  <a:cubicBezTo>
                    <a:pt x="552" y="759"/>
                    <a:pt x="776" y="535"/>
                    <a:pt x="1052" y="535"/>
                  </a:cubicBezTo>
                  <a:lnTo>
                    <a:pt x="2827" y="535"/>
                  </a:lnTo>
                  <a:cubicBezTo>
                    <a:pt x="2964" y="535"/>
                    <a:pt x="3085" y="415"/>
                    <a:pt x="3085" y="259"/>
                  </a:cubicBezTo>
                  <a:cubicBezTo>
                    <a:pt x="3085" y="122"/>
                    <a:pt x="2964" y="1"/>
                    <a:pt x="2827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97"/>
            <p:cNvSpPr/>
            <p:nvPr/>
          </p:nvSpPr>
          <p:spPr>
            <a:xfrm>
              <a:off x="6824713" y="1985100"/>
              <a:ext cx="89650" cy="76725"/>
            </a:xfrm>
            <a:custGeom>
              <a:rect b="b" l="l" r="r" t="t"/>
              <a:pathLst>
                <a:path extrusionOk="0" h="3069" w="3586">
                  <a:moveTo>
                    <a:pt x="931" y="1"/>
                  </a:moveTo>
                  <a:cubicBezTo>
                    <a:pt x="414" y="1"/>
                    <a:pt x="1" y="414"/>
                    <a:pt x="1" y="931"/>
                  </a:cubicBezTo>
                  <a:cubicBezTo>
                    <a:pt x="1" y="1448"/>
                    <a:pt x="414" y="1862"/>
                    <a:pt x="931" y="1862"/>
                  </a:cubicBezTo>
                  <a:lnTo>
                    <a:pt x="2655" y="1862"/>
                  </a:lnTo>
                  <a:cubicBezTo>
                    <a:pt x="2861" y="1862"/>
                    <a:pt x="3051" y="2034"/>
                    <a:pt x="3051" y="2258"/>
                  </a:cubicBezTo>
                  <a:lnTo>
                    <a:pt x="3051" y="2810"/>
                  </a:lnTo>
                  <a:cubicBezTo>
                    <a:pt x="3051" y="2948"/>
                    <a:pt x="3172" y="3068"/>
                    <a:pt x="3309" y="3068"/>
                  </a:cubicBezTo>
                  <a:cubicBezTo>
                    <a:pt x="3464" y="3068"/>
                    <a:pt x="3585" y="2948"/>
                    <a:pt x="3585" y="2810"/>
                  </a:cubicBezTo>
                  <a:lnTo>
                    <a:pt x="3585" y="2258"/>
                  </a:lnTo>
                  <a:cubicBezTo>
                    <a:pt x="3585" y="1741"/>
                    <a:pt x="3172" y="1328"/>
                    <a:pt x="2655" y="1328"/>
                  </a:cubicBezTo>
                  <a:lnTo>
                    <a:pt x="931" y="1328"/>
                  </a:lnTo>
                  <a:cubicBezTo>
                    <a:pt x="725" y="1328"/>
                    <a:pt x="535" y="1155"/>
                    <a:pt x="535" y="931"/>
                  </a:cubicBezTo>
                  <a:cubicBezTo>
                    <a:pt x="535" y="707"/>
                    <a:pt x="725" y="535"/>
                    <a:pt x="931" y="535"/>
                  </a:cubicBezTo>
                  <a:lnTo>
                    <a:pt x="2344" y="535"/>
                  </a:lnTo>
                  <a:cubicBezTo>
                    <a:pt x="2482" y="535"/>
                    <a:pt x="2603" y="414"/>
                    <a:pt x="2603" y="277"/>
                  </a:cubicBezTo>
                  <a:cubicBezTo>
                    <a:pt x="2603" y="121"/>
                    <a:pt x="2482" y="1"/>
                    <a:pt x="2344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97"/>
            <p:cNvSpPr/>
            <p:nvPr/>
          </p:nvSpPr>
          <p:spPr>
            <a:xfrm>
              <a:off x="7006963" y="1911000"/>
              <a:ext cx="75850" cy="48725"/>
            </a:xfrm>
            <a:custGeom>
              <a:rect b="b" l="l" r="r" t="t"/>
              <a:pathLst>
                <a:path extrusionOk="0" h="1949" w="3034">
                  <a:moveTo>
                    <a:pt x="1206" y="1"/>
                  </a:moveTo>
                  <a:cubicBezTo>
                    <a:pt x="1051" y="1"/>
                    <a:pt x="931" y="122"/>
                    <a:pt x="931" y="277"/>
                  </a:cubicBezTo>
                  <a:cubicBezTo>
                    <a:pt x="931" y="414"/>
                    <a:pt x="1051" y="535"/>
                    <a:pt x="1206" y="535"/>
                  </a:cubicBezTo>
                  <a:lnTo>
                    <a:pt x="2016" y="535"/>
                  </a:lnTo>
                  <a:cubicBezTo>
                    <a:pt x="2275" y="535"/>
                    <a:pt x="2499" y="759"/>
                    <a:pt x="2499" y="1018"/>
                  </a:cubicBezTo>
                  <a:cubicBezTo>
                    <a:pt x="2499" y="1224"/>
                    <a:pt x="2309" y="1414"/>
                    <a:pt x="2102" y="1414"/>
                  </a:cubicBezTo>
                  <a:lnTo>
                    <a:pt x="276" y="1414"/>
                  </a:lnTo>
                  <a:cubicBezTo>
                    <a:pt x="121" y="1414"/>
                    <a:pt x="0" y="1535"/>
                    <a:pt x="0" y="1672"/>
                  </a:cubicBezTo>
                  <a:cubicBezTo>
                    <a:pt x="0" y="1828"/>
                    <a:pt x="121" y="1948"/>
                    <a:pt x="276" y="1948"/>
                  </a:cubicBezTo>
                  <a:lnTo>
                    <a:pt x="2102" y="1948"/>
                  </a:lnTo>
                  <a:cubicBezTo>
                    <a:pt x="2619" y="1948"/>
                    <a:pt x="3033" y="1535"/>
                    <a:pt x="3033" y="1018"/>
                  </a:cubicBezTo>
                  <a:cubicBezTo>
                    <a:pt x="3033" y="449"/>
                    <a:pt x="2585" y="1"/>
                    <a:pt x="2016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97"/>
            <p:cNvSpPr/>
            <p:nvPr/>
          </p:nvSpPr>
          <p:spPr>
            <a:xfrm>
              <a:off x="6754063" y="2075575"/>
              <a:ext cx="432125" cy="295125"/>
            </a:xfrm>
            <a:custGeom>
              <a:rect b="b" l="l" r="r" t="t"/>
              <a:pathLst>
                <a:path extrusionOk="0" h="11805" w="17285">
                  <a:moveTo>
                    <a:pt x="5722" y="552"/>
                  </a:moveTo>
                  <a:cubicBezTo>
                    <a:pt x="5946" y="552"/>
                    <a:pt x="6135" y="724"/>
                    <a:pt x="6135" y="966"/>
                  </a:cubicBezTo>
                  <a:lnTo>
                    <a:pt x="6135" y="1052"/>
                  </a:lnTo>
                  <a:lnTo>
                    <a:pt x="5032" y="1052"/>
                  </a:lnTo>
                  <a:cubicBezTo>
                    <a:pt x="4774" y="1052"/>
                    <a:pt x="4516" y="1172"/>
                    <a:pt x="4343" y="1345"/>
                  </a:cubicBezTo>
                  <a:cubicBezTo>
                    <a:pt x="4223" y="1224"/>
                    <a:pt x="4050" y="1121"/>
                    <a:pt x="3878" y="1086"/>
                  </a:cubicBezTo>
                  <a:lnTo>
                    <a:pt x="3878" y="966"/>
                  </a:lnTo>
                  <a:cubicBezTo>
                    <a:pt x="3878" y="724"/>
                    <a:pt x="4067" y="552"/>
                    <a:pt x="4291" y="552"/>
                  </a:cubicBezTo>
                  <a:close/>
                  <a:moveTo>
                    <a:pt x="8531" y="552"/>
                  </a:moveTo>
                  <a:cubicBezTo>
                    <a:pt x="8755" y="552"/>
                    <a:pt x="8944" y="724"/>
                    <a:pt x="8944" y="966"/>
                  </a:cubicBezTo>
                  <a:lnTo>
                    <a:pt x="8944" y="1052"/>
                  </a:lnTo>
                  <a:lnTo>
                    <a:pt x="7841" y="1052"/>
                  </a:lnTo>
                  <a:cubicBezTo>
                    <a:pt x="7566" y="1052"/>
                    <a:pt x="7324" y="1172"/>
                    <a:pt x="7152" y="1345"/>
                  </a:cubicBezTo>
                  <a:cubicBezTo>
                    <a:pt x="7031" y="1224"/>
                    <a:pt x="6859" y="1121"/>
                    <a:pt x="6687" y="1086"/>
                  </a:cubicBezTo>
                  <a:lnTo>
                    <a:pt x="6687" y="966"/>
                  </a:lnTo>
                  <a:cubicBezTo>
                    <a:pt x="6687" y="724"/>
                    <a:pt x="6876" y="552"/>
                    <a:pt x="7100" y="552"/>
                  </a:cubicBezTo>
                  <a:close/>
                  <a:moveTo>
                    <a:pt x="11443" y="552"/>
                  </a:moveTo>
                  <a:cubicBezTo>
                    <a:pt x="11615" y="552"/>
                    <a:pt x="11753" y="690"/>
                    <a:pt x="11753" y="862"/>
                  </a:cubicBezTo>
                  <a:lnTo>
                    <a:pt x="11753" y="1052"/>
                  </a:lnTo>
                  <a:lnTo>
                    <a:pt x="10650" y="1052"/>
                  </a:lnTo>
                  <a:cubicBezTo>
                    <a:pt x="10375" y="1052"/>
                    <a:pt x="10133" y="1172"/>
                    <a:pt x="9961" y="1345"/>
                  </a:cubicBezTo>
                  <a:cubicBezTo>
                    <a:pt x="9823" y="1224"/>
                    <a:pt x="9668" y="1121"/>
                    <a:pt x="9478" y="1086"/>
                  </a:cubicBezTo>
                  <a:lnTo>
                    <a:pt x="9478" y="966"/>
                  </a:lnTo>
                  <a:cubicBezTo>
                    <a:pt x="9478" y="724"/>
                    <a:pt x="9668" y="552"/>
                    <a:pt x="9909" y="552"/>
                  </a:cubicBezTo>
                  <a:close/>
                  <a:moveTo>
                    <a:pt x="2913" y="552"/>
                  </a:moveTo>
                  <a:cubicBezTo>
                    <a:pt x="3154" y="552"/>
                    <a:pt x="3344" y="724"/>
                    <a:pt x="3344" y="966"/>
                  </a:cubicBezTo>
                  <a:lnTo>
                    <a:pt x="3344" y="1052"/>
                  </a:lnTo>
                  <a:lnTo>
                    <a:pt x="2430" y="1052"/>
                  </a:lnTo>
                  <a:cubicBezTo>
                    <a:pt x="1982" y="1052"/>
                    <a:pt x="1569" y="1328"/>
                    <a:pt x="1396" y="1707"/>
                  </a:cubicBezTo>
                  <a:cubicBezTo>
                    <a:pt x="1207" y="1603"/>
                    <a:pt x="1069" y="1397"/>
                    <a:pt x="1069" y="1172"/>
                  </a:cubicBezTo>
                  <a:cubicBezTo>
                    <a:pt x="1069" y="828"/>
                    <a:pt x="1345" y="552"/>
                    <a:pt x="1689" y="552"/>
                  </a:cubicBezTo>
                  <a:close/>
                  <a:moveTo>
                    <a:pt x="3654" y="1603"/>
                  </a:moveTo>
                  <a:cubicBezTo>
                    <a:pt x="3895" y="1603"/>
                    <a:pt x="4085" y="1793"/>
                    <a:pt x="4085" y="2017"/>
                  </a:cubicBezTo>
                  <a:lnTo>
                    <a:pt x="4085" y="2430"/>
                  </a:lnTo>
                  <a:cubicBezTo>
                    <a:pt x="4085" y="2654"/>
                    <a:pt x="3895" y="2844"/>
                    <a:pt x="3654" y="2844"/>
                  </a:cubicBezTo>
                  <a:lnTo>
                    <a:pt x="2430" y="2844"/>
                  </a:lnTo>
                  <a:cubicBezTo>
                    <a:pt x="2086" y="2844"/>
                    <a:pt x="1810" y="2568"/>
                    <a:pt x="1810" y="2224"/>
                  </a:cubicBezTo>
                  <a:cubicBezTo>
                    <a:pt x="1810" y="1879"/>
                    <a:pt x="2086" y="1603"/>
                    <a:pt x="2430" y="1603"/>
                  </a:cubicBezTo>
                  <a:close/>
                  <a:moveTo>
                    <a:pt x="6463" y="1603"/>
                  </a:moveTo>
                  <a:cubicBezTo>
                    <a:pt x="6687" y="1603"/>
                    <a:pt x="6876" y="1793"/>
                    <a:pt x="6876" y="2017"/>
                  </a:cubicBezTo>
                  <a:lnTo>
                    <a:pt x="6876" y="2430"/>
                  </a:lnTo>
                  <a:cubicBezTo>
                    <a:pt x="6876" y="2654"/>
                    <a:pt x="6687" y="2844"/>
                    <a:pt x="6463" y="2844"/>
                  </a:cubicBezTo>
                  <a:lnTo>
                    <a:pt x="5032" y="2844"/>
                  </a:lnTo>
                  <a:cubicBezTo>
                    <a:pt x="4808" y="2844"/>
                    <a:pt x="4619" y="2654"/>
                    <a:pt x="4619" y="2430"/>
                  </a:cubicBezTo>
                  <a:lnTo>
                    <a:pt x="4619" y="2017"/>
                  </a:lnTo>
                  <a:cubicBezTo>
                    <a:pt x="4619" y="1793"/>
                    <a:pt x="4808" y="1603"/>
                    <a:pt x="5032" y="1603"/>
                  </a:cubicBezTo>
                  <a:close/>
                  <a:moveTo>
                    <a:pt x="9272" y="1603"/>
                  </a:moveTo>
                  <a:cubicBezTo>
                    <a:pt x="9496" y="1603"/>
                    <a:pt x="9685" y="1793"/>
                    <a:pt x="9685" y="2017"/>
                  </a:cubicBezTo>
                  <a:lnTo>
                    <a:pt x="9685" y="2430"/>
                  </a:lnTo>
                  <a:cubicBezTo>
                    <a:pt x="9685" y="2654"/>
                    <a:pt x="9496" y="2844"/>
                    <a:pt x="9272" y="2844"/>
                  </a:cubicBezTo>
                  <a:lnTo>
                    <a:pt x="7841" y="2844"/>
                  </a:lnTo>
                  <a:cubicBezTo>
                    <a:pt x="7617" y="2844"/>
                    <a:pt x="7428" y="2654"/>
                    <a:pt x="7428" y="2430"/>
                  </a:cubicBezTo>
                  <a:lnTo>
                    <a:pt x="7428" y="2017"/>
                  </a:lnTo>
                  <a:cubicBezTo>
                    <a:pt x="7428" y="1793"/>
                    <a:pt x="7617" y="1603"/>
                    <a:pt x="7841" y="1603"/>
                  </a:cubicBezTo>
                  <a:close/>
                  <a:moveTo>
                    <a:pt x="12184" y="1603"/>
                  </a:moveTo>
                  <a:cubicBezTo>
                    <a:pt x="12356" y="1603"/>
                    <a:pt x="12494" y="1741"/>
                    <a:pt x="12494" y="1913"/>
                  </a:cubicBezTo>
                  <a:lnTo>
                    <a:pt x="12494" y="2534"/>
                  </a:lnTo>
                  <a:cubicBezTo>
                    <a:pt x="12494" y="2706"/>
                    <a:pt x="12356" y="2844"/>
                    <a:pt x="12184" y="2844"/>
                  </a:cubicBezTo>
                  <a:lnTo>
                    <a:pt x="10650" y="2844"/>
                  </a:lnTo>
                  <a:cubicBezTo>
                    <a:pt x="10409" y="2844"/>
                    <a:pt x="10219" y="2654"/>
                    <a:pt x="10219" y="2430"/>
                  </a:cubicBezTo>
                  <a:lnTo>
                    <a:pt x="10219" y="2017"/>
                  </a:lnTo>
                  <a:cubicBezTo>
                    <a:pt x="10219" y="1793"/>
                    <a:pt x="10409" y="1603"/>
                    <a:pt x="10650" y="1603"/>
                  </a:cubicBezTo>
                  <a:close/>
                  <a:moveTo>
                    <a:pt x="4602" y="3395"/>
                  </a:moveTo>
                  <a:lnTo>
                    <a:pt x="4602" y="4102"/>
                  </a:lnTo>
                  <a:lnTo>
                    <a:pt x="2603" y="4102"/>
                  </a:lnTo>
                  <a:lnTo>
                    <a:pt x="2603" y="3395"/>
                  </a:lnTo>
                  <a:close/>
                  <a:moveTo>
                    <a:pt x="7135" y="3395"/>
                  </a:moveTo>
                  <a:lnTo>
                    <a:pt x="7135" y="4102"/>
                  </a:lnTo>
                  <a:lnTo>
                    <a:pt x="5136" y="4102"/>
                  </a:lnTo>
                  <a:lnTo>
                    <a:pt x="5136" y="3395"/>
                  </a:lnTo>
                  <a:close/>
                  <a:moveTo>
                    <a:pt x="9668" y="3395"/>
                  </a:moveTo>
                  <a:lnTo>
                    <a:pt x="9668" y="4102"/>
                  </a:lnTo>
                  <a:lnTo>
                    <a:pt x="7669" y="4102"/>
                  </a:lnTo>
                  <a:lnTo>
                    <a:pt x="7669" y="3395"/>
                  </a:lnTo>
                  <a:close/>
                  <a:moveTo>
                    <a:pt x="12201" y="3395"/>
                  </a:moveTo>
                  <a:lnTo>
                    <a:pt x="12201" y="4102"/>
                  </a:lnTo>
                  <a:lnTo>
                    <a:pt x="10202" y="4102"/>
                  </a:lnTo>
                  <a:lnTo>
                    <a:pt x="10202" y="3395"/>
                  </a:lnTo>
                  <a:close/>
                  <a:moveTo>
                    <a:pt x="14028" y="4636"/>
                  </a:moveTo>
                  <a:lnTo>
                    <a:pt x="14028" y="5188"/>
                  </a:lnTo>
                  <a:lnTo>
                    <a:pt x="776" y="5188"/>
                  </a:lnTo>
                  <a:lnTo>
                    <a:pt x="776" y="4636"/>
                  </a:lnTo>
                  <a:close/>
                  <a:moveTo>
                    <a:pt x="13201" y="5722"/>
                  </a:moveTo>
                  <a:cubicBezTo>
                    <a:pt x="13149" y="6170"/>
                    <a:pt x="13046" y="6601"/>
                    <a:pt x="12891" y="7014"/>
                  </a:cubicBezTo>
                  <a:lnTo>
                    <a:pt x="12339" y="7014"/>
                  </a:lnTo>
                  <a:cubicBezTo>
                    <a:pt x="12184" y="7014"/>
                    <a:pt x="12063" y="7135"/>
                    <a:pt x="12063" y="7290"/>
                  </a:cubicBezTo>
                  <a:cubicBezTo>
                    <a:pt x="12063" y="7428"/>
                    <a:pt x="12184" y="7549"/>
                    <a:pt x="12339" y="7549"/>
                  </a:cubicBezTo>
                  <a:lnTo>
                    <a:pt x="14304" y="7549"/>
                  </a:lnTo>
                  <a:cubicBezTo>
                    <a:pt x="14200" y="8600"/>
                    <a:pt x="13494" y="9444"/>
                    <a:pt x="12563" y="9789"/>
                  </a:cubicBezTo>
                  <a:lnTo>
                    <a:pt x="10771" y="9789"/>
                  </a:lnTo>
                  <a:cubicBezTo>
                    <a:pt x="9840" y="9444"/>
                    <a:pt x="9134" y="8600"/>
                    <a:pt x="9030" y="7549"/>
                  </a:cubicBezTo>
                  <a:lnTo>
                    <a:pt x="11047" y="7549"/>
                  </a:lnTo>
                  <a:cubicBezTo>
                    <a:pt x="11202" y="7549"/>
                    <a:pt x="11322" y="7428"/>
                    <a:pt x="11322" y="7290"/>
                  </a:cubicBezTo>
                  <a:cubicBezTo>
                    <a:pt x="11322" y="7135"/>
                    <a:pt x="11202" y="7014"/>
                    <a:pt x="11047" y="7014"/>
                  </a:cubicBezTo>
                  <a:lnTo>
                    <a:pt x="8944" y="7014"/>
                  </a:lnTo>
                  <a:cubicBezTo>
                    <a:pt x="8824" y="7014"/>
                    <a:pt x="8686" y="7066"/>
                    <a:pt x="8600" y="7169"/>
                  </a:cubicBezTo>
                  <a:cubicBezTo>
                    <a:pt x="8513" y="7256"/>
                    <a:pt x="8479" y="7393"/>
                    <a:pt x="8479" y="7514"/>
                  </a:cubicBezTo>
                  <a:cubicBezTo>
                    <a:pt x="8548" y="8427"/>
                    <a:pt x="8996" y="9237"/>
                    <a:pt x="9685" y="9789"/>
                  </a:cubicBezTo>
                  <a:lnTo>
                    <a:pt x="7066" y="9789"/>
                  </a:lnTo>
                  <a:cubicBezTo>
                    <a:pt x="6911" y="9789"/>
                    <a:pt x="6790" y="9909"/>
                    <a:pt x="6790" y="10047"/>
                  </a:cubicBezTo>
                  <a:cubicBezTo>
                    <a:pt x="6790" y="10202"/>
                    <a:pt x="6911" y="10323"/>
                    <a:pt x="7066" y="10323"/>
                  </a:cubicBezTo>
                  <a:lnTo>
                    <a:pt x="15165" y="10323"/>
                  </a:lnTo>
                  <a:lnTo>
                    <a:pt x="15165" y="11271"/>
                  </a:lnTo>
                  <a:lnTo>
                    <a:pt x="552" y="11271"/>
                  </a:lnTo>
                  <a:lnTo>
                    <a:pt x="552" y="10323"/>
                  </a:lnTo>
                  <a:lnTo>
                    <a:pt x="5773" y="10323"/>
                  </a:lnTo>
                  <a:cubicBezTo>
                    <a:pt x="5911" y="10323"/>
                    <a:pt x="6032" y="10202"/>
                    <a:pt x="6032" y="10047"/>
                  </a:cubicBezTo>
                  <a:cubicBezTo>
                    <a:pt x="6032" y="9909"/>
                    <a:pt x="5911" y="9789"/>
                    <a:pt x="5773" y="9789"/>
                  </a:cubicBezTo>
                  <a:lnTo>
                    <a:pt x="4033" y="9789"/>
                  </a:lnTo>
                  <a:cubicBezTo>
                    <a:pt x="2723" y="8858"/>
                    <a:pt x="1793" y="7393"/>
                    <a:pt x="1603" y="5722"/>
                  </a:cubicBezTo>
                  <a:close/>
                  <a:moveTo>
                    <a:pt x="1689" y="1"/>
                  </a:moveTo>
                  <a:cubicBezTo>
                    <a:pt x="1052" y="1"/>
                    <a:pt x="535" y="535"/>
                    <a:pt x="535" y="1172"/>
                  </a:cubicBezTo>
                  <a:cubicBezTo>
                    <a:pt x="535" y="1655"/>
                    <a:pt x="845" y="2086"/>
                    <a:pt x="1276" y="2258"/>
                  </a:cubicBezTo>
                  <a:cubicBezTo>
                    <a:pt x="1276" y="2482"/>
                    <a:pt x="1345" y="2672"/>
                    <a:pt x="1448" y="2844"/>
                  </a:cubicBezTo>
                  <a:lnTo>
                    <a:pt x="1052" y="2844"/>
                  </a:lnTo>
                  <a:cubicBezTo>
                    <a:pt x="897" y="2844"/>
                    <a:pt x="776" y="2965"/>
                    <a:pt x="776" y="3120"/>
                  </a:cubicBezTo>
                  <a:cubicBezTo>
                    <a:pt x="776" y="3275"/>
                    <a:pt x="897" y="3395"/>
                    <a:pt x="1052" y="3395"/>
                  </a:cubicBezTo>
                  <a:lnTo>
                    <a:pt x="2069" y="3395"/>
                  </a:lnTo>
                  <a:lnTo>
                    <a:pt x="2069" y="4102"/>
                  </a:lnTo>
                  <a:lnTo>
                    <a:pt x="690" y="4102"/>
                  </a:lnTo>
                  <a:cubicBezTo>
                    <a:pt x="449" y="4102"/>
                    <a:pt x="225" y="4309"/>
                    <a:pt x="225" y="4567"/>
                  </a:cubicBezTo>
                  <a:lnTo>
                    <a:pt x="225" y="5257"/>
                  </a:lnTo>
                  <a:cubicBezTo>
                    <a:pt x="225" y="5515"/>
                    <a:pt x="449" y="5722"/>
                    <a:pt x="690" y="5722"/>
                  </a:cubicBezTo>
                  <a:lnTo>
                    <a:pt x="1052" y="5722"/>
                  </a:lnTo>
                  <a:cubicBezTo>
                    <a:pt x="1241" y="7342"/>
                    <a:pt x="2017" y="8755"/>
                    <a:pt x="3171" y="9789"/>
                  </a:cubicBezTo>
                  <a:lnTo>
                    <a:pt x="483" y="9789"/>
                  </a:lnTo>
                  <a:cubicBezTo>
                    <a:pt x="225" y="9789"/>
                    <a:pt x="1" y="9996"/>
                    <a:pt x="1" y="10271"/>
                  </a:cubicBezTo>
                  <a:lnTo>
                    <a:pt x="1" y="11322"/>
                  </a:lnTo>
                  <a:cubicBezTo>
                    <a:pt x="1" y="11581"/>
                    <a:pt x="225" y="11805"/>
                    <a:pt x="483" y="11805"/>
                  </a:cubicBezTo>
                  <a:lnTo>
                    <a:pt x="15217" y="11805"/>
                  </a:lnTo>
                  <a:cubicBezTo>
                    <a:pt x="15475" y="11805"/>
                    <a:pt x="15699" y="11581"/>
                    <a:pt x="15699" y="11322"/>
                  </a:cubicBezTo>
                  <a:lnTo>
                    <a:pt x="15699" y="10271"/>
                  </a:lnTo>
                  <a:cubicBezTo>
                    <a:pt x="15699" y="9996"/>
                    <a:pt x="15475" y="9789"/>
                    <a:pt x="15217" y="9789"/>
                  </a:cubicBezTo>
                  <a:lnTo>
                    <a:pt x="13649" y="9789"/>
                  </a:lnTo>
                  <a:cubicBezTo>
                    <a:pt x="14321" y="9237"/>
                    <a:pt x="14786" y="8427"/>
                    <a:pt x="14855" y="7514"/>
                  </a:cubicBezTo>
                  <a:cubicBezTo>
                    <a:pt x="14855" y="7393"/>
                    <a:pt x="14803" y="7256"/>
                    <a:pt x="14717" y="7169"/>
                  </a:cubicBezTo>
                  <a:cubicBezTo>
                    <a:pt x="14631" y="7066"/>
                    <a:pt x="14510" y="7014"/>
                    <a:pt x="14390" y="7014"/>
                  </a:cubicBezTo>
                  <a:lnTo>
                    <a:pt x="13459" y="7014"/>
                  </a:lnTo>
                  <a:cubicBezTo>
                    <a:pt x="13597" y="6601"/>
                    <a:pt x="13700" y="6170"/>
                    <a:pt x="13735" y="5722"/>
                  </a:cubicBezTo>
                  <a:lnTo>
                    <a:pt x="14097" y="5722"/>
                  </a:lnTo>
                  <a:cubicBezTo>
                    <a:pt x="14355" y="5722"/>
                    <a:pt x="14562" y="5515"/>
                    <a:pt x="14562" y="5257"/>
                  </a:cubicBezTo>
                  <a:lnTo>
                    <a:pt x="14562" y="4567"/>
                  </a:lnTo>
                  <a:cubicBezTo>
                    <a:pt x="14562" y="4309"/>
                    <a:pt x="14355" y="4102"/>
                    <a:pt x="14097" y="4102"/>
                  </a:cubicBezTo>
                  <a:lnTo>
                    <a:pt x="12735" y="4102"/>
                  </a:lnTo>
                  <a:lnTo>
                    <a:pt x="12735" y="3395"/>
                  </a:lnTo>
                  <a:lnTo>
                    <a:pt x="13752" y="3395"/>
                  </a:lnTo>
                  <a:cubicBezTo>
                    <a:pt x="13890" y="3395"/>
                    <a:pt x="14011" y="3275"/>
                    <a:pt x="14011" y="3120"/>
                  </a:cubicBezTo>
                  <a:cubicBezTo>
                    <a:pt x="14011" y="2965"/>
                    <a:pt x="13890" y="2844"/>
                    <a:pt x="13752" y="2844"/>
                  </a:cubicBezTo>
                  <a:lnTo>
                    <a:pt x="12977" y="2844"/>
                  </a:lnTo>
                  <a:cubicBezTo>
                    <a:pt x="13011" y="2758"/>
                    <a:pt x="13028" y="2637"/>
                    <a:pt x="13028" y="2534"/>
                  </a:cubicBezTo>
                  <a:lnTo>
                    <a:pt x="13028" y="2499"/>
                  </a:lnTo>
                  <a:lnTo>
                    <a:pt x="17009" y="2499"/>
                  </a:lnTo>
                  <a:cubicBezTo>
                    <a:pt x="17164" y="2499"/>
                    <a:pt x="17285" y="2379"/>
                    <a:pt x="17285" y="2224"/>
                  </a:cubicBezTo>
                  <a:cubicBezTo>
                    <a:pt x="17285" y="2069"/>
                    <a:pt x="17164" y="1948"/>
                    <a:pt x="17009" y="1948"/>
                  </a:cubicBezTo>
                  <a:lnTo>
                    <a:pt x="13028" y="1948"/>
                  </a:lnTo>
                  <a:lnTo>
                    <a:pt x="13028" y="1913"/>
                  </a:lnTo>
                  <a:cubicBezTo>
                    <a:pt x="13028" y="1741"/>
                    <a:pt x="12977" y="1569"/>
                    <a:pt x="12891" y="1448"/>
                  </a:cubicBezTo>
                  <a:lnTo>
                    <a:pt x="16268" y="1448"/>
                  </a:lnTo>
                  <a:cubicBezTo>
                    <a:pt x="16423" y="1448"/>
                    <a:pt x="16544" y="1328"/>
                    <a:pt x="16544" y="1172"/>
                  </a:cubicBezTo>
                  <a:cubicBezTo>
                    <a:pt x="16544" y="1017"/>
                    <a:pt x="16423" y="897"/>
                    <a:pt x="16268" y="897"/>
                  </a:cubicBezTo>
                  <a:lnTo>
                    <a:pt x="12287" y="897"/>
                  </a:lnTo>
                  <a:lnTo>
                    <a:pt x="12287" y="862"/>
                  </a:lnTo>
                  <a:cubicBezTo>
                    <a:pt x="12287" y="380"/>
                    <a:pt x="11908" y="1"/>
                    <a:pt x="11443" y="1"/>
                  </a:cubicBezTo>
                  <a:lnTo>
                    <a:pt x="9909" y="1"/>
                  </a:lnTo>
                  <a:cubicBezTo>
                    <a:pt x="9634" y="1"/>
                    <a:pt x="9392" y="121"/>
                    <a:pt x="9220" y="294"/>
                  </a:cubicBezTo>
                  <a:cubicBezTo>
                    <a:pt x="9048" y="121"/>
                    <a:pt x="8789" y="1"/>
                    <a:pt x="8531" y="1"/>
                  </a:cubicBezTo>
                  <a:lnTo>
                    <a:pt x="7100" y="1"/>
                  </a:lnTo>
                  <a:cubicBezTo>
                    <a:pt x="6825" y="1"/>
                    <a:pt x="6583" y="121"/>
                    <a:pt x="6411" y="294"/>
                  </a:cubicBezTo>
                  <a:cubicBezTo>
                    <a:pt x="6239" y="121"/>
                    <a:pt x="5998" y="1"/>
                    <a:pt x="5722" y="1"/>
                  </a:cubicBezTo>
                  <a:lnTo>
                    <a:pt x="4291" y="1"/>
                  </a:lnTo>
                  <a:cubicBezTo>
                    <a:pt x="4033" y="1"/>
                    <a:pt x="3775" y="121"/>
                    <a:pt x="3602" y="294"/>
                  </a:cubicBezTo>
                  <a:cubicBezTo>
                    <a:pt x="3430" y="121"/>
                    <a:pt x="3189" y="1"/>
                    <a:pt x="2913" y="1"/>
                  </a:cubicBezTo>
                  <a:close/>
                </a:path>
              </a:pathLst>
            </a:custGeom>
            <a:solidFill>
              <a:srgbClr val="3C44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2" name="Google Shape;1312;p97"/>
          <p:cNvSpPr/>
          <p:nvPr/>
        </p:nvSpPr>
        <p:spPr>
          <a:xfrm>
            <a:off x="2822955" y="2598834"/>
            <a:ext cx="235496" cy="405915"/>
          </a:xfrm>
          <a:custGeom>
            <a:rect b="b" l="l" r="r" t="t"/>
            <a:pathLst>
              <a:path extrusionOk="0" h="18388" w="10668">
                <a:moveTo>
                  <a:pt x="5343" y="690"/>
                </a:moveTo>
                <a:lnTo>
                  <a:pt x="5670" y="1379"/>
                </a:lnTo>
                <a:cubicBezTo>
                  <a:pt x="5774" y="1569"/>
                  <a:pt x="5929" y="1707"/>
                  <a:pt x="6136" y="1759"/>
                </a:cubicBezTo>
                <a:cubicBezTo>
                  <a:pt x="6463" y="1845"/>
                  <a:pt x="6687" y="2138"/>
                  <a:pt x="6687" y="2465"/>
                </a:cubicBezTo>
                <a:cubicBezTo>
                  <a:pt x="6687" y="2551"/>
                  <a:pt x="6670" y="2655"/>
                  <a:pt x="6636" y="2724"/>
                </a:cubicBezTo>
                <a:lnTo>
                  <a:pt x="4051" y="2724"/>
                </a:lnTo>
                <a:cubicBezTo>
                  <a:pt x="4016" y="2655"/>
                  <a:pt x="3999" y="2551"/>
                  <a:pt x="3999" y="2465"/>
                </a:cubicBezTo>
                <a:cubicBezTo>
                  <a:pt x="3999" y="2138"/>
                  <a:pt x="4223" y="1845"/>
                  <a:pt x="4550" y="1759"/>
                </a:cubicBezTo>
                <a:cubicBezTo>
                  <a:pt x="4740" y="1707"/>
                  <a:pt x="4912" y="1569"/>
                  <a:pt x="4998" y="1379"/>
                </a:cubicBezTo>
                <a:lnTo>
                  <a:pt x="5343" y="690"/>
                </a:lnTo>
                <a:close/>
                <a:moveTo>
                  <a:pt x="6894" y="3275"/>
                </a:moveTo>
                <a:cubicBezTo>
                  <a:pt x="7290" y="3275"/>
                  <a:pt x="7618" y="3602"/>
                  <a:pt x="7618" y="3999"/>
                </a:cubicBezTo>
                <a:cubicBezTo>
                  <a:pt x="7618" y="4223"/>
                  <a:pt x="7514" y="4430"/>
                  <a:pt x="7342" y="4567"/>
                </a:cubicBezTo>
                <a:lnTo>
                  <a:pt x="6670" y="4567"/>
                </a:lnTo>
                <a:cubicBezTo>
                  <a:pt x="6515" y="4567"/>
                  <a:pt x="6394" y="4688"/>
                  <a:pt x="6394" y="4843"/>
                </a:cubicBezTo>
                <a:cubicBezTo>
                  <a:pt x="6394" y="4981"/>
                  <a:pt x="6515" y="5102"/>
                  <a:pt x="6670" y="5102"/>
                </a:cubicBezTo>
                <a:lnTo>
                  <a:pt x="7893" y="5102"/>
                </a:lnTo>
                <a:cubicBezTo>
                  <a:pt x="8290" y="5102"/>
                  <a:pt x="8617" y="5429"/>
                  <a:pt x="8617" y="5843"/>
                </a:cubicBezTo>
                <a:cubicBezTo>
                  <a:pt x="8617" y="6067"/>
                  <a:pt x="8514" y="6274"/>
                  <a:pt x="8342" y="6411"/>
                </a:cubicBezTo>
                <a:lnTo>
                  <a:pt x="2345" y="6411"/>
                </a:lnTo>
                <a:cubicBezTo>
                  <a:pt x="2172" y="6274"/>
                  <a:pt x="2069" y="6067"/>
                  <a:pt x="2069" y="5843"/>
                </a:cubicBezTo>
                <a:cubicBezTo>
                  <a:pt x="2069" y="5429"/>
                  <a:pt x="2396" y="5102"/>
                  <a:pt x="2793" y="5102"/>
                </a:cubicBezTo>
                <a:lnTo>
                  <a:pt x="5412" y="5102"/>
                </a:lnTo>
                <a:cubicBezTo>
                  <a:pt x="5567" y="5102"/>
                  <a:pt x="5688" y="4981"/>
                  <a:pt x="5688" y="4843"/>
                </a:cubicBezTo>
                <a:cubicBezTo>
                  <a:pt x="5688" y="4688"/>
                  <a:pt x="5567" y="4567"/>
                  <a:pt x="5412" y="4567"/>
                </a:cubicBezTo>
                <a:lnTo>
                  <a:pt x="3344" y="4567"/>
                </a:lnTo>
                <a:cubicBezTo>
                  <a:pt x="3172" y="4430"/>
                  <a:pt x="3051" y="4223"/>
                  <a:pt x="3051" y="3999"/>
                </a:cubicBezTo>
                <a:cubicBezTo>
                  <a:pt x="3051" y="3602"/>
                  <a:pt x="3379" y="3275"/>
                  <a:pt x="3792" y="3275"/>
                </a:cubicBezTo>
                <a:close/>
                <a:moveTo>
                  <a:pt x="8531" y="6946"/>
                </a:moveTo>
                <a:cubicBezTo>
                  <a:pt x="8945" y="6946"/>
                  <a:pt x="9255" y="7273"/>
                  <a:pt x="9255" y="7669"/>
                </a:cubicBezTo>
                <a:cubicBezTo>
                  <a:pt x="9255" y="7911"/>
                  <a:pt x="9151" y="8117"/>
                  <a:pt x="8979" y="8238"/>
                </a:cubicBezTo>
                <a:lnTo>
                  <a:pt x="1690" y="8238"/>
                </a:lnTo>
                <a:cubicBezTo>
                  <a:pt x="1535" y="8117"/>
                  <a:pt x="1414" y="7911"/>
                  <a:pt x="1414" y="7669"/>
                </a:cubicBezTo>
                <a:cubicBezTo>
                  <a:pt x="1414" y="7273"/>
                  <a:pt x="1741" y="6946"/>
                  <a:pt x="2138" y="6946"/>
                </a:cubicBezTo>
                <a:close/>
                <a:moveTo>
                  <a:pt x="8996" y="8789"/>
                </a:moveTo>
                <a:cubicBezTo>
                  <a:pt x="9410" y="8789"/>
                  <a:pt x="9737" y="9117"/>
                  <a:pt x="9737" y="9513"/>
                </a:cubicBezTo>
                <a:cubicBezTo>
                  <a:pt x="9737" y="9582"/>
                  <a:pt x="9720" y="9651"/>
                  <a:pt x="9703" y="9720"/>
                </a:cubicBezTo>
                <a:lnTo>
                  <a:pt x="8169" y="9720"/>
                </a:lnTo>
                <a:cubicBezTo>
                  <a:pt x="8031" y="9720"/>
                  <a:pt x="7911" y="9841"/>
                  <a:pt x="7911" y="9978"/>
                </a:cubicBezTo>
                <a:cubicBezTo>
                  <a:pt x="7911" y="10134"/>
                  <a:pt x="8031" y="10254"/>
                  <a:pt x="8169" y="10254"/>
                </a:cubicBezTo>
                <a:lnTo>
                  <a:pt x="10134" y="10254"/>
                </a:lnTo>
                <a:lnTo>
                  <a:pt x="10134" y="11012"/>
                </a:lnTo>
                <a:lnTo>
                  <a:pt x="552" y="11012"/>
                </a:lnTo>
                <a:lnTo>
                  <a:pt x="552" y="10254"/>
                </a:lnTo>
                <a:lnTo>
                  <a:pt x="6911" y="10254"/>
                </a:lnTo>
                <a:cubicBezTo>
                  <a:pt x="7066" y="10254"/>
                  <a:pt x="7187" y="10134"/>
                  <a:pt x="7187" y="9978"/>
                </a:cubicBezTo>
                <a:cubicBezTo>
                  <a:pt x="7187" y="9841"/>
                  <a:pt x="7066" y="9720"/>
                  <a:pt x="6911" y="9720"/>
                </a:cubicBezTo>
                <a:lnTo>
                  <a:pt x="983" y="9720"/>
                </a:lnTo>
                <a:cubicBezTo>
                  <a:pt x="966" y="9651"/>
                  <a:pt x="949" y="9582"/>
                  <a:pt x="949" y="9513"/>
                </a:cubicBezTo>
                <a:cubicBezTo>
                  <a:pt x="949" y="9117"/>
                  <a:pt x="1276" y="8789"/>
                  <a:pt x="1673" y="8789"/>
                </a:cubicBezTo>
                <a:close/>
                <a:moveTo>
                  <a:pt x="8600" y="11547"/>
                </a:moveTo>
                <a:lnTo>
                  <a:pt x="8221" y="13235"/>
                </a:lnTo>
                <a:cubicBezTo>
                  <a:pt x="8221" y="13270"/>
                  <a:pt x="8186" y="13304"/>
                  <a:pt x="8135" y="13304"/>
                </a:cubicBezTo>
                <a:lnTo>
                  <a:pt x="2534" y="13304"/>
                </a:lnTo>
                <a:cubicBezTo>
                  <a:pt x="2500" y="13304"/>
                  <a:pt x="2465" y="13270"/>
                  <a:pt x="2448" y="13235"/>
                </a:cubicBezTo>
                <a:lnTo>
                  <a:pt x="2069" y="11547"/>
                </a:lnTo>
                <a:close/>
                <a:moveTo>
                  <a:pt x="7480" y="13839"/>
                </a:moveTo>
                <a:lnTo>
                  <a:pt x="7325" y="14666"/>
                </a:lnTo>
                <a:lnTo>
                  <a:pt x="3344" y="14666"/>
                </a:lnTo>
                <a:lnTo>
                  <a:pt x="3206" y="13839"/>
                </a:lnTo>
                <a:close/>
                <a:moveTo>
                  <a:pt x="4361" y="15200"/>
                </a:moveTo>
                <a:lnTo>
                  <a:pt x="4516" y="17854"/>
                </a:lnTo>
                <a:lnTo>
                  <a:pt x="3947" y="17854"/>
                </a:lnTo>
                <a:lnTo>
                  <a:pt x="3448" y="15200"/>
                </a:lnTo>
                <a:close/>
                <a:moveTo>
                  <a:pt x="7221" y="15200"/>
                </a:moveTo>
                <a:lnTo>
                  <a:pt x="6739" y="17854"/>
                </a:lnTo>
                <a:lnTo>
                  <a:pt x="6153" y="17854"/>
                </a:lnTo>
                <a:lnTo>
                  <a:pt x="6205" y="17113"/>
                </a:lnTo>
                <a:cubicBezTo>
                  <a:pt x="6205" y="16958"/>
                  <a:pt x="6101" y="16837"/>
                  <a:pt x="5946" y="16820"/>
                </a:cubicBezTo>
                <a:cubicBezTo>
                  <a:pt x="5808" y="16820"/>
                  <a:pt x="5670" y="16923"/>
                  <a:pt x="5670" y="17078"/>
                </a:cubicBezTo>
                <a:lnTo>
                  <a:pt x="5619" y="17854"/>
                </a:lnTo>
                <a:lnTo>
                  <a:pt x="5067" y="17854"/>
                </a:lnTo>
                <a:lnTo>
                  <a:pt x="4895" y="15200"/>
                </a:lnTo>
                <a:lnTo>
                  <a:pt x="5774" y="15200"/>
                </a:lnTo>
                <a:lnTo>
                  <a:pt x="5739" y="15786"/>
                </a:lnTo>
                <a:cubicBezTo>
                  <a:pt x="5739" y="15941"/>
                  <a:pt x="5843" y="16062"/>
                  <a:pt x="5998" y="16062"/>
                </a:cubicBezTo>
                <a:cubicBezTo>
                  <a:pt x="6008" y="16063"/>
                  <a:pt x="6018" y="16063"/>
                  <a:pt x="6027" y="16063"/>
                </a:cubicBezTo>
                <a:cubicBezTo>
                  <a:pt x="6168" y="16063"/>
                  <a:pt x="6275" y="15949"/>
                  <a:pt x="6291" y="15820"/>
                </a:cubicBezTo>
                <a:lnTo>
                  <a:pt x="6325" y="15200"/>
                </a:lnTo>
                <a:close/>
                <a:moveTo>
                  <a:pt x="5343" y="1"/>
                </a:moveTo>
                <a:cubicBezTo>
                  <a:pt x="5188" y="1"/>
                  <a:pt x="5033" y="87"/>
                  <a:pt x="4964" y="242"/>
                </a:cubicBezTo>
                <a:lnTo>
                  <a:pt x="4516" y="1138"/>
                </a:lnTo>
                <a:cubicBezTo>
                  <a:pt x="4499" y="1190"/>
                  <a:pt x="4464" y="1224"/>
                  <a:pt x="4413" y="1242"/>
                </a:cubicBezTo>
                <a:cubicBezTo>
                  <a:pt x="3844" y="1379"/>
                  <a:pt x="3465" y="1879"/>
                  <a:pt x="3465" y="2465"/>
                </a:cubicBezTo>
                <a:cubicBezTo>
                  <a:pt x="3465" y="2569"/>
                  <a:pt x="3465" y="2672"/>
                  <a:pt x="3499" y="2758"/>
                </a:cubicBezTo>
                <a:cubicBezTo>
                  <a:pt x="2931" y="2896"/>
                  <a:pt x="2517" y="3396"/>
                  <a:pt x="2517" y="3999"/>
                </a:cubicBezTo>
                <a:cubicBezTo>
                  <a:pt x="2517" y="4206"/>
                  <a:pt x="2569" y="4395"/>
                  <a:pt x="2655" y="4585"/>
                </a:cubicBezTo>
                <a:cubicBezTo>
                  <a:pt x="2017" y="4636"/>
                  <a:pt x="1517" y="5188"/>
                  <a:pt x="1517" y="5843"/>
                </a:cubicBezTo>
                <a:cubicBezTo>
                  <a:pt x="1517" y="6067"/>
                  <a:pt x="1586" y="6291"/>
                  <a:pt x="1707" y="6480"/>
                </a:cubicBezTo>
                <a:cubicBezTo>
                  <a:pt x="1225" y="6670"/>
                  <a:pt x="880" y="7135"/>
                  <a:pt x="880" y="7669"/>
                </a:cubicBezTo>
                <a:cubicBezTo>
                  <a:pt x="880" y="7945"/>
                  <a:pt x="966" y="8186"/>
                  <a:pt x="1104" y="8393"/>
                </a:cubicBezTo>
                <a:cubicBezTo>
                  <a:pt x="690" y="8600"/>
                  <a:pt x="415" y="9031"/>
                  <a:pt x="415" y="9513"/>
                </a:cubicBezTo>
                <a:cubicBezTo>
                  <a:pt x="415" y="9582"/>
                  <a:pt x="415" y="9651"/>
                  <a:pt x="432" y="9720"/>
                </a:cubicBezTo>
                <a:cubicBezTo>
                  <a:pt x="191" y="9737"/>
                  <a:pt x="1" y="9927"/>
                  <a:pt x="1" y="10168"/>
                </a:cubicBezTo>
                <a:lnTo>
                  <a:pt x="1" y="11099"/>
                </a:lnTo>
                <a:cubicBezTo>
                  <a:pt x="1" y="11340"/>
                  <a:pt x="208" y="11547"/>
                  <a:pt x="449" y="11547"/>
                </a:cubicBezTo>
                <a:lnTo>
                  <a:pt x="1517" y="11547"/>
                </a:lnTo>
                <a:lnTo>
                  <a:pt x="1931" y="13356"/>
                </a:lnTo>
                <a:cubicBezTo>
                  <a:pt x="1983" y="13649"/>
                  <a:pt x="2241" y="13839"/>
                  <a:pt x="2534" y="13839"/>
                </a:cubicBezTo>
                <a:lnTo>
                  <a:pt x="2655" y="13839"/>
                </a:lnTo>
                <a:lnTo>
                  <a:pt x="3430" y="18009"/>
                </a:lnTo>
                <a:cubicBezTo>
                  <a:pt x="3465" y="18233"/>
                  <a:pt x="3654" y="18388"/>
                  <a:pt x="3878" y="18388"/>
                </a:cubicBezTo>
                <a:lnTo>
                  <a:pt x="6808" y="18388"/>
                </a:lnTo>
                <a:cubicBezTo>
                  <a:pt x="7015" y="18388"/>
                  <a:pt x="7204" y="18233"/>
                  <a:pt x="7256" y="18009"/>
                </a:cubicBezTo>
                <a:lnTo>
                  <a:pt x="8031" y="13839"/>
                </a:lnTo>
                <a:lnTo>
                  <a:pt x="8135" y="13839"/>
                </a:lnTo>
                <a:cubicBezTo>
                  <a:pt x="8428" y="13839"/>
                  <a:pt x="8686" y="13649"/>
                  <a:pt x="8755" y="13356"/>
                </a:cubicBezTo>
                <a:lnTo>
                  <a:pt x="9151" y="11547"/>
                </a:lnTo>
                <a:lnTo>
                  <a:pt x="10220" y="11547"/>
                </a:lnTo>
                <a:cubicBezTo>
                  <a:pt x="10478" y="11547"/>
                  <a:pt x="10668" y="11340"/>
                  <a:pt x="10668" y="11099"/>
                </a:cubicBezTo>
                <a:lnTo>
                  <a:pt x="10668" y="10168"/>
                </a:lnTo>
                <a:cubicBezTo>
                  <a:pt x="10668" y="9927"/>
                  <a:pt x="10478" y="9737"/>
                  <a:pt x="10254" y="9720"/>
                </a:cubicBezTo>
                <a:cubicBezTo>
                  <a:pt x="10272" y="9651"/>
                  <a:pt x="10272" y="9582"/>
                  <a:pt x="10272" y="9513"/>
                </a:cubicBezTo>
                <a:cubicBezTo>
                  <a:pt x="10272" y="9031"/>
                  <a:pt x="9996" y="8600"/>
                  <a:pt x="9582" y="8393"/>
                </a:cubicBezTo>
                <a:cubicBezTo>
                  <a:pt x="9720" y="8186"/>
                  <a:pt x="9806" y="7945"/>
                  <a:pt x="9806" y="7669"/>
                </a:cubicBezTo>
                <a:cubicBezTo>
                  <a:pt x="9806" y="7135"/>
                  <a:pt x="9462" y="6670"/>
                  <a:pt x="8979" y="6480"/>
                </a:cubicBezTo>
                <a:cubicBezTo>
                  <a:pt x="9083" y="6291"/>
                  <a:pt x="9151" y="6067"/>
                  <a:pt x="9151" y="5843"/>
                </a:cubicBezTo>
                <a:cubicBezTo>
                  <a:pt x="9151" y="5188"/>
                  <a:pt x="8652" y="4636"/>
                  <a:pt x="8014" y="4585"/>
                </a:cubicBezTo>
                <a:cubicBezTo>
                  <a:pt x="8100" y="4395"/>
                  <a:pt x="8152" y="4206"/>
                  <a:pt x="8152" y="3999"/>
                </a:cubicBezTo>
                <a:cubicBezTo>
                  <a:pt x="8152" y="3396"/>
                  <a:pt x="7738" y="2896"/>
                  <a:pt x="7187" y="2758"/>
                </a:cubicBezTo>
                <a:cubicBezTo>
                  <a:pt x="7204" y="2672"/>
                  <a:pt x="7221" y="2569"/>
                  <a:pt x="7221" y="2465"/>
                </a:cubicBezTo>
                <a:cubicBezTo>
                  <a:pt x="7221" y="1879"/>
                  <a:pt x="6825" y="1379"/>
                  <a:pt x="6274" y="1242"/>
                </a:cubicBezTo>
                <a:cubicBezTo>
                  <a:pt x="6222" y="1224"/>
                  <a:pt x="6187" y="1190"/>
                  <a:pt x="6153" y="1138"/>
                </a:cubicBezTo>
                <a:lnTo>
                  <a:pt x="5705" y="242"/>
                </a:lnTo>
                <a:cubicBezTo>
                  <a:pt x="5636" y="87"/>
                  <a:pt x="5498" y="1"/>
                  <a:pt x="5343" y="1"/>
                </a:cubicBezTo>
                <a:close/>
              </a:path>
            </a:pathLst>
          </a:custGeom>
          <a:solidFill>
            <a:srgbClr val="3C44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97"/>
          <p:cNvSpPr/>
          <p:nvPr/>
        </p:nvSpPr>
        <p:spPr>
          <a:xfrm>
            <a:off x="6461402" y="8937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97"/>
          <p:cNvSpPr/>
          <p:nvPr/>
        </p:nvSpPr>
        <p:spPr>
          <a:xfrm>
            <a:off x="8046827" y="7107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97"/>
          <p:cNvSpPr/>
          <p:nvPr/>
        </p:nvSpPr>
        <p:spPr>
          <a:xfrm>
            <a:off x="7746542" y="886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97"/>
          <p:cNvSpPr/>
          <p:nvPr/>
        </p:nvSpPr>
        <p:spPr>
          <a:xfrm>
            <a:off x="7102031" y="7498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97"/>
          <p:cNvSpPr/>
          <p:nvPr/>
        </p:nvSpPr>
        <p:spPr>
          <a:xfrm>
            <a:off x="6035529" y="9786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97"/>
          <p:cNvSpPr/>
          <p:nvPr/>
        </p:nvSpPr>
        <p:spPr>
          <a:xfrm>
            <a:off x="4819929" y="7425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p97"/>
          <p:cNvSpPr/>
          <p:nvPr/>
        </p:nvSpPr>
        <p:spPr>
          <a:xfrm>
            <a:off x="8046827" y="3249589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97"/>
          <p:cNvSpPr/>
          <p:nvPr/>
        </p:nvSpPr>
        <p:spPr>
          <a:xfrm>
            <a:off x="6851652" y="4191526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97"/>
          <p:cNvSpPr/>
          <p:nvPr/>
        </p:nvSpPr>
        <p:spPr>
          <a:xfrm>
            <a:off x="7740504" y="33751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97"/>
          <p:cNvSpPr/>
          <p:nvPr/>
        </p:nvSpPr>
        <p:spPr>
          <a:xfrm>
            <a:off x="8139406" y="29793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3" name="Google Shape;1323;p97"/>
          <p:cNvSpPr/>
          <p:nvPr/>
        </p:nvSpPr>
        <p:spPr>
          <a:xfrm>
            <a:off x="6461406" y="443988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p97"/>
          <p:cNvSpPr/>
          <p:nvPr/>
        </p:nvSpPr>
        <p:spPr>
          <a:xfrm>
            <a:off x="1762789" y="150512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97"/>
          <p:cNvSpPr/>
          <p:nvPr/>
        </p:nvSpPr>
        <p:spPr>
          <a:xfrm>
            <a:off x="2307129" y="14789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97"/>
          <p:cNvSpPr/>
          <p:nvPr/>
        </p:nvSpPr>
        <p:spPr>
          <a:xfrm>
            <a:off x="857954" y="183051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p97"/>
          <p:cNvSpPr/>
          <p:nvPr/>
        </p:nvSpPr>
        <p:spPr>
          <a:xfrm>
            <a:off x="1940556" y="196552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8" name="Google Shape;1328;p97"/>
          <p:cNvSpPr/>
          <p:nvPr/>
        </p:nvSpPr>
        <p:spPr>
          <a:xfrm>
            <a:off x="4216456" y="3861872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p97"/>
          <p:cNvSpPr/>
          <p:nvPr/>
        </p:nvSpPr>
        <p:spPr>
          <a:xfrm>
            <a:off x="3496379" y="4312542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97"/>
          <p:cNvSpPr/>
          <p:nvPr/>
        </p:nvSpPr>
        <p:spPr>
          <a:xfrm>
            <a:off x="3016677" y="44008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97"/>
          <p:cNvSpPr txBox="1"/>
          <p:nvPr/>
        </p:nvSpPr>
        <p:spPr>
          <a:xfrm>
            <a:off x="412298" y="340825"/>
            <a:ext cx="11760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98"/>
          <p:cNvSpPr txBox="1"/>
          <p:nvPr>
            <p:ph idx="15"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What stuck from our interviews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1337" name="Google Shape;1337;p98"/>
          <p:cNvSpPr txBox="1"/>
          <p:nvPr>
            <p:ph idx="6" type="subTitle"/>
          </p:nvPr>
        </p:nvSpPr>
        <p:spPr>
          <a:xfrm>
            <a:off x="742400" y="2608079"/>
            <a:ext cx="2064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Learned cooking by doing, learned to be a chef on the job as a hasher.</a:t>
            </a:r>
            <a:endParaRPr b="1"/>
          </a:p>
        </p:txBody>
      </p:sp>
      <p:sp>
        <p:nvSpPr>
          <p:cNvPr id="1338" name="Google Shape;1338;p98"/>
          <p:cNvSpPr txBox="1"/>
          <p:nvPr>
            <p:ph idx="7" type="title"/>
          </p:nvPr>
        </p:nvSpPr>
        <p:spPr>
          <a:xfrm>
            <a:off x="-9575" y="1464525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Sofia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339" name="Google Shape;1339;p98"/>
          <p:cNvSpPr txBox="1"/>
          <p:nvPr>
            <p:ph idx="8" type="subTitle"/>
          </p:nvPr>
        </p:nvSpPr>
        <p:spPr>
          <a:xfrm>
            <a:off x="1510401" y="3246938"/>
            <a:ext cx="5289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↓</a:t>
            </a:r>
            <a:endParaRPr sz="2700"/>
          </a:p>
        </p:txBody>
      </p:sp>
      <p:sp>
        <p:nvSpPr>
          <p:cNvPr id="1340" name="Google Shape;1340;p98"/>
          <p:cNvSpPr txBox="1"/>
          <p:nvPr>
            <p:ph idx="9" type="title"/>
          </p:nvPr>
        </p:nvSpPr>
        <p:spPr>
          <a:xfrm>
            <a:off x="2507104" y="1936200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Grace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341" name="Google Shape;1341;p98"/>
          <p:cNvSpPr txBox="1"/>
          <p:nvPr>
            <p:ph idx="13" type="subTitle"/>
          </p:nvPr>
        </p:nvSpPr>
        <p:spPr>
          <a:xfrm>
            <a:off x="5882150" y="2714050"/>
            <a:ext cx="30333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/>
              <a:t>Despite having an appreciation for good food, doesn’t think that cooking is a </a:t>
            </a:r>
            <a:r>
              <a:rPr b="1" lang="en" sz="1250"/>
              <a:t>personal</a:t>
            </a:r>
            <a:r>
              <a:rPr lang="en" sz="1250"/>
              <a:t> experience worth the time investment.</a:t>
            </a:r>
            <a:endParaRPr sz="1250"/>
          </a:p>
        </p:txBody>
      </p:sp>
      <p:sp>
        <p:nvSpPr>
          <p:cNvPr id="1342" name="Google Shape;1342;p98"/>
          <p:cNvSpPr txBox="1"/>
          <p:nvPr>
            <p:ph idx="14" type="title"/>
          </p:nvPr>
        </p:nvSpPr>
        <p:spPr>
          <a:xfrm>
            <a:off x="5367609" y="1367138"/>
            <a:ext cx="20649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Martin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343" name="Google Shape;1343;p98"/>
          <p:cNvSpPr/>
          <p:nvPr/>
        </p:nvSpPr>
        <p:spPr>
          <a:xfrm>
            <a:off x="4001656" y="9363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p98"/>
          <p:cNvSpPr txBox="1"/>
          <p:nvPr>
            <p:ph idx="16" type="title"/>
          </p:nvPr>
        </p:nvSpPr>
        <p:spPr>
          <a:xfrm>
            <a:off x="625229" y="320375"/>
            <a:ext cx="7953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Lover</a:t>
            </a:r>
            <a:endParaRPr/>
          </a:p>
        </p:txBody>
      </p:sp>
      <p:sp>
        <p:nvSpPr>
          <p:cNvPr id="1345" name="Google Shape;1345;p98"/>
          <p:cNvSpPr txBox="1"/>
          <p:nvPr>
            <p:ph idx="6" type="subTitle"/>
          </p:nvPr>
        </p:nvSpPr>
        <p:spPr>
          <a:xfrm>
            <a:off x="742400" y="3714938"/>
            <a:ext cx="22158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1D1C1D"/>
                </a:solidFill>
              </a:rPr>
              <a:t>Did a lot of her learning being </a:t>
            </a:r>
            <a:r>
              <a:rPr b="1" lang="en" sz="1250">
                <a:solidFill>
                  <a:srgbClr val="1D1C1D"/>
                </a:solidFill>
              </a:rPr>
              <a:t>non-verbal and practical</a:t>
            </a:r>
            <a:r>
              <a:rPr lang="en" sz="1250">
                <a:solidFill>
                  <a:srgbClr val="1D1C1D"/>
                </a:solidFill>
              </a:rPr>
              <a:t> allow her to get used to cooking in a more natural way?</a:t>
            </a:r>
            <a:endParaRPr sz="1250">
              <a:solidFill>
                <a:srgbClr val="1D1C1D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98"/>
          <p:cNvSpPr txBox="1"/>
          <p:nvPr>
            <p:ph idx="8" type="subTitle"/>
          </p:nvPr>
        </p:nvSpPr>
        <p:spPr>
          <a:xfrm>
            <a:off x="7234676" y="3364313"/>
            <a:ext cx="5289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↓</a:t>
            </a:r>
            <a:endParaRPr sz="2700"/>
          </a:p>
        </p:txBody>
      </p:sp>
      <p:sp>
        <p:nvSpPr>
          <p:cNvPr id="1347" name="Google Shape;1347;p98"/>
          <p:cNvSpPr txBox="1"/>
          <p:nvPr/>
        </p:nvSpPr>
        <p:spPr>
          <a:xfrm>
            <a:off x="5976950" y="3912975"/>
            <a:ext cx="29385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1D1C1D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Can’t feel connected to the</a:t>
            </a:r>
            <a:r>
              <a:rPr b="1" lang="en" sz="1250">
                <a:solidFill>
                  <a:srgbClr val="1D1C1D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cultural context, history, and stories </a:t>
            </a:r>
            <a:r>
              <a:rPr lang="en" sz="1250">
                <a:solidFill>
                  <a:srgbClr val="1D1C1D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behind food?</a:t>
            </a:r>
            <a:endParaRPr sz="1250"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48" name="Google Shape;1348;p98"/>
          <p:cNvSpPr txBox="1"/>
          <p:nvPr>
            <p:ph idx="6" type="subTitle"/>
          </p:nvPr>
        </p:nvSpPr>
        <p:spPr>
          <a:xfrm>
            <a:off x="3131638" y="2588000"/>
            <a:ext cx="26778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/>
              <a:t>S</a:t>
            </a:r>
            <a:r>
              <a:rPr lang="en" sz="1350">
                <a:solidFill>
                  <a:srgbClr val="1D1C1D"/>
                </a:solidFill>
              </a:rPr>
              <a:t>he noticed a lot of people didn’t bring in authentic recipes when looking for ingredients.</a:t>
            </a:r>
            <a:endParaRPr sz="1350"/>
          </a:p>
        </p:txBody>
      </p:sp>
      <p:sp>
        <p:nvSpPr>
          <p:cNvPr id="1349" name="Google Shape;1349;p98"/>
          <p:cNvSpPr txBox="1"/>
          <p:nvPr>
            <p:ph idx="8" type="subTitle"/>
          </p:nvPr>
        </p:nvSpPr>
        <p:spPr>
          <a:xfrm>
            <a:off x="4261100" y="3263254"/>
            <a:ext cx="528900" cy="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↓</a:t>
            </a:r>
            <a:endParaRPr sz="2700"/>
          </a:p>
        </p:txBody>
      </p:sp>
      <p:sp>
        <p:nvSpPr>
          <p:cNvPr id="1350" name="Google Shape;1350;p98"/>
          <p:cNvSpPr txBox="1"/>
          <p:nvPr>
            <p:ph idx="6" type="subTitle"/>
          </p:nvPr>
        </p:nvSpPr>
        <p:spPr>
          <a:xfrm>
            <a:off x="3351200" y="3796950"/>
            <a:ext cx="24024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1D1C1D"/>
                </a:solidFill>
              </a:rPr>
              <a:t>Concerned that authenticity behind food is lost through</a:t>
            </a:r>
            <a:r>
              <a:rPr b="1" lang="en" sz="1250">
                <a:solidFill>
                  <a:srgbClr val="1D1C1D"/>
                </a:solidFill>
              </a:rPr>
              <a:t> language barriers or inauthentic recipes</a:t>
            </a:r>
            <a:r>
              <a:rPr lang="en" sz="1250">
                <a:solidFill>
                  <a:srgbClr val="1D1C1D"/>
                </a:solidFill>
              </a:rPr>
              <a:t>?</a:t>
            </a:r>
            <a:endParaRPr sz="1250">
              <a:solidFill>
                <a:srgbClr val="1D1C1D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1" name="Google Shape;1351;p98"/>
          <p:cNvPicPr preferRelativeResize="0"/>
          <p:nvPr/>
        </p:nvPicPr>
        <p:blipFill rotWithShape="1">
          <a:blip r:embed="rId3">
            <a:alphaModFix/>
          </a:blip>
          <a:srcRect b="0" l="5824" r="12026" t="14096"/>
          <a:stretch/>
        </p:blipFill>
        <p:spPr>
          <a:xfrm>
            <a:off x="6838140" y="1215098"/>
            <a:ext cx="1321976" cy="138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98"/>
          <p:cNvPicPr preferRelativeResize="0"/>
          <p:nvPr/>
        </p:nvPicPr>
        <p:blipFill rotWithShape="1">
          <a:blip r:embed="rId4">
            <a:alphaModFix/>
          </a:blip>
          <a:srcRect b="7859" l="0" r="0" t="0"/>
          <a:stretch/>
        </p:blipFill>
        <p:spPr>
          <a:xfrm>
            <a:off x="3878053" y="1225712"/>
            <a:ext cx="1295018" cy="11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98"/>
          <p:cNvPicPr preferRelativeResize="0"/>
          <p:nvPr/>
        </p:nvPicPr>
        <p:blipFill rotWithShape="1">
          <a:blip r:embed="rId5">
            <a:alphaModFix/>
          </a:blip>
          <a:srcRect b="5315" l="31136" r="27014" t="12400"/>
          <a:stretch/>
        </p:blipFill>
        <p:spPr>
          <a:xfrm>
            <a:off x="1496050" y="1309712"/>
            <a:ext cx="606888" cy="11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99"/>
          <p:cNvSpPr txBox="1"/>
          <p:nvPr>
            <p:ph type="title"/>
          </p:nvPr>
        </p:nvSpPr>
        <p:spPr>
          <a:xfrm>
            <a:off x="714300" y="5372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ace Grotesk"/>
                <a:ea typeface="Space Grotesk"/>
                <a:cs typeface="Space Grotesk"/>
                <a:sym typeface="Space Grotesk"/>
              </a:rPr>
              <a:t>Testing Assumptions</a:t>
            </a:r>
            <a:endParaRPr b="1"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1359" name="Google Shape;1359;p99"/>
          <p:cNvPicPr preferRelativeResize="0"/>
          <p:nvPr/>
        </p:nvPicPr>
        <p:blipFill rotWithShape="1">
          <a:blip r:embed="rId3">
            <a:alphaModFix/>
          </a:blip>
          <a:srcRect b="935" l="11837" r="21959" t="14052"/>
          <a:stretch/>
        </p:blipFill>
        <p:spPr>
          <a:xfrm>
            <a:off x="3227763" y="1111900"/>
            <a:ext cx="2688484" cy="3452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99"/>
          <p:cNvSpPr/>
          <p:nvPr/>
        </p:nvSpPr>
        <p:spPr>
          <a:xfrm>
            <a:off x="7767404" y="652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99"/>
          <p:cNvSpPr/>
          <p:nvPr/>
        </p:nvSpPr>
        <p:spPr>
          <a:xfrm>
            <a:off x="8380781" y="105704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99"/>
          <p:cNvSpPr/>
          <p:nvPr/>
        </p:nvSpPr>
        <p:spPr>
          <a:xfrm>
            <a:off x="286777" y="427556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p99"/>
          <p:cNvSpPr/>
          <p:nvPr/>
        </p:nvSpPr>
        <p:spPr>
          <a:xfrm>
            <a:off x="7032454" y="652730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99"/>
          <p:cNvSpPr/>
          <p:nvPr/>
        </p:nvSpPr>
        <p:spPr>
          <a:xfrm>
            <a:off x="514177" y="4486614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99"/>
          <p:cNvSpPr/>
          <p:nvPr/>
        </p:nvSpPr>
        <p:spPr>
          <a:xfrm>
            <a:off x="286777" y="3888114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99"/>
          <p:cNvSpPr/>
          <p:nvPr/>
        </p:nvSpPr>
        <p:spPr>
          <a:xfrm>
            <a:off x="4902556" y="893797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99"/>
          <p:cNvSpPr txBox="1"/>
          <p:nvPr>
            <p:ph idx="3" type="title"/>
          </p:nvPr>
        </p:nvSpPr>
        <p:spPr>
          <a:xfrm>
            <a:off x="393124" y="320375"/>
            <a:ext cx="1027500" cy="2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PotLuck</a:t>
            </a:r>
            <a:endParaRPr/>
          </a:p>
        </p:txBody>
      </p:sp>
      <p:sp>
        <p:nvSpPr>
          <p:cNvPr id="1368" name="Google Shape;1368;p99"/>
          <p:cNvSpPr/>
          <p:nvPr/>
        </p:nvSpPr>
        <p:spPr>
          <a:xfrm>
            <a:off x="787300" y="1259363"/>
            <a:ext cx="25134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9" name="Google Shape;1369;p99"/>
          <p:cNvSpPr txBox="1"/>
          <p:nvPr/>
        </p:nvSpPr>
        <p:spPr>
          <a:xfrm>
            <a:off x="958888" y="1378958"/>
            <a:ext cx="21702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Does going through the motions of cooking teach you how to be a better cook?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70" name="Google Shape;1370;p99"/>
          <p:cNvSpPr txBox="1"/>
          <p:nvPr/>
        </p:nvSpPr>
        <p:spPr>
          <a:xfrm>
            <a:off x="843401" y="2423363"/>
            <a:ext cx="23532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Is the appearance of a new food what’s intimidating for people unwilling to try it?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71" name="Google Shape;1371;p99"/>
          <p:cNvSpPr txBox="1"/>
          <p:nvPr/>
        </p:nvSpPr>
        <p:spPr>
          <a:xfrm>
            <a:off x="934888" y="3395558"/>
            <a:ext cx="21702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Do people use 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inauthentic recipes because they’re mostly available in English?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72" name="Google Shape;1372;p99"/>
          <p:cNvSpPr/>
          <p:nvPr/>
        </p:nvSpPr>
        <p:spPr>
          <a:xfrm>
            <a:off x="5867375" y="1259363"/>
            <a:ext cx="2513400" cy="3016200"/>
          </a:xfrm>
          <a:prstGeom prst="roundRect">
            <a:avLst>
              <a:gd fmla="val 10146" name="adj"/>
            </a:avLst>
          </a:prstGeom>
          <a:solidFill>
            <a:schemeClr val="dk1"/>
          </a:solidFill>
          <a:ln cap="flat" cmpd="sng" w="9525">
            <a:solidFill>
              <a:srgbClr val="3C44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3" name="Google Shape;1373;p99"/>
          <p:cNvSpPr txBox="1"/>
          <p:nvPr/>
        </p:nvSpPr>
        <p:spPr>
          <a:xfrm>
            <a:off x="6076500" y="1379138"/>
            <a:ext cx="23532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Do challenges</a:t>
            </a: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faced when cooking from a recipe come from a lack of experience?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74" name="Google Shape;1374;p99"/>
          <p:cNvSpPr txBox="1"/>
          <p:nvPr/>
        </p:nvSpPr>
        <p:spPr>
          <a:xfrm>
            <a:off x="5947426" y="2205863"/>
            <a:ext cx="24060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Do they come from intimidation? A lack of cultural context?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75" name="Google Shape;1375;p99"/>
          <p:cNvSpPr txBox="1"/>
          <p:nvPr/>
        </p:nvSpPr>
        <p:spPr>
          <a:xfrm>
            <a:off x="5947425" y="3121800"/>
            <a:ext cx="24060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When you don’t understand the context of a recipe, does that make you less interested in cooking it?</a:t>
            </a:r>
            <a:endParaRPr>
              <a:solidFill>
                <a:schemeClr val="dk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376" name="Google Shape;1376;p99"/>
          <p:cNvCxnSpPr/>
          <p:nvPr/>
        </p:nvCxnSpPr>
        <p:spPr>
          <a:xfrm flipH="1" rot="10800000">
            <a:off x="3299500" y="2205875"/>
            <a:ext cx="488100" cy="461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7" name="Google Shape;1377;p99"/>
          <p:cNvCxnSpPr>
            <a:stCxn id="1375" idx="1"/>
          </p:cNvCxnSpPr>
          <p:nvPr/>
        </p:nvCxnSpPr>
        <p:spPr>
          <a:xfrm flipH="1">
            <a:off x="5235225" y="3395550"/>
            <a:ext cx="712200" cy="147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3C444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00"/>
          <p:cNvSpPr txBox="1"/>
          <p:nvPr>
            <p:ph idx="1" type="subTitle"/>
          </p:nvPr>
        </p:nvSpPr>
        <p:spPr>
          <a:xfrm>
            <a:off x="512125" y="1911325"/>
            <a:ext cx="23814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Workers </a:t>
            </a:r>
            <a:r>
              <a:rPr lang="en" sz="1500"/>
              <a:t>(around food), industry knowledge (startup founder)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Non-Stanford students!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Google Shape;1383;p100"/>
          <p:cNvSpPr txBox="1"/>
          <p:nvPr>
            <p:ph type="title"/>
          </p:nvPr>
        </p:nvSpPr>
        <p:spPr>
          <a:xfrm>
            <a:off x="512125" y="1519525"/>
            <a:ext cx="24585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Interviewees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1384" name="Google Shape;1384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4500" y="1349802"/>
            <a:ext cx="2835000" cy="283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p100"/>
          <p:cNvSpPr/>
          <p:nvPr/>
        </p:nvSpPr>
        <p:spPr>
          <a:xfrm>
            <a:off x="5363779" y="1044166"/>
            <a:ext cx="50573" cy="51167"/>
          </a:xfrm>
          <a:custGeom>
            <a:rect b="b" l="l" r="r" t="t"/>
            <a:pathLst>
              <a:path extrusionOk="0" fill="none" h="1635" w="1616">
                <a:moveTo>
                  <a:pt x="1615" y="695"/>
                </a:moveTo>
                <a:cubicBezTo>
                  <a:pt x="1615" y="1308"/>
                  <a:pt x="880" y="163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6" name="Google Shape;1386;p100"/>
          <p:cNvSpPr/>
          <p:nvPr/>
        </p:nvSpPr>
        <p:spPr>
          <a:xfrm>
            <a:off x="4458377" y="4224277"/>
            <a:ext cx="227403" cy="227403"/>
          </a:xfrm>
          <a:custGeom>
            <a:rect b="b" l="l" r="r" t="t"/>
            <a:pathLst>
              <a:path extrusionOk="0" fill="none" h="2576" w="2576">
                <a:moveTo>
                  <a:pt x="2575" y="1104"/>
                </a:moveTo>
                <a:cubicBezTo>
                  <a:pt x="2575" y="2085"/>
                  <a:pt x="1390" y="2575"/>
                  <a:pt x="695" y="1881"/>
                </a:cubicBezTo>
                <a:cubicBezTo>
                  <a:pt x="0" y="1186"/>
                  <a:pt x="491" y="1"/>
                  <a:pt x="1472" y="1"/>
                </a:cubicBezTo>
                <a:lnTo>
                  <a:pt x="1472" y="1"/>
                </a:lnTo>
                <a:cubicBezTo>
                  <a:pt x="2085" y="1"/>
                  <a:pt x="2575" y="491"/>
                  <a:pt x="2575" y="1104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7" name="Google Shape;1387;p100"/>
          <p:cNvSpPr/>
          <p:nvPr/>
        </p:nvSpPr>
        <p:spPr>
          <a:xfrm>
            <a:off x="7604242" y="4172247"/>
            <a:ext cx="51167" cy="51199"/>
          </a:xfrm>
          <a:custGeom>
            <a:rect b="b" l="l" r="r" t="t"/>
            <a:pathLst>
              <a:path extrusionOk="0" fill="none" h="1636" w="1635">
                <a:moveTo>
                  <a:pt x="1635" y="818"/>
                </a:moveTo>
                <a:cubicBezTo>
                  <a:pt x="1635" y="1268"/>
                  <a:pt x="1267" y="1635"/>
                  <a:pt x="817" y="1635"/>
                </a:cubicBezTo>
                <a:cubicBezTo>
                  <a:pt x="368" y="1635"/>
                  <a:pt x="0" y="1268"/>
                  <a:pt x="0" y="818"/>
                </a:cubicBezTo>
                <a:cubicBezTo>
                  <a:pt x="0" y="368"/>
                  <a:pt x="368" y="1"/>
                  <a:pt x="817" y="1"/>
                </a:cubicBezTo>
                <a:cubicBezTo>
                  <a:pt x="1267" y="1"/>
                  <a:pt x="1635" y="368"/>
                  <a:pt x="1635" y="818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100"/>
          <p:cNvSpPr/>
          <p:nvPr/>
        </p:nvSpPr>
        <p:spPr>
          <a:xfrm>
            <a:off x="5809704" y="3213405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9" name="Google Shape;1389;p100"/>
          <p:cNvSpPr/>
          <p:nvPr/>
        </p:nvSpPr>
        <p:spPr>
          <a:xfrm>
            <a:off x="6908881" y="886934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100"/>
          <p:cNvSpPr/>
          <p:nvPr/>
        </p:nvSpPr>
        <p:spPr>
          <a:xfrm>
            <a:off x="8437432" y="4172573"/>
            <a:ext cx="50573" cy="50541"/>
          </a:xfrm>
          <a:custGeom>
            <a:rect b="b" l="l" r="r" t="t"/>
            <a:pathLst>
              <a:path extrusionOk="0" fill="none" h="1615" w="1616">
                <a:moveTo>
                  <a:pt x="1615" y="695"/>
                </a:moveTo>
                <a:cubicBezTo>
                  <a:pt x="1615" y="1308"/>
                  <a:pt x="859" y="1615"/>
                  <a:pt x="430" y="1185"/>
                </a:cubicBezTo>
                <a:cubicBezTo>
                  <a:pt x="1" y="756"/>
                  <a:pt x="307" y="0"/>
                  <a:pt x="920" y="0"/>
                </a:cubicBezTo>
                <a:cubicBezTo>
                  <a:pt x="1309" y="0"/>
                  <a:pt x="1615" y="307"/>
                  <a:pt x="1615" y="695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100"/>
          <p:cNvSpPr/>
          <p:nvPr/>
        </p:nvSpPr>
        <p:spPr>
          <a:xfrm>
            <a:off x="3255277" y="44052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2" name="Google Shape;1392;p100"/>
          <p:cNvSpPr/>
          <p:nvPr/>
        </p:nvSpPr>
        <p:spPr>
          <a:xfrm>
            <a:off x="3953804" y="4597367"/>
            <a:ext cx="58240" cy="57583"/>
          </a:xfrm>
          <a:custGeom>
            <a:rect b="b" l="l" r="r" t="t"/>
            <a:pathLst>
              <a:path extrusionOk="0" fill="none" h="1840" w="1861">
                <a:moveTo>
                  <a:pt x="1860" y="920"/>
                </a:moveTo>
                <a:cubicBezTo>
                  <a:pt x="1860" y="1431"/>
                  <a:pt x="1431" y="1840"/>
                  <a:pt x="920" y="1840"/>
                </a:cubicBezTo>
                <a:cubicBezTo>
                  <a:pt x="409" y="1840"/>
                  <a:pt x="1" y="1431"/>
                  <a:pt x="1" y="920"/>
                </a:cubicBezTo>
                <a:cubicBezTo>
                  <a:pt x="1" y="409"/>
                  <a:pt x="409" y="1"/>
                  <a:pt x="920" y="1"/>
                </a:cubicBezTo>
                <a:cubicBezTo>
                  <a:pt x="1431" y="1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3" name="Google Shape;1393;p100"/>
          <p:cNvSpPr/>
          <p:nvPr/>
        </p:nvSpPr>
        <p:spPr>
          <a:xfrm>
            <a:off x="5675206" y="3554009"/>
            <a:ext cx="42248" cy="42874"/>
          </a:xfrm>
          <a:custGeom>
            <a:rect b="b" l="l" r="r" t="t"/>
            <a:pathLst>
              <a:path extrusionOk="0" fill="none" h="1370" w="1350">
                <a:moveTo>
                  <a:pt x="1350" y="593"/>
                </a:moveTo>
                <a:cubicBezTo>
                  <a:pt x="1350" y="1103"/>
                  <a:pt x="736" y="1369"/>
                  <a:pt x="369" y="1001"/>
                </a:cubicBezTo>
                <a:cubicBezTo>
                  <a:pt x="1" y="633"/>
                  <a:pt x="246" y="0"/>
                  <a:pt x="777" y="0"/>
                </a:cubicBezTo>
                <a:lnTo>
                  <a:pt x="777" y="0"/>
                </a:lnTo>
                <a:cubicBezTo>
                  <a:pt x="1084" y="0"/>
                  <a:pt x="1350" y="266"/>
                  <a:pt x="1350" y="593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4" name="Google Shape;1394;p100"/>
          <p:cNvSpPr/>
          <p:nvPr/>
        </p:nvSpPr>
        <p:spPr>
          <a:xfrm>
            <a:off x="5778302" y="84785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5" name="Google Shape;1395;p100"/>
          <p:cNvSpPr/>
          <p:nvPr/>
        </p:nvSpPr>
        <p:spPr>
          <a:xfrm>
            <a:off x="7024877" y="4379101"/>
            <a:ext cx="121049" cy="121035"/>
          </a:xfrm>
          <a:custGeom>
            <a:rect b="b" l="l" r="r" t="t"/>
            <a:pathLst>
              <a:path extrusionOk="0" fill="none" h="1860" w="1860">
                <a:moveTo>
                  <a:pt x="1860" y="920"/>
                </a:moveTo>
                <a:cubicBezTo>
                  <a:pt x="1860" y="1451"/>
                  <a:pt x="1451" y="1860"/>
                  <a:pt x="940" y="1860"/>
                </a:cubicBezTo>
                <a:cubicBezTo>
                  <a:pt x="409" y="1860"/>
                  <a:pt x="0" y="1451"/>
                  <a:pt x="0" y="920"/>
                </a:cubicBezTo>
                <a:cubicBezTo>
                  <a:pt x="0" y="409"/>
                  <a:pt x="409" y="0"/>
                  <a:pt x="940" y="0"/>
                </a:cubicBezTo>
                <a:cubicBezTo>
                  <a:pt x="1451" y="0"/>
                  <a:pt x="1860" y="409"/>
                  <a:pt x="1860" y="920"/>
                </a:cubicBezTo>
                <a:close/>
              </a:path>
            </a:pathLst>
          </a:custGeom>
          <a:noFill/>
          <a:ln cap="rnd" cmpd="sng" w="66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100"/>
          <p:cNvSpPr txBox="1"/>
          <p:nvPr>
            <p:ph idx="2" type="subTitle"/>
          </p:nvPr>
        </p:nvSpPr>
        <p:spPr>
          <a:xfrm>
            <a:off x="6388537" y="1911325"/>
            <a:ext cx="23061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Diverse ages: students, parents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Interviewed in a variety of locations.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Variety of motivations behind cooking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Variety of expertise around food </a:t>
            </a:r>
            <a:r>
              <a:rPr lang="en"/>
              <a:t>consumption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7" name="Google Shape;1397;p100"/>
          <p:cNvSpPr txBox="1"/>
          <p:nvPr>
            <p:ph idx="3" type="title"/>
          </p:nvPr>
        </p:nvSpPr>
        <p:spPr>
          <a:xfrm>
            <a:off x="6614275" y="1518175"/>
            <a:ext cx="21801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FB29C"/>
                </a:solidFill>
                <a:latin typeface="Anaheim"/>
                <a:ea typeface="Anaheim"/>
                <a:cs typeface="Anaheim"/>
                <a:sym typeface="Anaheim"/>
              </a:rPr>
              <a:t>Prototypers</a:t>
            </a:r>
            <a:endParaRPr b="1">
              <a:solidFill>
                <a:srgbClr val="3FB29C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398" name="Google Shape;1398;p100"/>
          <p:cNvSpPr txBox="1"/>
          <p:nvPr/>
        </p:nvSpPr>
        <p:spPr>
          <a:xfrm>
            <a:off x="393124" y="320375"/>
            <a:ext cx="10275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C444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Team PotLuck</a:t>
            </a:r>
            <a:endParaRPr b="1" sz="1000">
              <a:solidFill>
                <a:srgbClr val="3C444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99" name="Google Shape;1399;p100"/>
          <p:cNvSpPr txBox="1"/>
          <p:nvPr/>
        </p:nvSpPr>
        <p:spPr>
          <a:xfrm>
            <a:off x="625225" y="627325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C4442"/>
                </a:solidFill>
                <a:latin typeface="Space Grotesk"/>
                <a:ea typeface="Space Grotesk"/>
                <a:cs typeface="Space Grotesk"/>
                <a:sym typeface="Space Grotesk"/>
              </a:rPr>
              <a:t>Our PotLuck-ers </a:t>
            </a:r>
            <a:endParaRPr b="1" sz="3000">
              <a:solidFill>
                <a:srgbClr val="3C4442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 Food Lover Minitheme by Slidesgo">
  <a:themeElements>
    <a:clrScheme name="Simple Light">
      <a:dk1>
        <a:srgbClr val="A3E2D6"/>
      </a:dk1>
      <a:lt1>
        <a:srgbClr val="FFFFFF"/>
      </a:lt1>
      <a:dk2>
        <a:srgbClr val="3C4442"/>
      </a:dk2>
      <a:lt2>
        <a:srgbClr val="DBDBDB"/>
      </a:lt2>
      <a:accent1>
        <a:srgbClr val="F8FAFB"/>
      </a:accent1>
      <a:accent2>
        <a:srgbClr val="F8FAFB"/>
      </a:accent2>
      <a:accent3>
        <a:srgbClr val="F8FAFB"/>
      </a:accent3>
      <a:accent4>
        <a:srgbClr val="F8FAFB"/>
      </a:accent4>
      <a:accent5>
        <a:srgbClr val="F8FAFB"/>
      </a:accent5>
      <a:accent6>
        <a:srgbClr val="F8FAFB"/>
      </a:accent6>
      <a:hlink>
        <a:srgbClr val="3C44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 Food Lover Minitheme by Slidesgo">
  <a:themeElements>
    <a:clrScheme name="Simple Light">
      <a:dk1>
        <a:srgbClr val="A3E2D6"/>
      </a:dk1>
      <a:lt1>
        <a:srgbClr val="FFFFFF"/>
      </a:lt1>
      <a:dk2>
        <a:srgbClr val="3C4442"/>
      </a:dk2>
      <a:lt2>
        <a:srgbClr val="DBDBDB"/>
      </a:lt2>
      <a:accent1>
        <a:srgbClr val="F8FAFB"/>
      </a:accent1>
      <a:accent2>
        <a:srgbClr val="F8FAFB"/>
      </a:accent2>
      <a:accent3>
        <a:srgbClr val="F8FAFB"/>
      </a:accent3>
      <a:accent4>
        <a:srgbClr val="F8FAFB"/>
      </a:accent4>
      <a:accent5>
        <a:srgbClr val="F8FAFB"/>
      </a:accent5>
      <a:accent6>
        <a:srgbClr val="F8FAFB"/>
      </a:accent6>
      <a:hlink>
        <a:srgbClr val="3C44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 Food Lover Minitheme by Slidesgo">
  <a:themeElements>
    <a:clrScheme name="Simple Light">
      <a:dk1>
        <a:srgbClr val="A3E2D6"/>
      </a:dk1>
      <a:lt1>
        <a:srgbClr val="FFFFFF"/>
      </a:lt1>
      <a:dk2>
        <a:srgbClr val="3C4442"/>
      </a:dk2>
      <a:lt2>
        <a:srgbClr val="DBDBDB"/>
      </a:lt2>
      <a:accent1>
        <a:srgbClr val="F8FAFB"/>
      </a:accent1>
      <a:accent2>
        <a:srgbClr val="F8FAFB"/>
      </a:accent2>
      <a:accent3>
        <a:srgbClr val="F8FAFB"/>
      </a:accent3>
      <a:accent4>
        <a:srgbClr val="F8FAFB"/>
      </a:accent4>
      <a:accent5>
        <a:srgbClr val="F8FAFB"/>
      </a:accent5>
      <a:accent6>
        <a:srgbClr val="F8FAFB"/>
      </a:accent6>
      <a:hlink>
        <a:srgbClr val="3C44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 Food Lover Minitheme by Slidesgo">
  <a:themeElements>
    <a:clrScheme name="Simple Light">
      <a:dk1>
        <a:srgbClr val="A3E2D6"/>
      </a:dk1>
      <a:lt1>
        <a:srgbClr val="FFFFFF"/>
      </a:lt1>
      <a:dk2>
        <a:srgbClr val="3C4442"/>
      </a:dk2>
      <a:lt2>
        <a:srgbClr val="DBDBDB"/>
      </a:lt2>
      <a:accent1>
        <a:srgbClr val="F8FAFB"/>
      </a:accent1>
      <a:accent2>
        <a:srgbClr val="F8FAFB"/>
      </a:accent2>
      <a:accent3>
        <a:srgbClr val="F8FAFB"/>
      </a:accent3>
      <a:accent4>
        <a:srgbClr val="F8FAFB"/>
      </a:accent4>
      <a:accent5>
        <a:srgbClr val="F8FAFB"/>
      </a:accent5>
      <a:accent6>
        <a:srgbClr val="F8FAFB"/>
      </a:accent6>
      <a:hlink>
        <a:srgbClr val="3C44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