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3" r:id="rId4"/>
    <p:sldMasterId id="2147483714" r:id="rId5"/>
    <p:sldMasterId id="214748371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y="5143500" cx="9144000"/>
  <p:notesSz cx="6858000" cy="9144000"/>
  <p:embeddedFontLst>
    <p:embeddedFont>
      <p:font typeface="Candal"/>
      <p:regular r:id="rId39"/>
    </p:embeddedFont>
    <p:embeddedFont>
      <p:font typeface="Barlow Semi Condensed Light"/>
      <p:regular r:id="rId40"/>
      <p:bold r:id="rId41"/>
      <p:italic r:id="rId42"/>
      <p:boldItalic r:id="rId43"/>
    </p:embeddedFont>
    <p:embeddedFont>
      <p:font typeface="Anaheim"/>
      <p:regular r:id="rId44"/>
    </p:embeddedFont>
    <p:embeddedFont>
      <p:font typeface="Barlow Semi Condensed"/>
      <p:regular r:id="rId45"/>
      <p:bold r:id="rId46"/>
      <p:italic r:id="rId47"/>
      <p:boldItalic r:id="rId48"/>
    </p:embeddedFont>
    <p:embeddedFont>
      <p:font typeface="Barlow Semi Condensed SemiBold"/>
      <p:regular r:id="rId49"/>
      <p:bold r:id="rId50"/>
      <p:italic r:id="rId51"/>
      <p:boldItalic r:id="rId52"/>
    </p:embeddedFont>
    <p:embeddedFont>
      <p:font typeface="Space Grotesk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SemiCondensedLight-regular.fntdata"/><Relationship Id="rId42" Type="http://schemas.openxmlformats.org/officeDocument/2006/relationships/font" Target="fonts/BarlowSemiCondensedLight-italic.fntdata"/><Relationship Id="rId41" Type="http://schemas.openxmlformats.org/officeDocument/2006/relationships/font" Target="fonts/BarlowSemiCondensedLight-bold.fntdata"/><Relationship Id="rId44" Type="http://schemas.openxmlformats.org/officeDocument/2006/relationships/font" Target="fonts/Anaheim-regular.fntdata"/><Relationship Id="rId43" Type="http://schemas.openxmlformats.org/officeDocument/2006/relationships/font" Target="fonts/BarlowSemiCondensedLight-boldItalic.fntdata"/><Relationship Id="rId46" Type="http://schemas.openxmlformats.org/officeDocument/2006/relationships/font" Target="fonts/BarlowSemiCondensed-bold.fntdata"/><Relationship Id="rId45" Type="http://schemas.openxmlformats.org/officeDocument/2006/relationships/font" Target="fonts/BarlowSemiCondense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BarlowSemiCondensed-boldItalic.fntdata"/><Relationship Id="rId47" Type="http://schemas.openxmlformats.org/officeDocument/2006/relationships/font" Target="fonts/BarlowSemiCondensed-italic.fntdata"/><Relationship Id="rId49" Type="http://schemas.openxmlformats.org/officeDocument/2006/relationships/font" Target="fonts/BarlowSemiCondensedSemiBold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font" Target="fonts/Candal-regular.fntdata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BarlowSemiCondensedSemiBold-italic.fntdata"/><Relationship Id="rId50" Type="http://schemas.openxmlformats.org/officeDocument/2006/relationships/font" Target="fonts/BarlowSemiCondensedSemiBold-bold.fntdata"/><Relationship Id="rId53" Type="http://schemas.openxmlformats.org/officeDocument/2006/relationships/font" Target="fonts/SpaceGrotesk-regular.fntdata"/><Relationship Id="rId52" Type="http://schemas.openxmlformats.org/officeDocument/2006/relationships/font" Target="fonts/BarlowSemiCondensedSemiBold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54" Type="http://schemas.openxmlformats.org/officeDocument/2006/relationships/font" Target="fonts/SpaceGrotesk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5e6e26e472_2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5e6e26e472_2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Grotesk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Anaheim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Barlow Semi-Condensed Normal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160be16077e_2_9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160be16077e_2_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60be16077e_2_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60be16077e_2_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60be16077e_2_9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160be16077e_2_9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Cares about the authenticity of the food he tries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Doesn’t particularly consider himself a foodie or want to cook for himself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May consider cooking for others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60be16077e_2_1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160be16077e_2_1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160be16077e_2_1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160be16077e_2_1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160be16077e_2_1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160be16077e_2_1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60be16077e_2_1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160be16077e_2_1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Feel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60be16077e_2_1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60be16077e_2_1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160be16077e_2_1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160be16077e_2_1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160be16077e_2_1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160be16077e_2_1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Jaclyn even carried Peruvian cloth at her stand to sell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5e6e26e4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5e6e26e4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Spanning across India, Turkey, Australia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60be16077e_2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160be16077e_2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60be16077e_2_1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60be16077e_2_1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60be16077e_2_1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160be16077e_2_1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ff8ad31e79_2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ff8ad31e79_2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ff8ad31e79_2_8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ff8ad31e79_2_8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5e6e26e47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5e6e26e47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Sofia’s favourite website for recipes, allrecipes. And this is her favourite dish, mole (which she thinks students wouldn’t like.)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15e6e26e47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15e6e26e47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161004ba2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161004ba2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ff8ad31e79_2_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ff8ad31e79_2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ff8ad31e79_2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ff8ad31e79_2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60be16077e_2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60be16077e_2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15e6e26e472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Google Shape;1425;g15e6e26e472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60be16077e_2_1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60be16077e_2_1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ff8ad31e7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ff8ad31e7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60be16077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160be16077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60be16077e_1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160be16077e_1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160be16077e_2_9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160be16077e_2_9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60be16077e_2_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60be16077e_2_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160be16077e_2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160be16077e_2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Takes pride in his ability to notice delicious food options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4559896" y="1330150"/>
            <a:ext cx="36177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1" name="Google Shape;11;p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Google Shape;13;p2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hasCustomPrompt="1" type="title"/>
          </p:nvPr>
        </p:nvSpPr>
        <p:spPr>
          <a:xfrm>
            <a:off x="1465050" y="1728425"/>
            <a:ext cx="6213900" cy="96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/>
          <p:nvPr>
            <p:ph idx="1" type="subTitle"/>
          </p:nvPr>
        </p:nvSpPr>
        <p:spPr>
          <a:xfrm>
            <a:off x="2558800" y="2898475"/>
            <a:ext cx="4015800" cy="4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77" name="Google Shape;77;p1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1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" name="Google Shape;79;p1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5869400" y="549600"/>
            <a:ext cx="2560200" cy="10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2" type="title"/>
          </p:nvPr>
        </p:nvSpPr>
        <p:spPr>
          <a:xfrm>
            <a:off x="1959525" y="76275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959525" y="115193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hasCustomPrompt="1" idx="3" type="title"/>
          </p:nvPr>
        </p:nvSpPr>
        <p:spPr>
          <a:xfrm>
            <a:off x="1078075" y="109470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/>
          <p:nvPr>
            <p:ph idx="4" type="title"/>
          </p:nvPr>
        </p:nvSpPr>
        <p:spPr>
          <a:xfrm>
            <a:off x="1959525" y="2042145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3"/>
          <p:cNvSpPr txBox="1"/>
          <p:nvPr>
            <p:ph idx="5" type="subTitle"/>
          </p:nvPr>
        </p:nvSpPr>
        <p:spPr>
          <a:xfrm>
            <a:off x="1959525" y="2431334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hasCustomPrompt="1" idx="6" type="title"/>
          </p:nvPr>
        </p:nvSpPr>
        <p:spPr>
          <a:xfrm>
            <a:off x="1078075" y="237409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/>
          <p:nvPr>
            <p:ph idx="7" type="title"/>
          </p:nvPr>
        </p:nvSpPr>
        <p:spPr>
          <a:xfrm>
            <a:off x="1959525" y="332154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1" name="Google Shape;91;p13"/>
          <p:cNvSpPr txBox="1"/>
          <p:nvPr>
            <p:ph idx="8" type="subTitle"/>
          </p:nvPr>
        </p:nvSpPr>
        <p:spPr>
          <a:xfrm>
            <a:off x="1959525" y="371072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hasCustomPrompt="1" idx="9" type="title"/>
          </p:nvPr>
        </p:nvSpPr>
        <p:spPr>
          <a:xfrm>
            <a:off x="1078075" y="365348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cxnSp>
        <p:nvCxnSpPr>
          <p:cNvPr id="93" name="Google Shape;93;p1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1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Google Shape;95;p13"/>
          <p:cNvSpPr txBox="1"/>
          <p:nvPr>
            <p:ph idx="1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1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>
            <p:ph idx="1" type="subTitle"/>
          </p:nvPr>
        </p:nvSpPr>
        <p:spPr>
          <a:xfrm>
            <a:off x="714300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type="title"/>
          </p:nvPr>
        </p:nvSpPr>
        <p:spPr>
          <a:xfrm>
            <a:off x="714300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0" name="Google Shape;100;p14"/>
          <p:cNvSpPr txBox="1"/>
          <p:nvPr>
            <p:ph idx="2" type="subTitle"/>
          </p:nvPr>
        </p:nvSpPr>
        <p:spPr>
          <a:xfrm>
            <a:off x="3539554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3" type="title"/>
          </p:nvPr>
        </p:nvSpPr>
        <p:spPr>
          <a:xfrm>
            <a:off x="3539554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2" name="Google Shape;102;p14"/>
          <p:cNvSpPr txBox="1"/>
          <p:nvPr>
            <p:ph idx="4" type="subTitle"/>
          </p:nvPr>
        </p:nvSpPr>
        <p:spPr>
          <a:xfrm>
            <a:off x="6364809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5" type="title"/>
          </p:nvPr>
        </p:nvSpPr>
        <p:spPr>
          <a:xfrm>
            <a:off x="6364809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4" name="Google Shape;104;p14"/>
          <p:cNvSpPr txBox="1"/>
          <p:nvPr>
            <p:ph idx="6" type="subTitle"/>
          </p:nvPr>
        </p:nvSpPr>
        <p:spPr>
          <a:xfrm>
            <a:off x="714300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7" type="title"/>
          </p:nvPr>
        </p:nvSpPr>
        <p:spPr>
          <a:xfrm>
            <a:off x="714300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6" name="Google Shape;106;p14"/>
          <p:cNvSpPr txBox="1"/>
          <p:nvPr>
            <p:ph idx="8" type="subTitle"/>
          </p:nvPr>
        </p:nvSpPr>
        <p:spPr>
          <a:xfrm>
            <a:off x="3539554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9" type="title"/>
          </p:nvPr>
        </p:nvSpPr>
        <p:spPr>
          <a:xfrm>
            <a:off x="3539554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8" name="Google Shape;108;p14"/>
          <p:cNvSpPr txBox="1"/>
          <p:nvPr>
            <p:ph idx="13" type="subTitle"/>
          </p:nvPr>
        </p:nvSpPr>
        <p:spPr>
          <a:xfrm>
            <a:off x="6364809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4"/>
          <p:cNvSpPr txBox="1"/>
          <p:nvPr>
            <p:ph idx="14" type="title"/>
          </p:nvPr>
        </p:nvSpPr>
        <p:spPr>
          <a:xfrm>
            <a:off x="6364809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10" name="Google Shape;110;p14"/>
          <p:cNvSpPr txBox="1"/>
          <p:nvPr>
            <p:ph idx="15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11" name="Google Shape;111;p1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p14"/>
          <p:cNvSpPr txBox="1"/>
          <p:nvPr>
            <p:ph idx="1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14" name="Google Shape;114;p14"/>
          <p:cNvSpPr txBox="1"/>
          <p:nvPr>
            <p:ph idx="1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idx="1" type="subTitle"/>
          </p:nvPr>
        </p:nvSpPr>
        <p:spPr>
          <a:xfrm>
            <a:off x="719902" y="1849201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type="title"/>
          </p:nvPr>
        </p:nvSpPr>
        <p:spPr>
          <a:xfrm>
            <a:off x="719900" y="1457400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18" name="Google Shape;118;p15"/>
          <p:cNvSpPr txBox="1"/>
          <p:nvPr>
            <p:ph idx="2" type="subTitle"/>
          </p:nvPr>
        </p:nvSpPr>
        <p:spPr>
          <a:xfrm>
            <a:off x="714298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5"/>
          <p:cNvSpPr txBox="1"/>
          <p:nvPr>
            <p:ph idx="3" type="title"/>
          </p:nvPr>
        </p:nvSpPr>
        <p:spPr>
          <a:xfrm>
            <a:off x="714300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20" name="Google Shape;120;p15"/>
          <p:cNvSpPr txBox="1"/>
          <p:nvPr>
            <p:ph idx="4" type="subTitle"/>
          </p:nvPr>
        </p:nvSpPr>
        <p:spPr>
          <a:xfrm>
            <a:off x="3261994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5" type="title"/>
          </p:nvPr>
        </p:nvSpPr>
        <p:spPr>
          <a:xfrm>
            <a:off x="3261998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22" name="Google Shape;122;p15"/>
          <p:cNvSpPr txBox="1"/>
          <p:nvPr>
            <p:ph idx="6" type="subTitle"/>
          </p:nvPr>
        </p:nvSpPr>
        <p:spPr>
          <a:xfrm>
            <a:off x="3261994" y="1852444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7" type="title"/>
          </p:nvPr>
        </p:nvSpPr>
        <p:spPr>
          <a:xfrm>
            <a:off x="3261998" y="1460099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24" name="Google Shape;124;p15"/>
          <p:cNvSpPr txBox="1"/>
          <p:nvPr>
            <p:ph idx="8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25" name="Google Shape;125;p1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15"/>
          <p:cNvSpPr txBox="1"/>
          <p:nvPr>
            <p:ph idx="9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hasCustomPrompt="1" type="title"/>
          </p:nvPr>
        </p:nvSpPr>
        <p:spPr>
          <a:xfrm>
            <a:off x="4696050" y="654108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1" name="Google Shape;131;p16"/>
          <p:cNvSpPr txBox="1"/>
          <p:nvPr>
            <p:ph idx="1" type="subTitle"/>
          </p:nvPr>
        </p:nvSpPr>
        <p:spPr>
          <a:xfrm>
            <a:off x="4696050" y="1391692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hasCustomPrompt="1" idx="2" type="title"/>
          </p:nvPr>
        </p:nvSpPr>
        <p:spPr>
          <a:xfrm>
            <a:off x="4696050" y="1999500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3" name="Google Shape;133;p16"/>
          <p:cNvSpPr txBox="1"/>
          <p:nvPr>
            <p:ph idx="3" type="subTitle"/>
          </p:nvPr>
        </p:nvSpPr>
        <p:spPr>
          <a:xfrm>
            <a:off x="4696050" y="2737088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6"/>
          <p:cNvSpPr txBox="1"/>
          <p:nvPr>
            <p:ph hasCustomPrompt="1" idx="4" type="title"/>
          </p:nvPr>
        </p:nvSpPr>
        <p:spPr>
          <a:xfrm>
            <a:off x="4696050" y="3344892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5" name="Google Shape;135;p16"/>
          <p:cNvSpPr txBox="1"/>
          <p:nvPr>
            <p:ph idx="5" type="subTitle"/>
          </p:nvPr>
        </p:nvSpPr>
        <p:spPr>
          <a:xfrm>
            <a:off x="4696050" y="4082409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6" name="Google Shape;136;p1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8" name="Google Shape;138;p16"/>
          <p:cNvSpPr txBox="1"/>
          <p:nvPr>
            <p:ph idx="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39" name="Google Shape;139;p16"/>
          <p:cNvSpPr txBox="1"/>
          <p:nvPr>
            <p:ph idx="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idx="1" type="subTitle"/>
          </p:nvPr>
        </p:nvSpPr>
        <p:spPr>
          <a:xfrm>
            <a:off x="1095300" y="2593175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1095300" y="1468600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43" name="Google Shape;143;p1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5" name="Google Shape;145;p1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46" name="Google Shape;146;p1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>
            <p:ph idx="1" type="subTitle"/>
          </p:nvPr>
        </p:nvSpPr>
        <p:spPr>
          <a:xfrm>
            <a:off x="714325" y="1185950"/>
            <a:ext cx="7715400" cy="17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50" name="Google Shape;150;p1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1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1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53" name="Google Shape;153;p1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 1">
  <p:cSld name="CUSTOM_3_1_1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idx="1" type="subTitle"/>
          </p:nvPr>
        </p:nvSpPr>
        <p:spPr>
          <a:xfrm>
            <a:off x="714325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19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7" name="Google Shape;157;p19"/>
          <p:cNvSpPr txBox="1"/>
          <p:nvPr>
            <p:ph idx="2" type="subTitle"/>
          </p:nvPr>
        </p:nvSpPr>
        <p:spPr>
          <a:xfrm>
            <a:off x="4668000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58" name="Google Shape;158;p1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1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19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61" name="Google Shape;161;p19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6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>
            <p:ph idx="1" type="subTitle"/>
          </p:nvPr>
        </p:nvSpPr>
        <p:spPr>
          <a:xfrm>
            <a:off x="4741200" y="1380300"/>
            <a:ext cx="32547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0"/>
          <p:cNvSpPr txBox="1"/>
          <p:nvPr>
            <p:ph type="title"/>
          </p:nvPr>
        </p:nvSpPr>
        <p:spPr>
          <a:xfrm>
            <a:off x="4741200" y="547825"/>
            <a:ext cx="3254700" cy="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65" name="Google Shape;165;p20"/>
          <p:cNvSpPr/>
          <p:nvPr/>
        </p:nvSpPr>
        <p:spPr>
          <a:xfrm>
            <a:off x="4307400" y="549600"/>
            <a:ext cx="4122300" cy="40548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4670100" y="3443475"/>
            <a:ext cx="35433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infographics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&amp; images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illustrations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67" name="Google Shape;167;p2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" name="Google Shape;169;p20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70" name="Google Shape;170;p20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9" name="Google Shape;19;p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" name="Google Shape;21;p3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21"/>
          <p:cNvGrpSpPr/>
          <p:nvPr/>
        </p:nvGrpSpPr>
        <p:grpSpPr>
          <a:xfrm>
            <a:off x="1265868" y="549590"/>
            <a:ext cx="528885" cy="545802"/>
            <a:chOff x="-1507225" y="3988588"/>
            <a:chExt cx="575250" cy="593650"/>
          </a:xfrm>
        </p:grpSpPr>
        <p:sp>
          <p:nvSpPr>
            <p:cNvPr id="173" name="Google Shape;173;p21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" name="Google Shape;176;p21"/>
          <p:cNvSpPr/>
          <p:nvPr/>
        </p:nvSpPr>
        <p:spPr>
          <a:xfrm>
            <a:off x="8000289" y="43292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"/>
          <p:cNvSpPr/>
          <p:nvPr/>
        </p:nvSpPr>
        <p:spPr>
          <a:xfrm>
            <a:off x="2124267" y="7937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1752493" y="12277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"/>
          <p:cNvSpPr/>
          <p:nvPr/>
        </p:nvSpPr>
        <p:spPr>
          <a:xfrm>
            <a:off x="1038417" y="793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/>
          <p:nvPr/>
        </p:nvSpPr>
        <p:spPr>
          <a:xfrm>
            <a:off x="7339115" y="4208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1"/>
          <p:cNvSpPr/>
          <p:nvPr/>
        </p:nvSpPr>
        <p:spPr>
          <a:xfrm>
            <a:off x="2275515" y="10954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/>
          <p:nvPr/>
        </p:nvSpPr>
        <p:spPr>
          <a:xfrm>
            <a:off x="714289" y="2030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" name="Google Shape;183;p21"/>
          <p:cNvGrpSpPr/>
          <p:nvPr/>
        </p:nvGrpSpPr>
        <p:grpSpPr>
          <a:xfrm>
            <a:off x="7711188" y="3642869"/>
            <a:ext cx="387316" cy="399705"/>
            <a:chOff x="-1507225" y="3988588"/>
            <a:chExt cx="575250" cy="593650"/>
          </a:xfrm>
        </p:grpSpPr>
        <p:sp>
          <p:nvSpPr>
            <p:cNvPr id="184" name="Google Shape;184;p21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" name="Google Shape;187;p21"/>
          <p:cNvGrpSpPr/>
          <p:nvPr/>
        </p:nvGrpSpPr>
        <p:grpSpPr>
          <a:xfrm>
            <a:off x="873882" y="1242578"/>
            <a:ext cx="387296" cy="396831"/>
            <a:chOff x="874000" y="1401213"/>
            <a:chExt cx="581875" cy="596200"/>
          </a:xfrm>
        </p:grpSpPr>
        <p:sp>
          <p:nvSpPr>
            <p:cNvPr id="188" name="Google Shape;188;p21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1" name="Google Shape;211;p21"/>
          <p:cNvSpPr/>
          <p:nvPr/>
        </p:nvSpPr>
        <p:spPr>
          <a:xfrm>
            <a:off x="1501192" y="1412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1"/>
          <p:cNvSpPr/>
          <p:nvPr/>
        </p:nvSpPr>
        <p:spPr>
          <a:xfrm>
            <a:off x="2600868" y="6918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6592055" y="4001105"/>
            <a:ext cx="528916" cy="535303"/>
            <a:chOff x="-1988450" y="2592438"/>
            <a:chExt cx="550725" cy="557375"/>
          </a:xfrm>
        </p:grpSpPr>
        <p:sp>
          <p:nvSpPr>
            <p:cNvPr id="214" name="Google Shape;214;p21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" name="Google Shape;220;p21"/>
          <p:cNvSpPr/>
          <p:nvPr/>
        </p:nvSpPr>
        <p:spPr>
          <a:xfrm>
            <a:off x="7179692" y="3813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1"/>
          <p:cNvSpPr/>
          <p:nvPr/>
        </p:nvSpPr>
        <p:spPr>
          <a:xfrm>
            <a:off x="8227693" y="35572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1"/>
          <p:cNvSpPr/>
          <p:nvPr/>
        </p:nvSpPr>
        <p:spPr>
          <a:xfrm>
            <a:off x="7711192" y="4414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1"/>
          <p:cNvSpPr/>
          <p:nvPr/>
        </p:nvSpPr>
        <p:spPr>
          <a:xfrm>
            <a:off x="8098490" y="31604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4" name="Google Shape;224;p21"/>
          <p:cNvCxnSpPr>
            <a:stCxn id="225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21"/>
          <p:cNvCxnSpPr>
            <a:endCxn id="227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8" name="Google Shape;228;p21"/>
          <p:cNvSpPr txBox="1"/>
          <p:nvPr>
            <p:ph type="title"/>
          </p:nvPr>
        </p:nvSpPr>
        <p:spPr>
          <a:xfrm>
            <a:off x="777629" y="4727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29" name="Google Shape;229;p21"/>
          <p:cNvSpPr txBox="1"/>
          <p:nvPr>
            <p:ph idx="2" type="title"/>
          </p:nvPr>
        </p:nvSpPr>
        <p:spPr>
          <a:xfrm>
            <a:off x="7486175" y="47515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_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1" name="Google Shape;231;p22"/>
          <p:cNvCxnSpPr>
            <a:stCxn id="232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22"/>
          <p:cNvCxnSpPr>
            <a:endCxn id="234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p22"/>
          <p:cNvSpPr txBox="1"/>
          <p:nvPr>
            <p:ph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36" name="Google Shape;236;p22"/>
          <p:cNvSpPr txBox="1"/>
          <p:nvPr>
            <p:ph idx="2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9" name="Google Shape;239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0" name="Google Shape;2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3" name="Google Shape;24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4" name="Google Shape;24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 txBox="1"/>
          <p:nvPr>
            <p:ph type="ctrTitle"/>
          </p:nvPr>
        </p:nvSpPr>
        <p:spPr>
          <a:xfrm>
            <a:off x="4559896" y="1330150"/>
            <a:ext cx="36177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0" name="Google Shape;250;p26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251" name="Google Shape;251;p2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2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2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54" name="Google Shape;254;p2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7" name="Google Shape;257;p27"/>
          <p:cNvSpPr txBox="1"/>
          <p:nvPr>
            <p:ph hasCustomPrompt="1"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58" name="Google Shape;258;p27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259" name="Google Shape;259;p2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" name="Google Shape;261;p27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62" name="Google Shape;262;p27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>
            <p:ph idx="1" type="subTitle"/>
          </p:nvPr>
        </p:nvSpPr>
        <p:spPr>
          <a:xfrm>
            <a:off x="714300" y="1233550"/>
            <a:ext cx="7715400" cy="3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65" name="Google Shape;265;p28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66" name="Google Shape;266;p28"/>
          <p:cNvCxnSpPr>
            <a:stCxn id="267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28"/>
          <p:cNvCxnSpPr>
            <a:endCxn id="269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2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71" name="Google Shape;271;p2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"/>
          <p:cNvSpPr txBox="1"/>
          <p:nvPr>
            <p:ph type="title"/>
          </p:nvPr>
        </p:nvSpPr>
        <p:spPr>
          <a:xfrm>
            <a:off x="4829750" y="266917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4" name="Google Shape;274;p29"/>
          <p:cNvSpPr txBox="1"/>
          <p:nvPr>
            <p:ph idx="1" type="subTitle"/>
          </p:nvPr>
        </p:nvSpPr>
        <p:spPr>
          <a:xfrm>
            <a:off x="4829750" y="305838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29"/>
          <p:cNvSpPr txBox="1"/>
          <p:nvPr>
            <p:ph idx="2" type="title"/>
          </p:nvPr>
        </p:nvSpPr>
        <p:spPr>
          <a:xfrm>
            <a:off x="4829761" y="123542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6" name="Google Shape;276;p29"/>
          <p:cNvSpPr txBox="1"/>
          <p:nvPr>
            <p:ph idx="3" type="subTitle"/>
          </p:nvPr>
        </p:nvSpPr>
        <p:spPr>
          <a:xfrm>
            <a:off x="4829761" y="162463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29"/>
          <p:cNvSpPr txBox="1"/>
          <p:nvPr>
            <p:ph idx="4" type="title"/>
          </p:nvPr>
        </p:nvSpPr>
        <p:spPr>
          <a:xfrm>
            <a:off x="714300" y="537275"/>
            <a:ext cx="29499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8" name="Google Shape;278;p29"/>
          <p:cNvSpPr txBox="1"/>
          <p:nvPr>
            <p:ph idx="5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79" name="Google Shape;279;p29"/>
          <p:cNvSpPr txBox="1"/>
          <p:nvPr>
            <p:ph idx="6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280" name="Google Shape;280;p2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2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84" name="Google Shape;284;p3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3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6" name="Google Shape;286;p30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87" name="Google Shape;287;p30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/>
          <p:nvPr>
            <p:ph idx="1" type="subTitle"/>
          </p:nvPr>
        </p:nvSpPr>
        <p:spPr>
          <a:xfrm>
            <a:off x="714300" y="2052533"/>
            <a:ext cx="3789000" cy="21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290" name="Google Shape;290;p31"/>
          <p:cNvSpPr txBox="1"/>
          <p:nvPr>
            <p:ph type="title"/>
          </p:nvPr>
        </p:nvSpPr>
        <p:spPr>
          <a:xfrm>
            <a:off x="714300" y="864708"/>
            <a:ext cx="36348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1" name="Google Shape;291;p3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92" name="Google Shape;292;p31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293" name="Google Shape;293;p3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714300" y="1233550"/>
            <a:ext cx="7715400" cy="3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6" name="Google Shape;26;p4"/>
          <p:cNvCxnSpPr>
            <a:stCxn id="27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" name="Google Shape;28;p4"/>
          <p:cNvCxnSpPr>
            <a:endCxn id="29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" name="Google Shape;30;p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297" name="Google Shape;297;p3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Google Shape;299;p32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00" name="Google Shape;300;p32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>
            <p:ph type="title"/>
          </p:nvPr>
        </p:nvSpPr>
        <p:spPr>
          <a:xfrm>
            <a:off x="990175" y="1241200"/>
            <a:ext cx="3582000" cy="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3" name="Google Shape;303;p33"/>
          <p:cNvSpPr txBox="1"/>
          <p:nvPr>
            <p:ph idx="1" type="subTitle"/>
          </p:nvPr>
        </p:nvSpPr>
        <p:spPr>
          <a:xfrm>
            <a:off x="990175" y="2213250"/>
            <a:ext cx="3518100" cy="1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04" name="Google Shape;304;p3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33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07" name="Google Shape;307;p33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797700" y="3325911"/>
            <a:ext cx="4287000" cy="124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10" name="Google Shape;310;p3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3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2" name="Google Shape;312;p3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13" name="Google Shape;313;p3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"/>
          <p:cNvSpPr txBox="1"/>
          <p:nvPr>
            <p:ph hasCustomPrompt="1" type="title"/>
          </p:nvPr>
        </p:nvSpPr>
        <p:spPr>
          <a:xfrm>
            <a:off x="1465050" y="1728425"/>
            <a:ext cx="6213900" cy="96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16" name="Google Shape;316;p35"/>
          <p:cNvSpPr txBox="1"/>
          <p:nvPr>
            <p:ph idx="1" type="subTitle"/>
          </p:nvPr>
        </p:nvSpPr>
        <p:spPr>
          <a:xfrm>
            <a:off x="2558800" y="2898475"/>
            <a:ext cx="4015800" cy="4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317" name="Google Shape;317;p3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3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20" name="Google Shape;320;p35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/>
          <p:nvPr>
            <p:ph type="title"/>
          </p:nvPr>
        </p:nvSpPr>
        <p:spPr>
          <a:xfrm>
            <a:off x="5869400" y="549600"/>
            <a:ext cx="2560200" cy="10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4" name="Google Shape;324;p37"/>
          <p:cNvSpPr txBox="1"/>
          <p:nvPr>
            <p:ph idx="2" type="title"/>
          </p:nvPr>
        </p:nvSpPr>
        <p:spPr>
          <a:xfrm>
            <a:off x="1959525" y="76275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5" name="Google Shape;325;p37"/>
          <p:cNvSpPr txBox="1"/>
          <p:nvPr>
            <p:ph idx="1" type="subTitle"/>
          </p:nvPr>
        </p:nvSpPr>
        <p:spPr>
          <a:xfrm>
            <a:off x="1959525" y="115193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37"/>
          <p:cNvSpPr txBox="1"/>
          <p:nvPr>
            <p:ph hasCustomPrompt="1" idx="3" type="title"/>
          </p:nvPr>
        </p:nvSpPr>
        <p:spPr>
          <a:xfrm>
            <a:off x="1078075" y="109470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27" name="Google Shape;327;p37"/>
          <p:cNvSpPr txBox="1"/>
          <p:nvPr>
            <p:ph idx="4" type="title"/>
          </p:nvPr>
        </p:nvSpPr>
        <p:spPr>
          <a:xfrm>
            <a:off x="1959525" y="2042145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8" name="Google Shape;328;p37"/>
          <p:cNvSpPr txBox="1"/>
          <p:nvPr>
            <p:ph idx="5" type="subTitle"/>
          </p:nvPr>
        </p:nvSpPr>
        <p:spPr>
          <a:xfrm>
            <a:off x="1959525" y="2431334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37"/>
          <p:cNvSpPr txBox="1"/>
          <p:nvPr>
            <p:ph hasCustomPrompt="1" idx="6" type="title"/>
          </p:nvPr>
        </p:nvSpPr>
        <p:spPr>
          <a:xfrm>
            <a:off x="1078075" y="237409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30" name="Google Shape;330;p37"/>
          <p:cNvSpPr txBox="1"/>
          <p:nvPr>
            <p:ph idx="7" type="title"/>
          </p:nvPr>
        </p:nvSpPr>
        <p:spPr>
          <a:xfrm>
            <a:off x="1959525" y="332154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1" name="Google Shape;331;p37"/>
          <p:cNvSpPr txBox="1"/>
          <p:nvPr>
            <p:ph idx="8" type="subTitle"/>
          </p:nvPr>
        </p:nvSpPr>
        <p:spPr>
          <a:xfrm>
            <a:off x="1959525" y="371072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37"/>
          <p:cNvSpPr txBox="1"/>
          <p:nvPr>
            <p:ph hasCustomPrompt="1" idx="9" type="title"/>
          </p:nvPr>
        </p:nvSpPr>
        <p:spPr>
          <a:xfrm>
            <a:off x="1078075" y="365348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cxnSp>
        <p:nvCxnSpPr>
          <p:cNvPr id="333" name="Google Shape;333;p3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37"/>
          <p:cNvSpPr txBox="1"/>
          <p:nvPr>
            <p:ph idx="1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36" name="Google Shape;336;p37"/>
          <p:cNvSpPr txBox="1"/>
          <p:nvPr>
            <p:ph idx="1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1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"/>
          <p:cNvSpPr txBox="1"/>
          <p:nvPr>
            <p:ph idx="1" type="subTitle"/>
          </p:nvPr>
        </p:nvSpPr>
        <p:spPr>
          <a:xfrm>
            <a:off x="714300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38"/>
          <p:cNvSpPr txBox="1"/>
          <p:nvPr>
            <p:ph type="title"/>
          </p:nvPr>
        </p:nvSpPr>
        <p:spPr>
          <a:xfrm>
            <a:off x="714300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0" name="Google Shape;340;p38"/>
          <p:cNvSpPr txBox="1"/>
          <p:nvPr>
            <p:ph idx="2" type="subTitle"/>
          </p:nvPr>
        </p:nvSpPr>
        <p:spPr>
          <a:xfrm>
            <a:off x="3539554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38"/>
          <p:cNvSpPr txBox="1"/>
          <p:nvPr>
            <p:ph idx="3" type="title"/>
          </p:nvPr>
        </p:nvSpPr>
        <p:spPr>
          <a:xfrm>
            <a:off x="3539554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2" name="Google Shape;342;p38"/>
          <p:cNvSpPr txBox="1"/>
          <p:nvPr>
            <p:ph idx="4" type="subTitle"/>
          </p:nvPr>
        </p:nvSpPr>
        <p:spPr>
          <a:xfrm>
            <a:off x="6364809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38"/>
          <p:cNvSpPr txBox="1"/>
          <p:nvPr>
            <p:ph idx="5" type="title"/>
          </p:nvPr>
        </p:nvSpPr>
        <p:spPr>
          <a:xfrm>
            <a:off x="6364809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4" name="Google Shape;344;p38"/>
          <p:cNvSpPr txBox="1"/>
          <p:nvPr>
            <p:ph idx="6" type="subTitle"/>
          </p:nvPr>
        </p:nvSpPr>
        <p:spPr>
          <a:xfrm>
            <a:off x="714300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38"/>
          <p:cNvSpPr txBox="1"/>
          <p:nvPr>
            <p:ph idx="7" type="title"/>
          </p:nvPr>
        </p:nvSpPr>
        <p:spPr>
          <a:xfrm>
            <a:off x="714300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6" name="Google Shape;346;p38"/>
          <p:cNvSpPr txBox="1"/>
          <p:nvPr>
            <p:ph idx="8" type="subTitle"/>
          </p:nvPr>
        </p:nvSpPr>
        <p:spPr>
          <a:xfrm>
            <a:off x="3539554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38"/>
          <p:cNvSpPr txBox="1"/>
          <p:nvPr>
            <p:ph idx="9" type="title"/>
          </p:nvPr>
        </p:nvSpPr>
        <p:spPr>
          <a:xfrm>
            <a:off x="3539554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8" name="Google Shape;348;p38"/>
          <p:cNvSpPr txBox="1"/>
          <p:nvPr>
            <p:ph idx="13" type="subTitle"/>
          </p:nvPr>
        </p:nvSpPr>
        <p:spPr>
          <a:xfrm>
            <a:off x="6364809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38"/>
          <p:cNvSpPr txBox="1"/>
          <p:nvPr>
            <p:ph idx="14" type="title"/>
          </p:nvPr>
        </p:nvSpPr>
        <p:spPr>
          <a:xfrm>
            <a:off x="6364809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50" name="Google Shape;350;p38"/>
          <p:cNvSpPr txBox="1"/>
          <p:nvPr>
            <p:ph idx="15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51" name="Google Shape;351;p3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3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3" name="Google Shape;353;p38"/>
          <p:cNvSpPr txBox="1"/>
          <p:nvPr>
            <p:ph idx="1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54" name="Google Shape;354;p38"/>
          <p:cNvSpPr txBox="1"/>
          <p:nvPr>
            <p:ph idx="1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_2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/>
          <p:nvPr>
            <p:ph idx="1" type="subTitle"/>
          </p:nvPr>
        </p:nvSpPr>
        <p:spPr>
          <a:xfrm>
            <a:off x="719902" y="1849201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39"/>
          <p:cNvSpPr txBox="1"/>
          <p:nvPr>
            <p:ph type="title"/>
          </p:nvPr>
        </p:nvSpPr>
        <p:spPr>
          <a:xfrm>
            <a:off x="719900" y="1457400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58" name="Google Shape;358;p39"/>
          <p:cNvSpPr txBox="1"/>
          <p:nvPr>
            <p:ph idx="2" type="subTitle"/>
          </p:nvPr>
        </p:nvSpPr>
        <p:spPr>
          <a:xfrm>
            <a:off x="714298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39"/>
          <p:cNvSpPr txBox="1"/>
          <p:nvPr>
            <p:ph idx="3" type="title"/>
          </p:nvPr>
        </p:nvSpPr>
        <p:spPr>
          <a:xfrm>
            <a:off x="714300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60" name="Google Shape;360;p39"/>
          <p:cNvSpPr txBox="1"/>
          <p:nvPr>
            <p:ph idx="4" type="subTitle"/>
          </p:nvPr>
        </p:nvSpPr>
        <p:spPr>
          <a:xfrm>
            <a:off x="3261994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39"/>
          <p:cNvSpPr txBox="1"/>
          <p:nvPr>
            <p:ph idx="5" type="title"/>
          </p:nvPr>
        </p:nvSpPr>
        <p:spPr>
          <a:xfrm>
            <a:off x="3261998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62" name="Google Shape;362;p39"/>
          <p:cNvSpPr txBox="1"/>
          <p:nvPr>
            <p:ph idx="6" type="subTitle"/>
          </p:nvPr>
        </p:nvSpPr>
        <p:spPr>
          <a:xfrm>
            <a:off x="3261994" y="1852444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39"/>
          <p:cNvSpPr txBox="1"/>
          <p:nvPr>
            <p:ph idx="7" type="title"/>
          </p:nvPr>
        </p:nvSpPr>
        <p:spPr>
          <a:xfrm>
            <a:off x="3261998" y="1460099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64" name="Google Shape;364;p39"/>
          <p:cNvSpPr txBox="1"/>
          <p:nvPr>
            <p:ph idx="8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65" name="Google Shape;365;p3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6" name="Google Shape;366;p3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7" name="Google Shape;367;p39"/>
          <p:cNvSpPr txBox="1"/>
          <p:nvPr>
            <p:ph idx="9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68" name="Google Shape;368;p39"/>
          <p:cNvSpPr txBox="1"/>
          <p:nvPr>
            <p:ph idx="1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"/>
          <p:cNvSpPr txBox="1"/>
          <p:nvPr>
            <p:ph hasCustomPrompt="1" type="title"/>
          </p:nvPr>
        </p:nvSpPr>
        <p:spPr>
          <a:xfrm>
            <a:off x="4696050" y="654108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71" name="Google Shape;371;p40"/>
          <p:cNvSpPr txBox="1"/>
          <p:nvPr>
            <p:ph idx="1" type="subTitle"/>
          </p:nvPr>
        </p:nvSpPr>
        <p:spPr>
          <a:xfrm>
            <a:off x="4696050" y="1391692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40"/>
          <p:cNvSpPr txBox="1"/>
          <p:nvPr>
            <p:ph hasCustomPrompt="1" idx="2" type="title"/>
          </p:nvPr>
        </p:nvSpPr>
        <p:spPr>
          <a:xfrm>
            <a:off x="4696050" y="1999500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73" name="Google Shape;373;p40"/>
          <p:cNvSpPr txBox="1"/>
          <p:nvPr>
            <p:ph idx="3" type="subTitle"/>
          </p:nvPr>
        </p:nvSpPr>
        <p:spPr>
          <a:xfrm>
            <a:off x="4696050" y="2737088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40"/>
          <p:cNvSpPr txBox="1"/>
          <p:nvPr>
            <p:ph hasCustomPrompt="1" idx="4" type="title"/>
          </p:nvPr>
        </p:nvSpPr>
        <p:spPr>
          <a:xfrm>
            <a:off x="4696050" y="3344892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75" name="Google Shape;375;p40"/>
          <p:cNvSpPr txBox="1"/>
          <p:nvPr>
            <p:ph idx="5" type="subTitle"/>
          </p:nvPr>
        </p:nvSpPr>
        <p:spPr>
          <a:xfrm>
            <a:off x="4696050" y="4082409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6" name="Google Shape;376;p4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4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8" name="Google Shape;378;p40"/>
          <p:cNvSpPr txBox="1"/>
          <p:nvPr>
            <p:ph idx="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79" name="Google Shape;379;p40"/>
          <p:cNvSpPr txBox="1"/>
          <p:nvPr>
            <p:ph idx="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/>
          <p:nvPr>
            <p:ph idx="1" type="subTitle"/>
          </p:nvPr>
        </p:nvSpPr>
        <p:spPr>
          <a:xfrm>
            <a:off x="1095300" y="2593175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41"/>
          <p:cNvSpPr txBox="1"/>
          <p:nvPr>
            <p:ph type="title"/>
          </p:nvPr>
        </p:nvSpPr>
        <p:spPr>
          <a:xfrm>
            <a:off x="1095300" y="1468600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83" name="Google Shape;383;p4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4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5" name="Google Shape;385;p4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86" name="Google Shape;386;p41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4829750" y="266917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4829750" y="305838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2" type="title"/>
          </p:nvPr>
        </p:nvSpPr>
        <p:spPr>
          <a:xfrm>
            <a:off x="4829761" y="123542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" name="Google Shape;36;p5"/>
          <p:cNvSpPr txBox="1"/>
          <p:nvPr>
            <p:ph idx="3" type="subTitle"/>
          </p:nvPr>
        </p:nvSpPr>
        <p:spPr>
          <a:xfrm>
            <a:off x="4829761" y="162463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4" type="title"/>
          </p:nvPr>
        </p:nvSpPr>
        <p:spPr>
          <a:xfrm>
            <a:off x="714300" y="537275"/>
            <a:ext cx="29499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5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6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40" name="Google Shape;40;p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" name="Google Shape;41;p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_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/>
          <p:nvPr>
            <p:ph idx="1" type="subTitle"/>
          </p:nvPr>
        </p:nvSpPr>
        <p:spPr>
          <a:xfrm>
            <a:off x="714325" y="1185950"/>
            <a:ext cx="7715400" cy="17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9" name="Google Shape;389;p42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90" name="Google Shape;390;p4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4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42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93" name="Google Shape;393;p42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 1">
  <p:cSld name="CUSTOM_3_1_1_1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"/>
          <p:cNvSpPr txBox="1"/>
          <p:nvPr>
            <p:ph idx="1" type="subTitle"/>
          </p:nvPr>
        </p:nvSpPr>
        <p:spPr>
          <a:xfrm>
            <a:off x="714325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6" name="Google Shape;396;p43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7" name="Google Shape;397;p43"/>
          <p:cNvSpPr txBox="1"/>
          <p:nvPr>
            <p:ph idx="2" type="subTitle"/>
          </p:nvPr>
        </p:nvSpPr>
        <p:spPr>
          <a:xfrm>
            <a:off x="4668000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398" name="Google Shape;398;p4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4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0" name="Google Shape;400;p43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01" name="Google Shape;401;p43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6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4"/>
          <p:cNvSpPr txBox="1"/>
          <p:nvPr>
            <p:ph idx="1" type="subTitle"/>
          </p:nvPr>
        </p:nvSpPr>
        <p:spPr>
          <a:xfrm>
            <a:off x="4741200" y="1380300"/>
            <a:ext cx="32547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44"/>
          <p:cNvSpPr txBox="1"/>
          <p:nvPr>
            <p:ph type="title"/>
          </p:nvPr>
        </p:nvSpPr>
        <p:spPr>
          <a:xfrm>
            <a:off x="4741200" y="547825"/>
            <a:ext cx="3254700" cy="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05" name="Google Shape;405;p44"/>
          <p:cNvSpPr/>
          <p:nvPr/>
        </p:nvSpPr>
        <p:spPr>
          <a:xfrm>
            <a:off x="4307400" y="549600"/>
            <a:ext cx="4122300" cy="40548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4"/>
          <p:cNvSpPr txBox="1"/>
          <p:nvPr/>
        </p:nvSpPr>
        <p:spPr>
          <a:xfrm>
            <a:off x="4670100" y="3443475"/>
            <a:ext cx="35433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infographics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&amp; images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illustrations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407" name="Google Shape;407;p4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8" name="Google Shape;408;p4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9" name="Google Shape;409;p4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10" name="Google Shape;410;p4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45"/>
          <p:cNvGrpSpPr/>
          <p:nvPr/>
        </p:nvGrpSpPr>
        <p:grpSpPr>
          <a:xfrm>
            <a:off x="1265868" y="549590"/>
            <a:ext cx="528885" cy="545802"/>
            <a:chOff x="-1507225" y="3988588"/>
            <a:chExt cx="575250" cy="593650"/>
          </a:xfrm>
        </p:grpSpPr>
        <p:sp>
          <p:nvSpPr>
            <p:cNvPr id="413" name="Google Shape;413;p45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5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5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6" name="Google Shape;416;p45"/>
          <p:cNvSpPr/>
          <p:nvPr/>
        </p:nvSpPr>
        <p:spPr>
          <a:xfrm>
            <a:off x="8000289" y="43292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5"/>
          <p:cNvSpPr/>
          <p:nvPr/>
        </p:nvSpPr>
        <p:spPr>
          <a:xfrm>
            <a:off x="2124267" y="7937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5"/>
          <p:cNvSpPr/>
          <p:nvPr/>
        </p:nvSpPr>
        <p:spPr>
          <a:xfrm>
            <a:off x="1752493" y="12277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5"/>
          <p:cNvSpPr/>
          <p:nvPr/>
        </p:nvSpPr>
        <p:spPr>
          <a:xfrm>
            <a:off x="1038417" y="793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5"/>
          <p:cNvSpPr/>
          <p:nvPr/>
        </p:nvSpPr>
        <p:spPr>
          <a:xfrm>
            <a:off x="7339115" y="4208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5"/>
          <p:cNvSpPr/>
          <p:nvPr/>
        </p:nvSpPr>
        <p:spPr>
          <a:xfrm>
            <a:off x="2275515" y="10954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5"/>
          <p:cNvSpPr/>
          <p:nvPr/>
        </p:nvSpPr>
        <p:spPr>
          <a:xfrm>
            <a:off x="714289" y="2030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3" name="Google Shape;423;p45"/>
          <p:cNvGrpSpPr/>
          <p:nvPr/>
        </p:nvGrpSpPr>
        <p:grpSpPr>
          <a:xfrm>
            <a:off x="7711188" y="3642869"/>
            <a:ext cx="387316" cy="399705"/>
            <a:chOff x="-1507225" y="3988588"/>
            <a:chExt cx="575250" cy="593650"/>
          </a:xfrm>
        </p:grpSpPr>
        <p:sp>
          <p:nvSpPr>
            <p:cNvPr id="424" name="Google Shape;424;p45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5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5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7" name="Google Shape;427;p45"/>
          <p:cNvGrpSpPr/>
          <p:nvPr/>
        </p:nvGrpSpPr>
        <p:grpSpPr>
          <a:xfrm>
            <a:off x="873882" y="1242578"/>
            <a:ext cx="387296" cy="396831"/>
            <a:chOff x="874000" y="1401213"/>
            <a:chExt cx="581875" cy="596200"/>
          </a:xfrm>
        </p:grpSpPr>
        <p:sp>
          <p:nvSpPr>
            <p:cNvPr id="428" name="Google Shape;428;p45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5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5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5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5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5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5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5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5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5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5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5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5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5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5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5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5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5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5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5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1" name="Google Shape;451;p45"/>
          <p:cNvSpPr/>
          <p:nvPr/>
        </p:nvSpPr>
        <p:spPr>
          <a:xfrm>
            <a:off x="1501192" y="1412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5"/>
          <p:cNvSpPr/>
          <p:nvPr/>
        </p:nvSpPr>
        <p:spPr>
          <a:xfrm>
            <a:off x="2600868" y="6918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3" name="Google Shape;453;p45"/>
          <p:cNvGrpSpPr/>
          <p:nvPr/>
        </p:nvGrpSpPr>
        <p:grpSpPr>
          <a:xfrm>
            <a:off x="6592055" y="4001105"/>
            <a:ext cx="528916" cy="535303"/>
            <a:chOff x="-1988450" y="2592438"/>
            <a:chExt cx="550725" cy="557375"/>
          </a:xfrm>
        </p:grpSpPr>
        <p:sp>
          <p:nvSpPr>
            <p:cNvPr id="454" name="Google Shape;454;p45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5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5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5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5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5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" name="Google Shape;460;p45"/>
          <p:cNvSpPr/>
          <p:nvPr/>
        </p:nvSpPr>
        <p:spPr>
          <a:xfrm>
            <a:off x="7179692" y="3813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5"/>
          <p:cNvSpPr/>
          <p:nvPr/>
        </p:nvSpPr>
        <p:spPr>
          <a:xfrm>
            <a:off x="8227693" y="35572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5"/>
          <p:cNvSpPr/>
          <p:nvPr/>
        </p:nvSpPr>
        <p:spPr>
          <a:xfrm>
            <a:off x="7711192" y="4414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5"/>
          <p:cNvSpPr/>
          <p:nvPr/>
        </p:nvSpPr>
        <p:spPr>
          <a:xfrm>
            <a:off x="8098490" y="31604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4" name="Google Shape;464;p45"/>
          <p:cNvCxnSpPr>
            <a:stCxn id="465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45"/>
          <p:cNvCxnSpPr>
            <a:endCxn id="467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8" name="Google Shape;468;p45"/>
          <p:cNvSpPr txBox="1"/>
          <p:nvPr>
            <p:ph type="title"/>
          </p:nvPr>
        </p:nvSpPr>
        <p:spPr>
          <a:xfrm>
            <a:off x="777629" y="4727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69" name="Google Shape;469;p45"/>
          <p:cNvSpPr txBox="1"/>
          <p:nvPr>
            <p:ph idx="2" type="title"/>
          </p:nvPr>
        </p:nvSpPr>
        <p:spPr>
          <a:xfrm>
            <a:off x="7486175" y="47515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_1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1" name="Google Shape;471;p46"/>
          <p:cNvCxnSpPr>
            <a:stCxn id="472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3" name="Google Shape;473;p46"/>
          <p:cNvCxnSpPr>
            <a:endCxn id="474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5" name="Google Shape;475;p46"/>
          <p:cNvSpPr txBox="1"/>
          <p:nvPr>
            <p:ph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76" name="Google Shape;476;p46"/>
          <p:cNvSpPr txBox="1"/>
          <p:nvPr>
            <p:ph idx="2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8"/>
          <p:cNvSpPr txBox="1"/>
          <p:nvPr>
            <p:ph type="ctrTitle"/>
          </p:nvPr>
        </p:nvSpPr>
        <p:spPr>
          <a:xfrm>
            <a:off x="4559896" y="1330150"/>
            <a:ext cx="36177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2" name="Google Shape;482;p48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483" name="Google Shape;483;p4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4" name="Google Shape;484;p4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5" name="Google Shape;485;p4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86" name="Google Shape;486;p4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9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89" name="Google Shape;489;p49"/>
          <p:cNvSpPr txBox="1"/>
          <p:nvPr>
            <p:ph hasCustomPrompt="1"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490" name="Google Shape;490;p49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491" name="Google Shape;491;p4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2" name="Google Shape;492;p4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3" name="Google Shape;493;p49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94" name="Google Shape;494;p49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0"/>
          <p:cNvSpPr txBox="1"/>
          <p:nvPr>
            <p:ph idx="1" type="subTitle"/>
          </p:nvPr>
        </p:nvSpPr>
        <p:spPr>
          <a:xfrm>
            <a:off x="714300" y="1233550"/>
            <a:ext cx="7715400" cy="3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497" name="Google Shape;497;p50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98" name="Google Shape;498;p50"/>
          <p:cNvCxnSpPr>
            <a:stCxn id="499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0" name="Google Shape;500;p50"/>
          <p:cNvCxnSpPr>
            <a:endCxn id="501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50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03" name="Google Shape;503;p50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1"/>
          <p:cNvSpPr txBox="1"/>
          <p:nvPr>
            <p:ph type="title"/>
          </p:nvPr>
        </p:nvSpPr>
        <p:spPr>
          <a:xfrm>
            <a:off x="4829750" y="266917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6" name="Google Shape;506;p51"/>
          <p:cNvSpPr txBox="1"/>
          <p:nvPr>
            <p:ph idx="1" type="subTitle"/>
          </p:nvPr>
        </p:nvSpPr>
        <p:spPr>
          <a:xfrm>
            <a:off x="4829750" y="305838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51"/>
          <p:cNvSpPr txBox="1"/>
          <p:nvPr>
            <p:ph idx="2" type="title"/>
          </p:nvPr>
        </p:nvSpPr>
        <p:spPr>
          <a:xfrm>
            <a:off x="4829761" y="123542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8" name="Google Shape;508;p51"/>
          <p:cNvSpPr txBox="1"/>
          <p:nvPr>
            <p:ph idx="3" type="subTitle"/>
          </p:nvPr>
        </p:nvSpPr>
        <p:spPr>
          <a:xfrm>
            <a:off x="4829761" y="162463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51"/>
          <p:cNvSpPr txBox="1"/>
          <p:nvPr>
            <p:ph idx="4" type="title"/>
          </p:nvPr>
        </p:nvSpPr>
        <p:spPr>
          <a:xfrm>
            <a:off x="714300" y="537275"/>
            <a:ext cx="29499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0" name="Google Shape;510;p51"/>
          <p:cNvSpPr txBox="1"/>
          <p:nvPr>
            <p:ph idx="5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11" name="Google Shape;511;p51"/>
          <p:cNvSpPr txBox="1"/>
          <p:nvPr>
            <p:ph idx="6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512" name="Google Shape;512;p5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3" name="Google Shape;513;p5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2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16" name="Google Shape;516;p5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7" name="Google Shape;517;p5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8" name="Google Shape;518;p52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19" name="Google Shape;519;p52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4" name="Google Shape;44;p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" name="Google Shape;45;p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Google Shape;46;p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3"/>
          <p:cNvSpPr txBox="1"/>
          <p:nvPr>
            <p:ph idx="1" type="subTitle"/>
          </p:nvPr>
        </p:nvSpPr>
        <p:spPr>
          <a:xfrm>
            <a:off x="714300" y="2052533"/>
            <a:ext cx="3789000" cy="21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522" name="Google Shape;522;p53"/>
          <p:cNvSpPr txBox="1"/>
          <p:nvPr>
            <p:ph type="title"/>
          </p:nvPr>
        </p:nvSpPr>
        <p:spPr>
          <a:xfrm>
            <a:off x="714300" y="864708"/>
            <a:ext cx="36348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3" name="Google Shape;523;p53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24" name="Google Shape;524;p53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525" name="Google Shape;525;p5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6" name="Google Shape;526;p5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4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529" name="Google Shape;529;p5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0" name="Google Shape;530;p5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1" name="Google Shape;531;p5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32" name="Google Shape;532;p5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5"/>
          <p:cNvSpPr txBox="1"/>
          <p:nvPr>
            <p:ph type="title"/>
          </p:nvPr>
        </p:nvSpPr>
        <p:spPr>
          <a:xfrm>
            <a:off x="990175" y="1241200"/>
            <a:ext cx="3582000" cy="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35" name="Google Shape;535;p55"/>
          <p:cNvSpPr txBox="1"/>
          <p:nvPr>
            <p:ph idx="1" type="subTitle"/>
          </p:nvPr>
        </p:nvSpPr>
        <p:spPr>
          <a:xfrm>
            <a:off x="990175" y="2213250"/>
            <a:ext cx="3518100" cy="1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6" name="Google Shape;536;p5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7" name="Google Shape;537;p5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8" name="Google Shape;538;p5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39" name="Google Shape;539;p55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6"/>
          <p:cNvSpPr txBox="1"/>
          <p:nvPr>
            <p:ph type="title"/>
          </p:nvPr>
        </p:nvSpPr>
        <p:spPr>
          <a:xfrm>
            <a:off x="797700" y="3325911"/>
            <a:ext cx="4287000" cy="124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42" name="Google Shape;542;p5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3" name="Google Shape;543;p5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4" name="Google Shape;544;p5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45" name="Google Shape;545;p5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7"/>
          <p:cNvSpPr txBox="1"/>
          <p:nvPr>
            <p:ph hasCustomPrompt="1" type="title"/>
          </p:nvPr>
        </p:nvSpPr>
        <p:spPr>
          <a:xfrm>
            <a:off x="1465050" y="1728425"/>
            <a:ext cx="6213900" cy="96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548" name="Google Shape;548;p57"/>
          <p:cNvSpPr txBox="1"/>
          <p:nvPr>
            <p:ph idx="1" type="subTitle"/>
          </p:nvPr>
        </p:nvSpPr>
        <p:spPr>
          <a:xfrm>
            <a:off x="2558800" y="2898475"/>
            <a:ext cx="4015800" cy="4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549" name="Google Shape;549;p5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0" name="Google Shape;550;p5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1" name="Google Shape;551;p5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52" name="Google Shape;552;p5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9"/>
          <p:cNvSpPr txBox="1"/>
          <p:nvPr>
            <p:ph type="title"/>
          </p:nvPr>
        </p:nvSpPr>
        <p:spPr>
          <a:xfrm>
            <a:off x="5869400" y="549600"/>
            <a:ext cx="2560200" cy="10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6" name="Google Shape;556;p59"/>
          <p:cNvSpPr txBox="1"/>
          <p:nvPr>
            <p:ph idx="2" type="title"/>
          </p:nvPr>
        </p:nvSpPr>
        <p:spPr>
          <a:xfrm>
            <a:off x="1959525" y="76275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57" name="Google Shape;557;p59"/>
          <p:cNvSpPr txBox="1"/>
          <p:nvPr>
            <p:ph idx="1" type="subTitle"/>
          </p:nvPr>
        </p:nvSpPr>
        <p:spPr>
          <a:xfrm>
            <a:off x="1959525" y="115193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8" name="Google Shape;558;p59"/>
          <p:cNvSpPr txBox="1"/>
          <p:nvPr>
            <p:ph hasCustomPrompt="1" idx="3" type="title"/>
          </p:nvPr>
        </p:nvSpPr>
        <p:spPr>
          <a:xfrm>
            <a:off x="1078075" y="109470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59" name="Google Shape;559;p59"/>
          <p:cNvSpPr txBox="1"/>
          <p:nvPr>
            <p:ph idx="4" type="title"/>
          </p:nvPr>
        </p:nvSpPr>
        <p:spPr>
          <a:xfrm>
            <a:off x="1959525" y="2042145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0" name="Google Shape;560;p59"/>
          <p:cNvSpPr txBox="1"/>
          <p:nvPr>
            <p:ph idx="5" type="subTitle"/>
          </p:nvPr>
        </p:nvSpPr>
        <p:spPr>
          <a:xfrm>
            <a:off x="1959525" y="2431334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59"/>
          <p:cNvSpPr txBox="1"/>
          <p:nvPr>
            <p:ph hasCustomPrompt="1" idx="6" type="title"/>
          </p:nvPr>
        </p:nvSpPr>
        <p:spPr>
          <a:xfrm>
            <a:off x="1078075" y="237409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2" name="Google Shape;562;p59"/>
          <p:cNvSpPr txBox="1"/>
          <p:nvPr>
            <p:ph idx="7" type="title"/>
          </p:nvPr>
        </p:nvSpPr>
        <p:spPr>
          <a:xfrm>
            <a:off x="1959525" y="332154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3" name="Google Shape;563;p59"/>
          <p:cNvSpPr txBox="1"/>
          <p:nvPr>
            <p:ph idx="8" type="subTitle"/>
          </p:nvPr>
        </p:nvSpPr>
        <p:spPr>
          <a:xfrm>
            <a:off x="1959525" y="371072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59"/>
          <p:cNvSpPr txBox="1"/>
          <p:nvPr>
            <p:ph hasCustomPrompt="1" idx="9" type="title"/>
          </p:nvPr>
        </p:nvSpPr>
        <p:spPr>
          <a:xfrm>
            <a:off x="1078075" y="365348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cxnSp>
        <p:nvCxnSpPr>
          <p:cNvPr id="565" name="Google Shape;565;p5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6" name="Google Shape;566;p5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7" name="Google Shape;567;p59"/>
          <p:cNvSpPr txBox="1"/>
          <p:nvPr>
            <p:ph idx="1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68" name="Google Shape;568;p59"/>
          <p:cNvSpPr txBox="1"/>
          <p:nvPr>
            <p:ph idx="1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1_1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0"/>
          <p:cNvSpPr txBox="1"/>
          <p:nvPr>
            <p:ph idx="1" type="subTitle"/>
          </p:nvPr>
        </p:nvSpPr>
        <p:spPr>
          <a:xfrm>
            <a:off x="714300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60"/>
          <p:cNvSpPr txBox="1"/>
          <p:nvPr>
            <p:ph type="title"/>
          </p:nvPr>
        </p:nvSpPr>
        <p:spPr>
          <a:xfrm>
            <a:off x="714300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72" name="Google Shape;572;p60"/>
          <p:cNvSpPr txBox="1"/>
          <p:nvPr>
            <p:ph idx="2" type="subTitle"/>
          </p:nvPr>
        </p:nvSpPr>
        <p:spPr>
          <a:xfrm>
            <a:off x="3539554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60"/>
          <p:cNvSpPr txBox="1"/>
          <p:nvPr>
            <p:ph idx="3" type="title"/>
          </p:nvPr>
        </p:nvSpPr>
        <p:spPr>
          <a:xfrm>
            <a:off x="3539554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74" name="Google Shape;574;p60"/>
          <p:cNvSpPr txBox="1"/>
          <p:nvPr>
            <p:ph idx="4" type="subTitle"/>
          </p:nvPr>
        </p:nvSpPr>
        <p:spPr>
          <a:xfrm>
            <a:off x="6364809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60"/>
          <p:cNvSpPr txBox="1"/>
          <p:nvPr>
            <p:ph idx="5" type="title"/>
          </p:nvPr>
        </p:nvSpPr>
        <p:spPr>
          <a:xfrm>
            <a:off x="6364809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76" name="Google Shape;576;p60"/>
          <p:cNvSpPr txBox="1"/>
          <p:nvPr>
            <p:ph idx="6" type="subTitle"/>
          </p:nvPr>
        </p:nvSpPr>
        <p:spPr>
          <a:xfrm>
            <a:off x="714300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60"/>
          <p:cNvSpPr txBox="1"/>
          <p:nvPr>
            <p:ph idx="7" type="title"/>
          </p:nvPr>
        </p:nvSpPr>
        <p:spPr>
          <a:xfrm>
            <a:off x="714300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78" name="Google Shape;578;p60"/>
          <p:cNvSpPr txBox="1"/>
          <p:nvPr>
            <p:ph idx="8" type="subTitle"/>
          </p:nvPr>
        </p:nvSpPr>
        <p:spPr>
          <a:xfrm>
            <a:off x="3539554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60"/>
          <p:cNvSpPr txBox="1"/>
          <p:nvPr>
            <p:ph idx="9" type="title"/>
          </p:nvPr>
        </p:nvSpPr>
        <p:spPr>
          <a:xfrm>
            <a:off x="3539554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80" name="Google Shape;580;p60"/>
          <p:cNvSpPr txBox="1"/>
          <p:nvPr>
            <p:ph idx="13" type="subTitle"/>
          </p:nvPr>
        </p:nvSpPr>
        <p:spPr>
          <a:xfrm>
            <a:off x="6364809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60"/>
          <p:cNvSpPr txBox="1"/>
          <p:nvPr>
            <p:ph idx="14" type="title"/>
          </p:nvPr>
        </p:nvSpPr>
        <p:spPr>
          <a:xfrm>
            <a:off x="6364809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82" name="Google Shape;582;p60"/>
          <p:cNvSpPr txBox="1"/>
          <p:nvPr>
            <p:ph idx="15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83" name="Google Shape;583;p6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4" name="Google Shape;584;p6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5" name="Google Shape;585;p60"/>
          <p:cNvSpPr txBox="1"/>
          <p:nvPr>
            <p:ph idx="1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86" name="Google Shape;586;p60"/>
          <p:cNvSpPr txBox="1"/>
          <p:nvPr>
            <p:ph idx="1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_2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1"/>
          <p:cNvSpPr txBox="1"/>
          <p:nvPr>
            <p:ph idx="1" type="subTitle"/>
          </p:nvPr>
        </p:nvSpPr>
        <p:spPr>
          <a:xfrm>
            <a:off x="719902" y="1849201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61"/>
          <p:cNvSpPr txBox="1"/>
          <p:nvPr>
            <p:ph type="title"/>
          </p:nvPr>
        </p:nvSpPr>
        <p:spPr>
          <a:xfrm>
            <a:off x="719900" y="1457400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90" name="Google Shape;590;p61"/>
          <p:cNvSpPr txBox="1"/>
          <p:nvPr>
            <p:ph idx="2" type="subTitle"/>
          </p:nvPr>
        </p:nvSpPr>
        <p:spPr>
          <a:xfrm>
            <a:off x="714298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61"/>
          <p:cNvSpPr txBox="1"/>
          <p:nvPr>
            <p:ph idx="3" type="title"/>
          </p:nvPr>
        </p:nvSpPr>
        <p:spPr>
          <a:xfrm>
            <a:off x="714300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92" name="Google Shape;592;p61"/>
          <p:cNvSpPr txBox="1"/>
          <p:nvPr>
            <p:ph idx="4" type="subTitle"/>
          </p:nvPr>
        </p:nvSpPr>
        <p:spPr>
          <a:xfrm>
            <a:off x="3261994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61"/>
          <p:cNvSpPr txBox="1"/>
          <p:nvPr>
            <p:ph idx="5" type="title"/>
          </p:nvPr>
        </p:nvSpPr>
        <p:spPr>
          <a:xfrm>
            <a:off x="3261998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94" name="Google Shape;594;p61"/>
          <p:cNvSpPr txBox="1"/>
          <p:nvPr>
            <p:ph idx="6" type="subTitle"/>
          </p:nvPr>
        </p:nvSpPr>
        <p:spPr>
          <a:xfrm>
            <a:off x="3261994" y="1852444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61"/>
          <p:cNvSpPr txBox="1"/>
          <p:nvPr>
            <p:ph idx="7" type="title"/>
          </p:nvPr>
        </p:nvSpPr>
        <p:spPr>
          <a:xfrm>
            <a:off x="3261998" y="1460099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96" name="Google Shape;596;p61"/>
          <p:cNvSpPr txBox="1"/>
          <p:nvPr>
            <p:ph idx="8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97" name="Google Shape;597;p6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6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9" name="Google Shape;599;p61"/>
          <p:cNvSpPr txBox="1"/>
          <p:nvPr>
            <p:ph idx="9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00" name="Google Shape;600;p61"/>
          <p:cNvSpPr txBox="1"/>
          <p:nvPr>
            <p:ph idx="1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2"/>
          <p:cNvSpPr txBox="1"/>
          <p:nvPr>
            <p:ph hasCustomPrompt="1" type="title"/>
          </p:nvPr>
        </p:nvSpPr>
        <p:spPr>
          <a:xfrm>
            <a:off x="4696050" y="654108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3" name="Google Shape;603;p62"/>
          <p:cNvSpPr txBox="1"/>
          <p:nvPr>
            <p:ph idx="1" type="subTitle"/>
          </p:nvPr>
        </p:nvSpPr>
        <p:spPr>
          <a:xfrm>
            <a:off x="4696050" y="1391692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62"/>
          <p:cNvSpPr txBox="1"/>
          <p:nvPr>
            <p:ph hasCustomPrompt="1" idx="2" type="title"/>
          </p:nvPr>
        </p:nvSpPr>
        <p:spPr>
          <a:xfrm>
            <a:off x="4696050" y="1999500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5" name="Google Shape;605;p62"/>
          <p:cNvSpPr txBox="1"/>
          <p:nvPr>
            <p:ph idx="3" type="subTitle"/>
          </p:nvPr>
        </p:nvSpPr>
        <p:spPr>
          <a:xfrm>
            <a:off x="4696050" y="2737088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62"/>
          <p:cNvSpPr txBox="1"/>
          <p:nvPr>
            <p:ph hasCustomPrompt="1" idx="4" type="title"/>
          </p:nvPr>
        </p:nvSpPr>
        <p:spPr>
          <a:xfrm>
            <a:off x="4696050" y="3344892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7" name="Google Shape;607;p62"/>
          <p:cNvSpPr txBox="1"/>
          <p:nvPr>
            <p:ph idx="5" type="subTitle"/>
          </p:nvPr>
        </p:nvSpPr>
        <p:spPr>
          <a:xfrm>
            <a:off x="4696050" y="4082409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8" name="Google Shape;608;p6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9" name="Google Shape;609;p6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0" name="Google Shape;610;p62"/>
          <p:cNvSpPr txBox="1"/>
          <p:nvPr>
            <p:ph idx="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11" name="Google Shape;611;p62"/>
          <p:cNvSpPr txBox="1"/>
          <p:nvPr>
            <p:ph idx="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idx="1" type="subTitle"/>
          </p:nvPr>
        </p:nvSpPr>
        <p:spPr>
          <a:xfrm>
            <a:off x="714300" y="2052533"/>
            <a:ext cx="3789000" cy="21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714300" y="864708"/>
            <a:ext cx="36348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53" name="Google Shape;53;p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3"/>
          <p:cNvSpPr txBox="1"/>
          <p:nvPr>
            <p:ph idx="1" type="subTitle"/>
          </p:nvPr>
        </p:nvSpPr>
        <p:spPr>
          <a:xfrm>
            <a:off x="1095300" y="2593175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63"/>
          <p:cNvSpPr txBox="1"/>
          <p:nvPr>
            <p:ph type="title"/>
          </p:nvPr>
        </p:nvSpPr>
        <p:spPr>
          <a:xfrm>
            <a:off x="1095300" y="1468600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615" name="Google Shape;615;p6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6" name="Google Shape;616;p6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7" name="Google Shape;617;p63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18" name="Google Shape;618;p63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_1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4"/>
          <p:cNvSpPr txBox="1"/>
          <p:nvPr>
            <p:ph idx="1" type="subTitle"/>
          </p:nvPr>
        </p:nvSpPr>
        <p:spPr>
          <a:xfrm>
            <a:off x="714325" y="1185950"/>
            <a:ext cx="7715400" cy="17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1" name="Google Shape;621;p64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622" name="Google Shape;622;p6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3" name="Google Shape;623;p6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4" name="Google Shape;624;p6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25" name="Google Shape;625;p6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 1">
  <p:cSld name="CUSTOM_3_1_1_1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5"/>
          <p:cNvSpPr txBox="1"/>
          <p:nvPr>
            <p:ph idx="1" type="subTitle"/>
          </p:nvPr>
        </p:nvSpPr>
        <p:spPr>
          <a:xfrm>
            <a:off x="714325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8" name="Google Shape;628;p65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29" name="Google Shape;629;p65"/>
          <p:cNvSpPr txBox="1"/>
          <p:nvPr>
            <p:ph idx="2" type="subTitle"/>
          </p:nvPr>
        </p:nvSpPr>
        <p:spPr>
          <a:xfrm>
            <a:off x="4668000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630" name="Google Shape;630;p6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1" name="Google Shape;631;p6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2" name="Google Shape;632;p65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33" name="Google Shape;633;p65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6"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6"/>
          <p:cNvSpPr txBox="1"/>
          <p:nvPr>
            <p:ph idx="1" type="subTitle"/>
          </p:nvPr>
        </p:nvSpPr>
        <p:spPr>
          <a:xfrm>
            <a:off x="4741200" y="1380300"/>
            <a:ext cx="32547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6" name="Google Shape;636;p66"/>
          <p:cNvSpPr txBox="1"/>
          <p:nvPr>
            <p:ph type="title"/>
          </p:nvPr>
        </p:nvSpPr>
        <p:spPr>
          <a:xfrm>
            <a:off x="4741200" y="547825"/>
            <a:ext cx="3254700" cy="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37" name="Google Shape;637;p66"/>
          <p:cNvSpPr/>
          <p:nvPr/>
        </p:nvSpPr>
        <p:spPr>
          <a:xfrm>
            <a:off x="4307400" y="549600"/>
            <a:ext cx="4122300" cy="40548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66"/>
          <p:cNvSpPr txBox="1"/>
          <p:nvPr/>
        </p:nvSpPr>
        <p:spPr>
          <a:xfrm>
            <a:off x="4670100" y="3443475"/>
            <a:ext cx="35433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infographics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&amp; images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illustrations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639" name="Google Shape;639;p6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0" name="Google Shape;640;p6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1" name="Google Shape;641;p6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42" name="Google Shape;642;p6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67"/>
          <p:cNvGrpSpPr/>
          <p:nvPr/>
        </p:nvGrpSpPr>
        <p:grpSpPr>
          <a:xfrm>
            <a:off x="1265868" y="549590"/>
            <a:ext cx="528885" cy="545802"/>
            <a:chOff x="-1507225" y="3988588"/>
            <a:chExt cx="575250" cy="593650"/>
          </a:xfrm>
        </p:grpSpPr>
        <p:sp>
          <p:nvSpPr>
            <p:cNvPr id="645" name="Google Shape;645;p67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67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67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8" name="Google Shape;648;p67"/>
          <p:cNvSpPr/>
          <p:nvPr/>
        </p:nvSpPr>
        <p:spPr>
          <a:xfrm>
            <a:off x="8000289" y="43292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67"/>
          <p:cNvSpPr/>
          <p:nvPr/>
        </p:nvSpPr>
        <p:spPr>
          <a:xfrm>
            <a:off x="2124267" y="7937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67"/>
          <p:cNvSpPr/>
          <p:nvPr/>
        </p:nvSpPr>
        <p:spPr>
          <a:xfrm>
            <a:off x="1752493" y="12277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67"/>
          <p:cNvSpPr/>
          <p:nvPr/>
        </p:nvSpPr>
        <p:spPr>
          <a:xfrm>
            <a:off x="1038417" y="793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67"/>
          <p:cNvSpPr/>
          <p:nvPr/>
        </p:nvSpPr>
        <p:spPr>
          <a:xfrm>
            <a:off x="7339115" y="4208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67"/>
          <p:cNvSpPr/>
          <p:nvPr/>
        </p:nvSpPr>
        <p:spPr>
          <a:xfrm>
            <a:off x="2275515" y="10954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67"/>
          <p:cNvSpPr/>
          <p:nvPr/>
        </p:nvSpPr>
        <p:spPr>
          <a:xfrm>
            <a:off x="714289" y="2030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5" name="Google Shape;655;p67"/>
          <p:cNvGrpSpPr/>
          <p:nvPr/>
        </p:nvGrpSpPr>
        <p:grpSpPr>
          <a:xfrm>
            <a:off x="7711188" y="3642869"/>
            <a:ext cx="387316" cy="399705"/>
            <a:chOff x="-1507225" y="3988588"/>
            <a:chExt cx="575250" cy="593650"/>
          </a:xfrm>
        </p:grpSpPr>
        <p:sp>
          <p:nvSpPr>
            <p:cNvPr id="656" name="Google Shape;656;p67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67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67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67"/>
          <p:cNvGrpSpPr/>
          <p:nvPr/>
        </p:nvGrpSpPr>
        <p:grpSpPr>
          <a:xfrm>
            <a:off x="873882" y="1242578"/>
            <a:ext cx="387296" cy="396831"/>
            <a:chOff x="874000" y="1401213"/>
            <a:chExt cx="581875" cy="596200"/>
          </a:xfrm>
        </p:grpSpPr>
        <p:sp>
          <p:nvSpPr>
            <p:cNvPr id="660" name="Google Shape;660;p67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67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67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67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67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67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67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67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67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67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67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67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67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67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67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67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67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67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67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67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67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67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67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3" name="Google Shape;683;p67"/>
          <p:cNvSpPr/>
          <p:nvPr/>
        </p:nvSpPr>
        <p:spPr>
          <a:xfrm>
            <a:off x="1501192" y="1412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67"/>
          <p:cNvSpPr/>
          <p:nvPr/>
        </p:nvSpPr>
        <p:spPr>
          <a:xfrm>
            <a:off x="2600868" y="6918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5" name="Google Shape;685;p67"/>
          <p:cNvGrpSpPr/>
          <p:nvPr/>
        </p:nvGrpSpPr>
        <p:grpSpPr>
          <a:xfrm>
            <a:off x="6592055" y="4001105"/>
            <a:ext cx="528916" cy="535303"/>
            <a:chOff x="-1988450" y="2592438"/>
            <a:chExt cx="550725" cy="557375"/>
          </a:xfrm>
        </p:grpSpPr>
        <p:sp>
          <p:nvSpPr>
            <p:cNvPr id="686" name="Google Shape;686;p67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67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67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67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67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67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2" name="Google Shape;692;p67"/>
          <p:cNvSpPr/>
          <p:nvPr/>
        </p:nvSpPr>
        <p:spPr>
          <a:xfrm>
            <a:off x="7179692" y="3813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67"/>
          <p:cNvSpPr/>
          <p:nvPr/>
        </p:nvSpPr>
        <p:spPr>
          <a:xfrm>
            <a:off x="8227693" y="35572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67"/>
          <p:cNvSpPr/>
          <p:nvPr/>
        </p:nvSpPr>
        <p:spPr>
          <a:xfrm>
            <a:off x="7711192" y="4414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67"/>
          <p:cNvSpPr/>
          <p:nvPr/>
        </p:nvSpPr>
        <p:spPr>
          <a:xfrm>
            <a:off x="8098490" y="31604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6" name="Google Shape;696;p67"/>
          <p:cNvCxnSpPr>
            <a:stCxn id="697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8" name="Google Shape;698;p67"/>
          <p:cNvCxnSpPr>
            <a:endCxn id="699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0" name="Google Shape;700;p67"/>
          <p:cNvSpPr txBox="1"/>
          <p:nvPr>
            <p:ph type="title"/>
          </p:nvPr>
        </p:nvSpPr>
        <p:spPr>
          <a:xfrm>
            <a:off x="777629" y="4727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01" name="Google Shape;701;p67"/>
          <p:cNvSpPr txBox="1"/>
          <p:nvPr>
            <p:ph idx="2" type="title"/>
          </p:nvPr>
        </p:nvSpPr>
        <p:spPr>
          <a:xfrm>
            <a:off x="7486175" y="47515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_1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3" name="Google Shape;703;p68"/>
          <p:cNvCxnSpPr>
            <a:stCxn id="704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5" name="Google Shape;705;p68"/>
          <p:cNvCxnSpPr>
            <a:endCxn id="706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7" name="Google Shape;707;p68"/>
          <p:cNvSpPr txBox="1"/>
          <p:nvPr>
            <p:ph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08" name="Google Shape;708;p68"/>
          <p:cNvSpPr txBox="1"/>
          <p:nvPr>
            <p:ph idx="2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57" name="Google Shape;57;p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990175" y="1241200"/>
            <a:ext cx="3582000" cy="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990175" y="2213250"/>
            <a:ext cx="3518100" cy="1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4" name="Google Shape;64;p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" name="Google Shape;65;p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Google Shape;66;p9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797700" y="3325911"/>
            <a:ext cx="4287000" cy="124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70" name="Google Shape;70;p1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10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34.xml"/><Relationship Id="rId22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42.xml"/><Relationship Id="rId6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55.xml"/><Relationship Id="rId22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63.xml"/><Relationship Id="rId6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247" name="Google Shape;247;p25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7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479" name="Google Shape;479;p47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26.jpg"/><Relationship Id="rId9" Type="http://schemas.openxmlformats.org/officeDocument/2006/relationships/image" Target="../media/image27.jpg"/><Relationship Id="rId5" Type="http://schemas.openxmlformats.org/officeDocument/2006/relationships/image" Target="../media/image24.jpg"/><Relationship Id="rId6" Type="http://schemas.openxmlformats.org/officeDocument/2006/relationships/image" Target="../media/image29.jpg"/><Relationship Id="rId7" Type="http://schemas.openxmlformats.org/officeDocument/2006/relationships/image" Target="../media/image25.jpg"/><Relationship Id="rId8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jpg"/><Relationship Id="rId10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5" Type="http://schemas.openxmlformats.org/officeDocument/2006/relationships/image" Target="../media/image11.jpg"/><Relationship Id="rId6" Type="http://schemas.openxmlformats.org/officeDocument/2006/relationships/image" Target="../media/image13.jpg"/><Relationship Id="rId7" Type="http://schemas.openxmlformats.org/officeDocument/2006/relationships/image" Target="../media/image21.jpg"/><Relationship Id="rId8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55.png"/><Relationship Id="rId5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4.png"/><Relationship Id="rId5" Type="http://schemas.openxmlformats.org/officeDocument/2006/relationships/image" Target="../media/image4.jpg"/><Relationship Id="rId6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35.png"/><Relationship Id="rId13" Type="http://schemas.openxmlformats.org/officeDocument/2006/relationships/image" Target="../media/image41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15" Type="http://schemas.openxmlformats.org/officeDocument/2006/relationships/image" Target="../media/image56.png"/><Relationship Id="rId14" Type="http://schemas.openxmlformats.org/officeDocument/2006/relationships/image" Target="../media/image58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5" Type="http://schemas.openxmlformats.org/officeDocument/2006/relationships/image" Target="../media/image44.png"/><Relationship Id="rId6" Type="http://schemas.openxmlformats.org/officeDocument/2006/relationships/image" Target="../media/image50.png"/><Relationship Id="rId7" Type="http://schemas.openxmlformats.org/officeDocument/2006/relationships/image" Target="../media/image49.png"/><Relationship Id="rId8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food52.com/recipes/84225-mole-sencillo-recipe" TargetMode="External"/><Relationship Id="rId4" Type="http://schemas.openxmlformats.org/officeDocument/2006/relationships/hyperlink" Target="https://www.allrecipes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9"/>
          <p:cNvSpPr/>
          <p:nvPr/>
        </p:nvSpPr>
        <p:spPr>
          <a:xfrm>
            <a:off x="4307675" y="1063650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69"/>
          <p:cNvSpPr/>
          <p:nvPr/>
        </p:nvSpPr>
        <p:spPr>
          <a:xfrm>
            <a:off x="4559900" y="3008049"/>
            <a:ext cx="3617700" cy="6597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5" name="Google Shape;715;p69"/>
          <p:cNvPicPr preferRelativeResize="0"/>
          <p:nvPr/>
        </p:nvPicPr>
        <p:blipFill rotWithShape="1">
          <a:blip r:embed="rId3">
            <a:alphaModFix/>
          </a:blip>
          <a:srcRect b="3789" l="0" r="0" t="3789"/>
          <a:stretch/>
        </p:blipFill>
        <p:spPr>
          <a:xfrm>
            <a:off x="714300" y="1015563"/>
            <a:ext cx="3318600" cy="3067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16" name="Google Shape;716;p69"/>
          <p:cNvSpPr txBox="1"/>
          <p:nvPr>
            <p:ph type="ctrTitle"/>
          </p:nvPr>
        </p:nvSpPr>
        <p:spPr>
          <a:xfrm>
            <a:off x="4427525" y="1340775"/>
            <a:ext cx="38826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latin typeface="Space Grotesk"/>
                <a:ea typeface="Space Grotesk"/>
                <a:cs typeface="Space Grotesk"/>
                <a:sym typeface="Space Grotesk"/>
              </a:rPr>
              <a:t>Needfinding</a:t>
            </a:r>
            <a:endParaRPr b="1" sz="21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naheim"/>
                <a:ea typeface="Anaheim"/>
                <a:cs typeface="Anaheim"/>
                <a:sym typeface="Anaheim"/>
              </a:rPr>
              <a:t>Culture through Cuisine</a:t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717" name="Google Shape;717;p69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Defne Genç, Janet Zhong, 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Amrita Palaparthi, Kyla Guru</a:t>
            </a:r>
            <a:r>
              <a:rPr lang="en"/>
              <a:t> </a:t>
            </a:r>
            <a:endParaRPr sz="400"/>
          </a:p>
        </p:txBody>
      </p:sp>
      <p:grpSp>
        <p:nvGrpSpPr>
          <p:cNvPr id="718" name="Google Shape;718;p69"/>
          <p:cNvGrpSpPr/>
          <p:nvPr/>
        </p:nvGrpSpPr>
        <p:grpSpPr>
          <a:xfrm>
            <a:off x="2971240" y="772723"/>
            <a:ext cx="554410" cy="568059"/>
            <a:chOff x="874000" y="1401213"/>
            <a:chExt cx="581875" cy="596200"/>
          </a:xfrm>
        </p:grpSpPr>
        <p:sp>
          <p:nvSpPr>
            <p:cNvPr id="719" name="Google Shape;719;p69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69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69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69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69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69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69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69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69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69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69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69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69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69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69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69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69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69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69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69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69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69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69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2" name="Google Shape;742;p69"/>
          <p:cNvGrpSpPr/>
          <p:nvPr/>
        </p:nvGrpSpPr>
        <p:grpSpPr>
          <a:xfrm>
            <a:off x="6722895" y="4250095"/>
            <a:ext cx="289020" cy="292510"/>
            <a:chOff x="-1988450" y="2592438"/>
            <a:chExt cx="550725" cy="557375"/>
          </a:xfrm>
        </p:grpSpPr>
        <p:sp>
          <p:nvSpPr>
            <p:cNvPr id="743" name="Google Shape;743;p69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69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69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69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69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69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9" name="Google Shape;749;p69"/>
          <p:cNvSpPr/>
          <p:nvPr/>
        </p:nvSpPr>
        <p:spPr>
          <a:xfrm>
            <a:off x="3881067" y="2099691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69"/>
          <p:cNvSpPr/>
          <p:nvPr/>
        </p:nvSpPr>
        <p:spPr>
          <a:xfrm>
            <a:off x="2439472" y="694081"/>
            <a:ext cx="80616" cy="80616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69"/>
          <p:cNvSpPr/>
          <p:nvPr/>
        </p:nvSpPr>
        <p:spPr>
          <a:xfrm>
            <a:off x="1594467" y="4323634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69"/>
          <p:cNvSpPr/>
          <p:nvPr/>
        </p:nvSpPr>
        <p:spPr>
          <a:xfrm>
            <a:off x="3773831" y="4456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69"/>
          <p:cNvSpPr/>
          <p:nvPr/>
        </p:nvSpPr>
        <p:spPr>
          <a:xfrm>
            <a:off x="1029444" y="4372535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69"/>
          <p:cNvSpPr/>
          <p:nvPr/>
        </p:nvSpPr>
        <p:spPr>
          <a:xfrm>
            <a:off x="1025619" y="1418594"/>
            <a:ext cx="58209" cy="58209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69"/>
          <p:cNvSpPr/>
          <p:nvPr/>
        </p:nvSpPr>
        <p:spPr>
          <a:xfrm>
            <a:off x="6842779" y="721566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69"/>
          <p:cNvSpPr/>
          <p:nvPr/>
        </p:nvSpPr>
        <p:spPr>
          <a:xfrm>
            <a:off x="7931022" y="4402993"/>
            <a:ext cx="80616" cy="80616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69"/>
          <p:cNvSpPr/>
          <p:nvPr/>
        </p:nvSpPr>
        <p:spPr>
          <a:xfrm>
            <a:off x="3136767" y="4136459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69"/>
          <p:cNvSpPr/>
          <p:nvPr/>
        </p:nvSpPr>
        <p:spPr>
          <a:xfrm>
            <a:off x="6263472" y="4282643"/>
            <a:ext cx="80616" cy="80616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9"/>
          <p:cNvSpPr/>
          <p:nvPr/>
        </p:nvSpPr>
        <p:spPr>
          <a:xfrm>
            <a:off x="4885756" y="6940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69"/>
          <p:cNvSpPr/>
          <p:nvPr/>
        </p:nvSpPr>
        <p:spPr>
          <a:xfrm>
            <a:off x="8372457" y="774698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69"/>
          <p:cNvSpPr/>
          <p:nvPr/>
        </p:nvSpPr>
        <p:spPr>
          <a:xfrm>
            <a:off x="670502" y="385537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69"/>
          <p:cNvSpPr/>
          <p:nvPr/>
        </p:nvSpPr>
        <p:spPr>
          <a:xfrm>
            <a:off x="5682752" y="43358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69"/>
          <p:cNvSpPr/>
          <p:nvPr/>
        </p:nvSpPr>
        <p:spPr>
          <a:xfrm>
            <a:off x="6036064" y="633452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69"/>
          <p:cNvSpPr/>
          <p:nvPr/>
        </p:nvSpPr>
        <p:spPr>
          <a:xfrm>
            <a:off x="3187927" y="1682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69"/>
          <p:cNvSpPr/>
          <p:nvPr/>
        </p:nvSpPr>
        <p:spPr>
          <a:xfrm>
            <a:off x="723677" y="1682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6" name="Google Shape;766;p69"/>
          <p:cNvGrpSpPr/>
          <p:nvPr/>
        </p:nvGrpSpPr>
        <p:grpSpPr>
          <a:xfrm rot="2920747">
            <a:off x="2483540" y="4133734"/>
            <a:ext cx="420626" cy="430987"/>
            <a:chOff x="874000" y="1401213"/>
            <a:chExt cx="581875" cy="596200"/>
          </a:xfrm>
        </p:grpSpPr>
        <p:sp>
          <p:nvSpPr>
            <p:cNvPr id="767" name="Google Shape;767;p69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69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69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69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69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69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69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69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69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69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69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69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69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69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69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69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69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69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69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69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69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69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69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0" name="Google Shape;790;p69"/>
          <p:cNvSpPr txBox="1"/>
          <p:nvPr>
            <p:ph idx="2" type="title"/>
          </p:nvPr>
        </p:nvSpPr>
        <p:spPr>
          <a:xfrm>
            <a:off x="444174" y="320375"/>
            <a:ext cx="976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78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PotLuck</a:t>
            </a:r>
            <a:endParaRPr/>
          </a:p>
        </p:txBody>
      </p:sp>
      <p:pic>
        <p:nvPicPr>
          <p:cNvPr id="1104" name="Google Shape;110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22" y="274488"/>
            <a:ext cx="8885356" cy="459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78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p79"/>
          <p:cNvPicPr preferRelativeResize="0"/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129322" y="334788"/>
            <a:ext cx="8885356" cy="459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2325" y="610924"/>
            <a:ext cx="1652925" cy="16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2656" y="610924"/>
            <a:ext cx="1632263" cy="16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1850" y="705375"/>
            <a:ext cx="1481324" cy="145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2152" y="600101"/>
            <a:ext cx="1705923" cy="166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6926" y="2826545"/>
            <a:ext cx="1652925" cy="1577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99244" y="2977249"/>
            <a:ext cx="1353702" cy="132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07874" y="3017325"/>
            <a:ext cx="1296200" cy="123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80"/>
          <p:cNvSpPr txBox="1"/>
          <p:nvPr>
            <p:ph idx="2" type="title"/>
          </p:nvPr>
        </p:nvSpPr>
        <p:spPr>
          <a:xfrm>
            <a:off x="679475" y="6786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Key Insights 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23" name="Google Shape;1123;p80"/>
          <p:cNvSpPr txBox="1"/>
          <p:nvPr>
            <p:ph type="title"/>
          </p:nvPr>
        </p:nvSpPr>
        <p:spPr>
          <a:xfrm>
            <a:off x="727450" y="2715900"/>
            <a:ext cx="6759600" cy="11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wonder if this means…</a:t>
            </a:r>
            <a:endParaRPr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People need to understand 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story, cultural context, and experience behind food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in order to be connected to it and appreciate it further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Cooking for others may feel more meaningful than cooking for yourself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24" name="Google Shape;1124;p80"/>
          <p:cNvSpPr txBox="1"/>
          <p:nvPr>
            <p:ph type="title"/>
          </p:nvPr>
        </p:nvSpPr>
        <p:spPr>
          <a:xfrm>
            <a:off x="727450" y="1644713"/>
            <a:ext cx="6450000" cy="92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Key Insights:</a:t>
            </a:r>
            <a:endParaRPr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Some people see food as a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passive interest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rather than a passion or hobby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People can appreciate well-made, high-quality, home-cooked food and still feel that making such food for themselves is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not worth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the difficulty</a:t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grpSp>
        <p:nvGrpSpPr>
          <p:cNvPr id="1125" name="Google Shape;1125;p80"/>
          <p:cNvGrpSpPr/>
          <p:nvPr/>
        </p:nvGrpSpPr>
        <p:grpSpPr>
          <a:xfrm>
            <a:off x="4117060" y="678666"/>
            <a:ext cx="387325" cy="392002"/>
            <a:chOff x="-1988450" y="2592438"/>
            <a:chExt cx="550725" cy="557375"/>
          </a:xfrm>
        </p:grpSpPr>
        <p:sp>
          <p:nvSpPr>
            <p:cNvPr id="1126" name="Google Shape;1126;p80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80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80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80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80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80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2" name="Google Shape;1132;p80"/>
          <p:cNvGrpSpPr/>
          <p:nvPr/>
        </p:nvGrpSpPr>
        <p:grpSpPr>
          <a:xfrm>
            <a:off x="4793760" y="978666"/>
            <a:ext cx="387325" cy="392002"/>
            <a:chOff x="-1988450" y="2592438"/>
            <a:chExt cx="550725" cy="557375"/>
          </a:xfrm>
        </p:grpSpPr>
        <p:sp>
          <p:nvSpPr>
            <p:cNvPr id="1133" name="Google Shape;1133;p80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80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80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80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80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80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9" name="Google Shape;1139;p80"/>
          <p:cNvSpPr/>
          <p:nvPr/>
        </p:nvSpPr>
        <p:spPr>
          <a:xfrm>
            <a:off x="5586802" y="678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80"/>
          <p:cNvSpPr/>
          <p:nvPr/>
        </p:nvSpPr>
        <p:spPr>
          <a:xfrm>
            <a:off x="6346127" y="10706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80"/>
          <p:cNvSpPr/>
          <p:nvPr/>
        </p:nvSpPr>
        <p:spPr>
          <a:xfrm>
            <a:off x="7186506" y="770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80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81"/>
          <p:cNvSpPr/>
          <p:nvPr/>
        </p:nvSpPr>
        <p:spPr>
          <a:xfrm>
            <a:off x="4307675" y="1063638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81"/>
          <p:cNvSpPr/>
          <p:nvPr/>
        </p:nvSpPr>
        <p:spPr>
          <a:xfrm>
            <a:off x="4559896" y="3316336"/>
            <a:ext cx="3617700" cy="415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81"/>
          <p:cNvSpPr/>
          <p:nvPr/>
        </p:nvSpPr>
        <p:spPr>
          <a:xfrm>
            <a:off x="7208900" y="1411961"/>
            <a:ext cx="968700" cy="968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81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Manager of 99 Ranch (Asian Grocery)</a:t>
            </a:r>
            <a:endParaRPr/>
          </a:p>
        </p:txBody>
      </p:sp>
      <p:sp>
        <p:nvSpPr>
          <p:cNvPr id="1151" name="Google Shape;1151;p81"/>
          <p:cNvSpPr txBox="1"/>
          <p:nvPr>
            <p:ph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02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52" name="Google Shape;1152;p81"/>
          <p:cNvSpPr/>
          <p:nvPr/>
        </p:nvSpPr>
        <p:spPr>
          <a:xfrm>
            <a:off x="625227" y="14048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81"/>
          <p:cNvSpPr/>
          <p:nvPr/>
        </p:nvSpPr>
        <p:spPr>
          <a:xfrm>
            <a:off x="2863102" y="7531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81"/>
          <p:cNvSpPr/>
          <p:nvPr/>
        </p:nvSpPr>
        <p:spPr>
          <a:xfrm>
            <a:off x="3542452" y="38960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81"/>
          <p:cNvSpPr/>
          <p:nvPr/>
        </p:nvSpPr>
        <p:spPr>
          <a:xfrm>
            <a:off x="1706256" y="14970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81"/>
          <p:cNvSpPr/>
          <p:nvPr/>
        </p:nvSpPr>
        <p:spPr>
          <a:xfrm>
            <a:off x="1648004" y="9438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81"/>
          <p:cNvSpPr/>
          <p:nvPr/>
        </p:nvSpPr>
        <p:spPr>
          <a:xfrm>
            <a:off x="1003379" y="41918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81"/>
          <p:cNvSpPr/>
          <p:nvPr/>
        </p:nvSpPr>
        <p:spPr>
          <a:xfrm>
            <a:off x="518679" y="25429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81"/>
          <p:cNvSpPr/>
          <p:nvPr/>
        </p:nvSpPr>
        <p:spPr>
          <a:xfrm>
            <a:off x="4078229" y="273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81"/>
          <p:cNvSpPr/>
          <p:nvPr/>
        </p:nvSpPr>
        <p:spPr>
          <a:xfrm>
            <a:off x="1122706" y="1982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81"/>
          <p:cNvSpPr/>
          <p:nvPr/>
        </p:nvSpPr>
        <p:spPr>
          <a:xfrm>
            <a:off x="3844504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81"/>
          <p:cNvSpPr/>
          <p:nvPr/>
        </p:nvSpPr>
        <p:spPr>
          <a:xfrm>
            <a:off x="4078231" y="36019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81"/>
          <p:cNvSpPr/>
          <p:nvPr/>
        </p:nvSpPr>
        <p:spPr>
          <a:xfrm>
            <a:off x="2383831" y="7921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81"/>
          <p:cNvSpPr/>
          <p:nvPr/>
        </p:nvSpPr>
        <p:spPr>
          <a:xfrm>
            <a:off x="1210281" y="40611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81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Grace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166" name="Google Shape;1166;p81"/>
          <p:cNvPicPr preferRelativeResize="0"/>
          <p:nvPr/>
        </p:nvPicPr>
        <p:blipFill rotWithShape="1">
          <a:blip r:embed="rId3">
            <a:alphaModFix/>
          </a:blip>
          <a:srcRect b="7859" l="0" r="0" t="0"/>
          <a:stretch/>
        </p:blipFill>
        <p:spPr>
          <a:xfrm>
            <a:off x="851388" y="1066175"/>
            <a:ext cx="3325276" cy="3063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7" name="Google Shape;1167;p81"/>
          <p:cNvGrpSpPr/>
          <p:nvPr/>
        </p:nvGrpSpPr>
        <p:grpSpPr>
          <a:xfrm>
            <a:off x="474481" y="3136252"/>
            <a:ext cx="528885" cy="545802"/>
            <a:chOff x="-1507225" y="3988588"/>
            <a:chExt cx="575250" cy="593650"/>
          </a:xfrm>
        </p:grpSpPr>
        <p:sp>
          <p:nvSpPr>
            <p:cNvPr id="1168" name="Google Shape;1168;p81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81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81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1" name="Google Shape;1171;p81"/>
          <p:cNvSpPr/>
          <p:nvPr/>
        </p:nvSpPr>
        <p:spPr>
          <a:xfrm>
            <a:off x="3804604" y="6521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81"/>
          <p:cNvSpPr/>
          <p:nvPr/>
        </p:nvSpPr>
        <p:spPr>
          <a:xfrm>
            <a:off x="3421177" y="85406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81"/>
          <p:cNvSpPr txBox="1"/>
          <p:nvPr/>
        </p:nvSpPr>
        <p:spPr>
          <a:xfrm>
            <a:off x="2073725" y="4379600"/>
            <a:ext cx="5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 conducted at 99 Ranch while taking physical notes</a:t>
            </a:r>
            <a:endParaRPr b="1">
              <a:solidFill>
                <a:srgbClr val="1155C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74" name="Google Shape;1174;p81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1175" name="Google Shape;1175;p81"/>
          <p:cNvSpPr txBox="1"/>
          <p:nvPr/>
        </p:nvSpPr>
        <p:spPr>
          <a:xfrm>
            <a:off x="4559900" y="613538"/>
            <a:ext cx="417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Interviewed by Janet &amp; Observed by Defne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82"/>
          <p:cNvSpPr txBox="1"/>
          <p:nvPr>
            <p:ph type="title"/>
          </p:nvPr>
        </p:nvSpPr>
        <p:spPr>
          <a:xfrm>
            <a:off x="746850" y="2056975"/>
            <a:ext cx="5688600" cy="133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Surprises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Some immigrants feel a lot of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comfort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at an Asian grocery because it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reminds them of home</a:t>
            </a:r>
            <a:endParaRPr b="1"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Asian grocery also has western products, so can help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bridge cultures</a:t>
            </a:r>
            <a:endParaRPr b="1"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When people bring recipes of a cuisine they are not used to, they are not always authentic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81" name="Google Shape;1181;p82"/>
          <p:cNvSpPr txBox="1"/>
          <p:nvPr>
            <p:ph type="title"/>
          </p:nvPr>
        </p:nvSpPr>
        <p:spPr>
          <a:xfrm>
            <a:off x="746850" y="1139650"/>
            <a:ext cx="5688600" cy="9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Who is Grace?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Immigrated with her husband and children from Taiwan 10 years ago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82" name="Google Shape;1182;p82"/>
          <p:cNvSpPr txBox="1"/>
          <p:nvPr>
            <p:ph type="title"/>
          </p:nvPr>
        </p:nvSpPr>
        <p:spPr>
          <a:xfrm>
            <a:off x="746850" y="3478300"/>
            <a:ext cx="5688600" cy="11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Contradictions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She misses Taiwanese food culture, but also enjoys American food culture</a:t>
            </a:r>
            <a:endParaRPr sz="14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83" name="Google Shape;1183;p82"/>
          <p:cNvSpPr txBox="1"/>
          <p:nvPr>
            <p:ph idx="2" type="title"/>
          </p:nvPr>
        </p:nvSpPr>
        <p:spPr>
          <a:xfrm>
            <a:off x="209400" y="6619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Context &amp; Observations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184" name="Google Shape;118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350" y="1290450"/>
            <a:ext cx="2327099" cy="1746441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82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69350"/>
            <a:ext cx="8839204" cy="4316018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83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Google Shape;1196;p8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52400" y="152400"/>
            <a:ext cx="8839204" cy="431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150" y="630687"/>
            <a:ext cx="1410301" cy="142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1375" y="578900"/>
            <a:ext cx="1532300" cy="15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8475" y="630675"/>
            <a:ext cx="1453263" cy="146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9076" y="545467"/>
            <a:ext cx="1453275" cy="141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6575" y="2627087"/>
            <a:ext cx="1334789" cy="141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7427" y="2707700"/>
            <a:ext cx="1223250" cy="12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59950" y="2682174"/>
            <a:ext cx="1410289" cy="14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53142" y="2707700"/>
            <a:ext cx="1484708" cy="150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84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85"/>
          <p:cNvSpPr txBox="1"/>
          <p:nvPr>
            <p:ph type="title"/>
          </p:nvPr>
        </p:nvSpPr>
        <p:spPr>
          <a:xfrm>
            <a:off x="740450" y="2798700"/>
            <a:ext cx="6970200" cy="11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wonder if this means…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There are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more barriers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to cooking cross-cultural dishes than we realized (logistic / language difficulties as well as self-consciousness)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Authentic ingredients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can have a big impact on one’s connection to culture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11" name="Google Shape;1211;p85"/>
          <p:cNvSpPr txBox="1"/>
          <p:nvPr>
            <p:ph type="title"/>
          </p:nvPr>
        </p:nvSpPr>
        <p:spPr>
          <a:xfrm>
            <a:off x="740450" y="1283024"/>
            <a:ext cx="5688600" cy="163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Key Insights: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There is some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difficulty in finding authentic recipes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from different cultures due to language barriers and where to find these resources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Familiar and unfamiliar foods can lead to feelings of comfort/ belonging or discomfort/ hesitation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12" name="Google Shape;1212;p85"/>
          <p:cNvSpPr txBox="1"/>
          <p:nvPr>
            <p:ph idx="2" type="title"/>
          </p:nvPr>
        </p:nvSpPr>
        <p:spPr>
          <a:xfrm>
            <a:off x="679475" y="6786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Key Insights 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213" name="Google Shape;1213;p85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86"/>
          <p:cNvSpPr/>
          <p:nvPr/>
        </p:nvSpPr>
        <p:spPr>
          <a:xfrm>
            <a:off x="4307675" y="1063638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86"/>
          <p:cNvSpPr/>
          <p:nvPr/>
        </p:nvSpPr>
        <p:spPr>
          <a:xfrm>
            <a:off x="4559896" y="3316336"/>
            <a:ext cx="3617700" cy="415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86"/>
          <p:cNvSpPr/>
          <p:nvPr/>
        </p:nvSpPr>
        <p:spPr>
          <a:xfrm>
            <a:off x="7208900" y="1411961"/>
            <a:ext cx="968700" cy="968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86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Owner and Head Chef of Comida Peruana</a:t>
            </a:r>
            <a:endParaRPr/>
          </a:p>
        </p:txBody>
      </p:sp>
      <p:sp>
        <p:nvSpPr>
          <p:cNvPr id="1222" name="Google Shape;1222;p86"/>
          <p:cNvSpPr txBox="1"/>
          <p:nvPr>
            <p:ph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03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223" name="Google Shape;1223;p86"/>
          <p:cNvGrpSpPr/>
          <p:nvPr/>
        </p:nvGrpSpPr>
        <p:grpSpPr>
          <a:xfrm>
            <a:off x="3457185" y="1034166"/>
            <a:ext cx="387325" cy="392002"/>
            <a:chOff x="-1988450" y="2592438"/>
            <a:chExt cx="550725" cy="557375"/>
          </a:xfrm>
        </p:grpSpPr>
        <p:sp>
          <p:nvSpPr>
            <p:cNvPr id="1224" name="Google Shape;1224;p86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86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86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86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86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86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0" name="Google Shape;1230;p86"/>
          <p:cNvGrpSpPr/>
          <p:nvPr/>
        </p:nvGrpSpPr>
        <p:grpSpPr>
          <a:xfrm>
            <a:off x="636056" y="4017115"/>
            <a:ext cx="528885" cy="545802"/>
            <a:chOff x="-1507225" y="3988588"/>
            <a:chExt cx="575250" cy="593650"/>
          </a:xfrm>
        </p:grpSpPr>
        <p:sp>
          <p:nvSpPr>
            <p:cNvPr id="1231" name="Google Shape;1231;p86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86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86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4" name="Google Shape;1234;p86"/>
          <p:cNvSpPr/>
          <p:nvPr/>
        </p:nvSpPr>
        <p:spPr>
          <a:xfrm>
            <a:off x="3909077" y="1961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86"/>
          <p:cNvSpPr/>
          <p:nvPr/>
        </p:nvSpPr>
        <p:spPr>
          <a:xfrm>
            <a:off x="1552352" y="43220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86"/>
          <p:cNvSpPr/>
          <p:nvPr/>
        </p:nvSpPr>
        <p:spPr>
          <a:xfrm>
            <a:off x="786802" y="11164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86"/>
          <p:cNvSpPr/>
          <p:nvPr/>
        </p:nvSpPr>
        <p:spPr>
          <a:xfrm>
            <a:off x="2863102" y="7531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86"/>
          <p:cNvSpPr/>
          <p:nvPr/>
        </p:nvSpPr>
        <p:spPr>
          <a:xfrm>
            <a:off x="3542452" y="38960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86"/>
          <p:cNvSpPr/>
          <p:nvPr/>
        </p:nvSpPr>
        <p:spPr>
          <a:xfrm>
            <a:off x="1706256" y="14970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86"/>
          <p:cNvSpPr/>
          <p:nvPr/>
        </p:nvSpPr>
        <p:spPr>
          <a:xfrm>
            <a:off x="786802" y="25680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86"/>
          <p:cNvSpPr/>
          <p:nvPr/>
        </p:nvSpPr>
        <p:spPr>
          <a:xfrm>
            <a:off x="1648004" y="9438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86"/>
          <p:cNvSpPr/>
          <p:nvPr/>
        </p:nvSpPr>
        <p:spPr>
          <a:xfrm>
            <a:off x="3398929" y="7036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86"/>
          <p:cNvSpPr/>
          <p:nvPr/>
        </p:nvSpPr>
        <p:spPr>
          <a:xfrm>
            <a:off x="2375829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86"/>
          <p:cNvSpPr/>
          <p:nvPr/>
        </p:nvSpPr>
        <p:spPr>
          <a:xfrm>
            <a:off x="4078229" y="273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86"/>
          <p:cNvSpPr/>
          <p:nvPr/>
        </p:nvSpPr>
        <p:spPr>
          <a:xfrm>
            <a:off x="1122706" y="1982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86"/>
          <p:cNvSpPr/>
          <p:nvPr/>
        </p:nvSpPr>
        <p:spPr>
          <a:xfrm>
            <a:off x="3909079" y="40538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86"/>
          <p:cNvSpPr/>
          <p:nvPr/>
        </p:nvSpPr>
        <p:spPr>
          <a:xfrm>
            <a:off x="4078231" y="36019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86"/>
          <p:cNvSpPr/>
          <p:nvPr/>
        </p:nvSpPr>
        <p:spPr>
          <a:xfrm>
            <a:off x="2383831" y="7921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86"/>
          <p:cNvSpPr/>
          <p:nvPr/>
        </p:nvSpPr>
        <p:spPr>
          <a:xfrm>
            <a:off x="1210281" y="40611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0" name="Google Shape;1250;p86"/>
          <p:cNvPicPr preferRelativeResize="0"/>
          <p:nvPr/>
        </p:nvPicPr>
        <p:blipFill rotWithShape="1">
          <a:blip r:embed="rId3">
            <a:alphaModFix/>
          </a:blip>
          <a:srcRect b="5315" l="31136" r="27014" t="12400"/>
          <a:stretch/>
        </p:blipFill>
        <p:spPr>
          <a:xfrm>
            <a:off x="1540225" y="893126"/>
            <a:ext cx="1714500" cy="337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86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Jaclyn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252" name="Google Shape;1252;p86"/>
          <p:cNvSpPr txBox="1"/>
          <p:nvPr>
            <p:ph idx="1" type="subTitle"/>
          </p:nvPr>
        </p:nvSpPr>
        <p:spPr>
          <a:xfrm>
            <a:off x="2545050" y="4549425"/>
            <a:ext cx="56868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Interview conducted at </a:t>
            </a:r>
            <a:r>
              <a:rPr lang="en" sz="1400"/>
              <a:t>Farmers</a:t>
            </a:r>
            <a:r>
              <a:rPr lang="en" sz="1400"/>
              <a:t> Market and transcribed using </a:t>
            </a:r>
            <a:r>
              <a:rPr lang="en" sz="1400">
                <a:solidFill>
                  <a:srgbClr val="000000"/>
                </a:solidFill>
              </a:rPr>
              <a:t>with </a:t>
            </a:r>
            <a:r>
              <a:rPr b="1" lang="en" sz="1400">
                <a:solidFill>
                  <a:srgbClr val="1155CC"/>
                </a:solidFill>
              </a:rPr>
              <a:t>Otter.ai</a:t>
            </a:r>
            <a:endParaRPr b="1" sz="1400">
              <a:solidFill>
                <a:srgbClr val="1155C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53" name="Google Shape;1253;p86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1254" name="Google Shape;1254;p86"/>
          <p:cNvSpPr txBox="1"/>
          <p:nvPr/>
        </p:nvSpPr>
        <p:spPr>
          <a:xfrm>
            <a:off x="4368450" y="609463"/>
            <a:ext cx="417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Interviewed by Kyla &amp; Observed by Amrita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87"/>
          <p:cNvSpPr txBox="1"/>
          <p:nvPr>
            <p:ph idx="2" type="title"/>
          </p:nvPr>
        </p:nvSpPr>
        <p:spPr>
          <a:xfrm>
            <a:off x="771575" y="721125"/>
            <a:ext cx="52284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Space Grotesk"/>
                <a:ea typeface="Space Grotesk"/>
                <a:cs typeface="Space Grotesk"/>
                <a:sym typeface="Space Grotesk"/>
              </a:rPr>
              <a:t>Context &amp; Observations</a:t>
            </a:r>
            <a:endParaRPr sz="34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260" name="Google Shape;1260;p87"/>
          <p:cNvSpPr txBox="1"/>
          <p:nvPr>
            <p:ph type="title"/>
          </p:nvPr>
        </p:nvSpPr>
        <p:spPr>
          <a:xfrm>
            <a:off x="701875" y="1139650"/>
            <a:ext cx="7541400" cy="140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Who is Jaclyn?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Immigrant from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Peru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, Mother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Dreams of opening up a Peruvian coffee shop one day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261" name="Google Shape;1261;p87"/>
          <p:cNvSpPr txBox="1"/>
          <p:nvPr>
            <p:ph type="title"/>
          </p:nvPr>
        </p:nvSpPr>
        <p:spPr>
          <a:xfrm>
            <a:off x="771575" y="2407475"/>
            <a:ext cx="6926100" cy="92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Surprises: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To experience authentic Peruvian food, Jaclyn believes you must visit Peru. 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Jaclyn was incredibly knowledgeable about 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historical traditions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that the food represented: e.g. Chasqui Peruvian messengers gaining strength through quinoa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you eat is a representation of your health and discipline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262" name="Google Shape;1262;p87"/>
          <p:cNvSpPr txBox="1"/>
          <p:nvPr>
            <p:ph type="title"/>
          </p:nvPr>
        </p:nvSpPr>
        <p:spPr>
          <a:xfrm>
            <a:off x="701875" y="3331175"/>
            <a:ext cx="6547800" cy="140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Contradictions: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Wants to expand her business and scale, but is scared to teach other individuals and let go of “her way” of cooking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263" name="Google Shape;126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2874" y="721125"/>
            <a:ext cx="1911014" cy="140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3776" y="1817227"/>
            <a:ext cx="1574824" cy="210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87"/>
          <p:cNvPicPr preferRelativeResize="0"/>
          <p:nvPr/>
        </p:nvPicPr>
        <p:blipFill rotWithShape="1">
          <a:blip r:embed="rId5">
            <a:alphaModFix amt="52000"/>
          </a:blip>
          <a:srcRect b="42654" l="20003" r="58183" t="41245"/>
          <a:stretch/>
        </p:blipFill>
        <p:spPr>
          <a:xfrm>
            <a:off x="7638450" y="2722525"/>
            <a:ext cx="343499" cy="3387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87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Our PotLuck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796" name="Google Shape;796;p70"/>
          <p:cNvPicPr preferRelativeResize="0"/>
          <p:nvPr/>
        </p:nvPicPr>
        <p:blipFill rotWithShape="1">
          <a:blip r:embed="rId3">
            <a:alphaModFix/>
          </a:blip>
          <a:srcRect b="0" l="9358" r="12589" t="0"/>
          <a:stretch/>
        </p:blipFill>
        <p:spPr>
          <a:xfrm>
            <a:off x="1083825" y="1543650"/>
            <a:ext cx="1419300" cy="1454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7" name="Google Shape;797;p70"/>
          <p:cNvPicPr preferRelativeResize="0"/>
          <p:nvPr/>
        </p:nvPicPr>
        <p:blipFill rotWithShape="1">
          <a:blip r:embed="rId4">
            <a:alphaModFix/>
          </a:blip>
          <a:srcRect b="3610" l="10706" r="0" t="26688"/>
          <a:stretch/>
        </p:blipFill>
        <p:spPr>
          <a:xfrm>
            <a:off x="2877675" y="1543650"/>
            <a:ext cx="1419300" cy="1475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8" name="Google Shape;798;p70"/>
          <p:cNvPicPr preferRelativeResize="0"/>
          <p:nvPr/>
        </p:nvPicPr>
        <p:blipFill rotWithShape="1">
          <a:blip r:embed="rId5">
            <a:alphaModFix/>
          </a:blip>
          <a:srcRect b="0" l="7595" r="0" t="0"/>
          <a:stretch/>
        </p:blipFill>
        <p:spPr>
          <a:xfrm>
            <a:off x="4690013" y="1521450"/>
            <a:ext cx="1458000" cy="149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99" name="Google Shape;799;p70"/>
          <p:cNvSpPr txBox="1"/>
          <p:nvPr>
            <p:ph idx="4294967295" type="subTitle"/>
          </p:nvPr>
        </p:nvSpPr>
        <p:spPr>
          <a:xfrm>
            <a:off x="1446000" y="3018150"/>
            <a:ext cx="840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Defne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800" name="Google Shape;800;p70"/>
          <p:cNvSpPr txBox="1"/>
          <p:nvPr>
            <p:ph idx="4294967295" type="subTitle"/>
          </p:nvPr>
        </p:nvSpPr>
        <p:spPr>
          <a:xfrm>
            <a:off x="3263050" y="3028500"/>
            <a:ext cx="840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Kyla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801" name="Google Shape;80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1075" y="1521450"/>
            <a:ext cx="1519800" cy="151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02" name="Google Shape;802;p70"/>
          <p:cNvSpPr txBox="1"/>
          <p:nvPr>
            <p:ph idx="4294967295" type="subTitle"/>
          </p:nvPr>
        </p:nvSpPr>
        <p:spPr>
          <a:xfrm>
            <a:off x="5066288" y="3015750"/>
            <a:ext cx="840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Janet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803" name="Google Shape;803;p70"/>
          <p:cNvSpPr txBox="1"/>
          <p:nvPr>
            <p:ph idx="4294967295" type="subTitle"/>
          </p:nvPr>
        </p:nvSpPr>
        <p:spPr>
          <a:xfrm>
            <a:off x="6958375" y="3028500"/>
            <a:ext cx="840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Amrita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804" name="Google Shape;804;p70"/>
          <p:cNvGrpSpPr/>
          <p:nvPr/>
        </p:nvGrpSpPr>
        <p:grpSpPr>
          <a:xfrm>
            <a:off x="3740300" y="3644000"/>
            <a:ext cx="461000" cy="449350"/>
            <a:chOff x="5368988" y="1287200"/>
            <a:chExt cx="461000" cy="449350"/>
          </a:xfrm>
        </p:grpSpPr>
        <p:sp>
          <p:nvSpPr>
            <p:cNvPr id="805" name="Google Shape;805;p70"/>
            <p:cNvSpPr/>
            <p:nvPr/>
          </p:nvSpPr>
          <p:spPr>
            <a:xfrm>
              <a:off x="5368988" y="1287200"/>
              <a:ext cx="461000" cy="449350"/>
            </a:xfrm>
            <a:custGeom>
              <a:rect b="b" l="l" r="r" t="t"/>
              <a:pathLst>
                <a:path extrusionOk="0" h="17974" w="18440">
                  <a:moveTo>
                    <a:pt x="12512" y="534"/>
                  </a:moveTo>
                  <a:cubicBezTo>
                    <a:pt x="13873" y="534"/>
                    <a:pt x="15148" y="862"/>
                    <a:pt x="16096" y="1482"/>
                  </a:cubicBezTo>
                  <a:cubicBezTo>
                    <a:pt x="16872" y="1982"/>
                    <a:pt x="17337" y="2602"/>
                    <a:pt x="17475" y="3257"/>
                  </a:cubicBezTo>
                  <a:lnTo>
                    <a:pt x="7549" y="3257"/>
                  </a:lnTo>
                  <a:cubicBezTo>
                    <a:pt x="7669" y="2602"/>
                    <a:pt x="8152" y="1982"/>
                    <a:pt x="8927" y="1482"/>
                  </a:cubicBezTo>
                  <a:cubicBezTo>
                    <a:pt x="9875" y="862"/>
                    <a:pt x="11150" y="534"/>
                    <a:pt x="12512" y="534"/>
                  </a:cubicBezTo>
                  <a:close/>
                  <a:moveTo>
                    <a:pt x="8962" y="3809"/>
                  </a:moveTo>
                  <a:lnTo>
                    <a:pt x="9169" y="5325"/>
                  </a:lnTo>
                  <a:cubicBezTo>
                    <a:pt x="8600" y="5067"/>
                    <a:pt x="8014" y="4912"/>
                    <a:pt x="7394" y="4860"/>
                  </a:cubicBezTo>
                  <a:lnTo>
                    <a:pt x="7152" y="3809"/>
                  </a:lnTo>
                  <a:close/>
                  <a:moveTo>
                    <a:pt x="13373" y="3809"/>
                  </a:moveTo>
                  <a:lnTo>
                    <a:pt x="13132" y="8978"/>
                  </a:lnTo>
                  <a:cubicBezTo>
                    <a:pt x="12788" y="8668"/>
                    <a:pt x="12357" y="8444"/>
                    <a:pt x="11874" y="8358"/>
                  </a:cubicBezTo>
                  <a:cubicBezTo>
                    <a:pt x="11857" y="8341"/>
                    <a:pt x="11857" y="8324"/>
                    <a:pt x="11857" y="8324"/>
                  </a:cubicBezTo>
                  <a:lnTo>
                    <a:pt x="11736" y="5842"/>
                  </a:lnTo>
                  <a:cubicBezTo>
                    <a:pt x="11736" y="5713"/>
                    <a:pt x="11631" y="5599"/>
                    <a:pt x="11490" y="5599"/>
                  </a:cubicBezTo>
                  <a:cubicBezTo>
                    <a:pt x="11480" y="5599"/>
                    <a:pt x="11471" y="5600"/>
                    <a:pt x="11461" y="5601"/>
                  </a:cubicBezTo>
                  <a:cubicBezTo>
                    <a:pt x="11323" y="5601"/>
                    <a:pt x="11202" y="5721"/>
                    <a:pt x="11202" y="5877"/>
                  </a:cubicBezTo>
                  <a:lnTo>
                    <a:pt x="11254" y="7117"/>
                  </a:lnTo>
                  <a:cubicBezTo>
                    <a:pt x="10926" y="6635"/>
                    <a:pt x="10530" y="6204"/>
                    <a:pt x="10048" y="5859"/>
                  </a:cubicBezTo>
                  <a:cubicBezTo>
                    <a:pt x="9944" y="5773"/>
                    <a:pt x="9841" y="5721"/>
                    <a:pt x="9755" y="5653"/>
                  </a:cubicBezTo>
                  <a:lnTo>
                    <a:pt x="9513" y="3809"/>
                  </a:lnTo>
                  <a:lnTo>
                    <a:pt x="11116" y="3809"/>
                  </a:lnTo>
                  <a:lnTo>
                    <a:pt x="11150" y="4619"/>
                  </a:lnTo>
                  <a:cubicBezTo>
                    <a:pt x="11150" y="4774"/>
                    <a:pt x="11288" y="4877"/>
                    <a:pt x="11426" y="4877"/>
                  </a:cubicBezTo>
                  <a:cubicBezTo>
                    <a:pt x="11581" y="4860"/>
                    <a:pt x="11702" y="4739"/>
                    <a:pt x="11685" y="4601"/>
                  </a:cubicBezTo>
                  <a:lnTo>
                    <a:pt x="11650" y="3809"/>
                  </a:lnTo>
                  <a:close/>
                  <a:moveTo>
                    <a:pt x="15510" y="3809"/>
                  </a:moveTo>
                  <a:lnTo>
                    <a:pt x="14700" y="10133"/>
                  </a:lnTo>
                  <a:lnTo>
                    <a:pt x="13821" y="10133"/>
                  </a:lnTo>
                  <a:cubicBezTo>
                    <a:pt x="13787" y="9961"/>
                    <a:pt x="13718" y="9806"/>
                    <a:pt x="13649" y="9668"/>
                  </a:cubicBezTo>
                  <a:lnTo>
                    <a:pt x="13908" y="3809"/>
                  </a:lnTo>
                  <a:close/>
                  <a:moveTo>
                    <a:pt x="6980" y="5377"/>
                  </a:moveTo>
                  <a:cubicBezTo>
                    <a:pt x="8996" y="5377"/>
                    <a:pt x="10754" y="6669"/>
                    <a:pt x="11374" y="8582"/>
                  </a:cubicBezTo>
                  <a:cubicBezTo>
                    <a:pt x="11426" y="8737"/>
                    <a:pt x="11564" y="8858"/>
                    <a:pt x="11736" y="8892"/>
                  </a:cubicBezTo>
                  <a:cubicBezTo>
                    <a:pt x="12701" y="9030"/>
                    <a:pt x="13408" y="9857"/>
                    <a:pt x="13373" y="10839"/>
                  </a:cubicBezTo>
                  <a:cubicBezTo>
                    <a:pt x="13339" y="11822"/>
                    <a:pt x="12529" y="12632"/>
                    <a:pt x="11547" y="12666"/>
                  </a:cubicBezTo>
                  <a:cubicBezTo>
                    <a:pt x="11523" y="12667"/>
                    <a:pt x="11500" y="12667"/>
                    <a:pt x="11476" y="12667"/>
                  </a:cubicBezTo>
                  <a:cubicBezTo>
                    <a:pt x="10985" y="12667"/>
                    <a:pt x="10513" y="12495"/>
                    <a:pt x="10151" y="12149"/>
                  </a:cubicBezTo>
                  <a:cubicBezTo>
                    <a:pt x="10099" y="12097"/>
                    <a:pt x="10035" y="12072"/>
                    <a:pt x="9970" y="12072"/>
                  </a:cubicBezTo>
                  <a:cubicBezTo>
                    <a:pt x="9905" y="12072"/>
                    <a:pt x="9841" y="12097"/>
                    <a:pt x="9789" y="12149"/>
                  </a:cubicBezTo>
                  <a:cubicBezTo>
                    <a:pt x="9427" y="12477"/>
                    <a:pt x="8962" y="12666"/>
                    <a:pt x="8479" y="12666"/>
                  </a:cubicBezTo>
                  <a:cubicBezTo>
                    <a:pt x="7980" y="12666"/>
                    <a:pt x="7514" y="12477"/>
                    <a:pt x="7170" y="12149"/>
                  </a:cubicBezTo>
                  <a:cubicBezTo>
                    <a:pt x="7109" y="12097"/>
                    <a:pt x="7040" y="12072"/>
                    <a:pt x="6974" y="12072"/>
                  </a:cubicBezTo>
                  <a:cubicBezTo>
                    <a:pt x="6907" y="12072"/>
                    <a:pt x="6842" y="12097"/>
                    <a:pt x="6791" y="12149"/>
                  </a:cubicBezTo>
                  <a:cubicBezTo>
                    <a:pt x="6429" y="12477"/>
                    <a:pt x="5963" y="12666"/>
                    <a:pt x="5481" y="12666"/>
                  </a:cubicBezTo>
                  <a:cubicBezTo>
                    <a:pt x="4981" y="12666"/>
                    <a:pt x="4516" y="12477"/>
                    <a:pt x="4171" y="12149"/>
                  </a:cubicBezTo>
                  <a:cubicBezTo>
                    <a:pt x="4120" y="12097"/>
                    <a:pt x="4051" y="12072"/>
                    <a:pt x="3982" y="12072"/>
                  </a:cubicBezTo>
                  <a:cubicBezTo>
                    <a:pt x="3913" y="12072"/>
                    <a:pt x="3844" y="12097"/>
                    <a:pt x="3792" y="12149"/>
                  </a:cubicBezTo>
                  <a:cubicBezTo>
                    <a:pt x="3430" y="12495"/>
                    <a:pt x="2958" y="12667"/>
                    <a:pt x="2467" y="12667"/>
                  </a:cubicBezTo>
                  <a:cubicBezTo>
                    <a:pt x="2443" y="12667"/>
                    <a:pt x="2420" y="12667"/>
                    <a:pt x="2396" y="12666"/>
                  </a:cubicBezTo>
                  <a:cubicBezTo>
                    <a:pt x="1414" y="12632"/>
                    <a:pt x="621" y="11822"/>
                    <a:pt x="587" y="10839"/>
                  </a:cubicBezTo>
                  <a:cubicBezTo>
                    <a:pt x="535" y="9857"/>
                    <a:pt x="1242" y="9030"/>
                    <a:pt x="2207" y="8892"/>
                  </a:cubicBezTo>
                  <a:cubicBezTo>
                    <a:pt x="2379" y="8858"/>
                    <a:pt x="2517" y="8737"/>
                    <a:pt x="2569" y="8582"/>
                  </a:cubicBezTo>
                  <a:cubicBezTo>
                    <a:pt x="3189" y="6669"/>
                    <a:pt x="4964" y="5377"/>
                    <a:pt x="6980" y="5377"/>
                  </a:cubicBezTo>
                  <a:close/>
                  <a:moveTo>
                    <a:pt x="3672" y="12907"/>
                  </a:moveTo>
                  <a:lnTo>
                    <a:pt x="4240" y="17440"/>
                  </a:lnTo>
                  <a:lnTo>
                    <a:pt x="3086" y="17440"/>
                  </a:lnTo>
                  <a:cubicBezTo>
                    <a:pt x="3034" y="17440"/>
                    <a:pt x="2999" y="17405"/>
                    <a:pt x="2999" y="17371"/>
                  </a:cubicBezTo>
                  <a:lnTo>
                    <a:pt x="2069" y="13166"/>
                  </a:lnTo>
                  <a:lnTo>
                    <a:pt x="2069" y="13166"/>
                  </a:lnTo>
                  <a:cubicBezTo>
                    <a:pt x="2172" y="13183"/>
                    <a:pt x="2276" y="13200"/>
                    <a:pt x="2379" y="13200"/>
                  </a:cubicBezTo>
                  <a:lnTo>
                    <a:pt x="2482" y="13200"/>
                  </a:lnTo>
                  <a:cubicBezTo>
                    <a:pt x="2896" y="13200"/>
                    <a:pt x="3310" y="13097"/>
                    <a:pt x="3672" y="12907"/>
                  </a:cubicBezTo>
                  <a:close/>
                  <a:moveTo>
                    <a:pt x="4206" y="12838"/>
                  </a:moveTo>
                  <a:cubicBezTo>
                    <a:pt x="4585" y="13080"/>
                    <a:pt x="5016" y="13200"/>
                    <a:pt x="5481" y="13200"/>
                  </a:cubicBezTo>
                  <a:lnTo>
                    <a:pt x="5670" y="13200"/>
                  </a:lnTo>
                  <a:lnTo>
                    <a:pt x="5860" y="17440"/>
                  </a:lnTo>
                  <a:lnTo>
                    <a:pt x="4792" y="17440"/>
                  </a:lnTo>
                  <a:lnTo>
                    <a:pt x="4206" y="12838"/>
                  </a:lnTo>
                  <a:close/>
                  <a:moveTo>
                    <a:pt x="6980" y="12701"/>
                  </a:moveTo>
                  <a:cubicBezTo>
                    <a:pt x="7204" y="12873"/>
                    <a:pt x="7463" y="13011"/>
                    <a:pt x="7738" y="13097"/>
                  </a:cubicBezTo>
                  <a:lnTo>
                    <a:pt x="7669" y="14613"/>
                  </a:lnTo>
                  <a:cubicBezTo>
                    <a:pt x="7669" y="14751"/>
                    <a:pt x="7790" y="14889"/>
                    <a:pt x="7928" y="14889"/>
                  </a:cubicBezTo>
                  <a:cubicBezTo>
                    <a:pt x="7938" y="14890"/>
                    <a:pt x="7948" y="14891"/>
                    <a:pt x="7957" y="14891"/>
                  </a:cubicBezTo>
                  <a:cubicBezTo>
                    <a:pt x="8098" y="14891"/>
                    <a:pt x="8205" y="14776"/>
                    <a:pt x="8221" y="14631"/>
                  </a:cubicBezTo>
                  <a:lnTo>
                    <a:pt x="8273" y="13200"/>
                  </a:lnTo>
                  <a:lnTo>
                    <a:pt x="8479" y="13200"/>
                  </a:lnTo>
                  <a:cubicBezTo>
                    <a:pt x="8927" y="13200"/>
                    <a:pt x="9375" y="13080"/>
                    <a:pt x="9755" y="12838"/>
                  </a:cubicBezTo>
                  <a:lnTo>
                    <a:pt x="9755" y="12838"/>
                  </a:lnTo>
                  <a:lnTo>
                    <a:pt x="9169" y="17440"/>
                  </a:lnTo>
                  <a:lnTo>
                    <a:pt x="8100" y="17440"/>
                  </a:lnTo>
                  <a:lnTo>
                    <a:pt x="8152" y="15923"/>
                  </a:lnTo>
                  <a:cubicBezTo>
                    <a:pt x="8169" y="15785"/>
                    <a:pt x="8049" y="15647"/>
                    <a:pt x="7893" y="15647"/>
                  </a:cubicBezTo>
                  <a:cubicBezTo>
                    <a:pt x="7756" y="15647"/>
                    <a:pt x="7635" y="15751"/>
                    <a:pt x="7618" y="15906"/>
                  </a:cubicBezTo>
                  <a:lnTo>
                    <a:pt x="7549" y="17440"/>
                  </a:lnTo>
                  <a:lnTo>
                    <a:pt x="6394" y="17440"/>
                  </a:lnTo>
                  <a:lnTo>
                    <a:pt x="6205" y="13097"/>
                  </a:lnTo>
                  <a:cubicBezTo>
                    <a:pt x="6480" y="13011"/>
                    <a:pt x="6739" y="12873"/>
                    <a:pt x="6980" y="12701"/>
                  </a:cubicBezTo>
                  <a:close/>
                  <a:moveTo>
                    <a:pt x="10289" y="12907"/>
                  </a:moveTo>
                  <a:cubicBezTo>
                    <a:pt x="10641" y="13099"/>
                    <a:pt x="11052" y="13202"/>
                    <a:pt x="11481" y="13202"/>
                  </a:cubicBezTo>
                  <a:cubicBezTo>
                    <a:pt x="11515" y="13202"/>
                    <a:pt x="11548" y="13202"/>
                    <a:pt x="11581" y="13200"/>
                  </a:cubicBezTo>
                  <a:cubicBezTo>
                    <a:pt x="11685" y="13200"/>
                    <a:pt x="11771" y="13183"/>
                    <a:pt x="11874" y="13166"/>
                  </a:cubicBezTo>
                  <a:lnTo>
                    <a:pt x="11874" y="13166"/>
                  </a:lnTo>
                  <a:lnTo>
                    <a:pt x="10961" y="17371"/>
                  </a:lnTo>
                  <a:cubicBezTo>
                    <a:pt x="10944" y="17405"/>
                    <a:pt x="10909" y="17440"/>
                    <a:pt x="10857" y="17440"/>
                  </a:cubicBezTo>
                  <a:lnTo>
                    <a:pt x="9703" y="17440"/>
                  </a:lnTo>
                  <a:lnTo>
                    <a:pt x="10289" y="12907"/>
                  </a:lnTo>
                  <a:close/>
                  <a:moveTo>
                    <a:pt x="12512" y="0"/>
                  </a:moveTo>
                  <a:cubicBezTo>
                    <a:pt x="11047" y="0"/>
                    <a:pt x="9668" y="362"/>
                    <a:pt x="8634" y="1034"/>
                  </a:cubicBezTo>
                  <a:cubicBezTo>
                    <a:pt x="7687" y="1637"/>
                    <a:pt x="7118" y="2413"/>
                    <a:pt x="6997" y="3274"/>
                  </a:cubicBezTo>
                  <a:cubicBezTo>
                    <a:pt x="6877" y="3274"/>
                    <a:pt x="6773" y="3343"/>
                    <a:pt x="6687" y="3430"/>
                  </a:cubicBezTo>
                  <a:cubicBezTo>
                    <a:pt x="6601" y="3533"/>
                    <a:pt x="6584" y="3671"/>
                    <a:pt x="6601" y="3809"/>
                  </a:cubicBezTo>
                  <a:lnTo>
                    <a:pt x="6842" y="4843"/>
                  </a:lnTo>
                  <a:cubicBezTo>
                    <a:pt x="5774" y="4877"/>
                    <a:pt x="4757" y="5222"/>
                    <a:pt x="3913" y="5859"/>
                  </a:cubicBezTo>
                  <a:cubicBezTo>
                    <a:pt x="3051" y="6480"/>
                    <a:pt x="2414" y="7359"/>
                    <a:pt x="2086" y="8358"/>
                  </a:cubicBezTo>
                  <a:cubicBezTo>
                    <a:pt x="863" y="8565"/>
                    <a:pt x="1" y="9633"/>
                    <a:pt x="35" y="10874"/>
                  </a:cubicBezTo>
                  <a:cubicBezTo>
                    <a:pt x="87" y="11805"/>
                    <a:pt x="656" y="12614"/>
                    <a:pt x="1483" y="12994"/>
                  </a:cubicBezTo>
                  <a:lnTo>
                    <a:pt x="2465" y="17491"/>
                  </a:lnTo>
                  <a:cubicBezTo>
                    <a:pt x="2534" y="17767"/>
                    <a:pt x="2793" y="17974"/>
                    <a:pt x="3086" y="17974"/>
                  </a:cubicBezTo>
                  <a:lnTo>
                    <a:pt x="10857" y="17974"/>
                  </a:lnTo>
                  <a:cubicBezTo>
                    <a:pt x="11168" y="17974"/>
                    <a:pt x="11426" y="17767"/>
                    <a:pt x="11478" y="17491"/>
                  </a:cubicBezTo>
                  <a:lnTo>
                    <a:pt x="12460" y="12994"/>
                  </a:lnTo>
                  <a:cubicBezTo>
                    <a:pt x="13287" y="12614"/>
                    <a:pt x="13873" y="11805"/>
                    <a:pt x="13908" y="10874"/>
                  </a:cubicBezTo>
                  <a:cubicBezTo>
                    <a:pt x="13908" y="10805"/>
                    <a:pt x="13908" y="10736"/>
                    <a:pt x="13908" y="10667"/>
                  </a:cubicBezTo>
                  <a:lnTo>
                    <a:pt x="16406" y="10667"/>
                  </a:lnTo>
                  <a:cubicBezTo>
                    <a:pt x="16699" y="10667"/>
                    <a:pt x="16958" y="10460"/>
                    <a:pt x="17009" y="10167"/>
                  </a:cubicBezTo>
                  <a:lnTo>
                    <a:pt x="17526" y="7858"/>
                  </a:lnTo>
                  <a:cubicBezTo>
                    <a:pt x="17561" y="7720"/>
                    <a:pt x="17458" y="7565"/>
                    <a:pt x="17320" y="7531"/>
                  </a:cubicBezTo>
                  <a:cubicBezTo>
                    <a:pt x="17306" y="7529"/>
                    <a:pt x="17293" y="7529"/>
                    <a:pt x="17280" y="7529"/>
                  </a:cubicBezTo>
                  <a:cubicBezTo>
                    <a:pt x="17142" y="7529"/>
                    <a:pt x="17024" y="7612"/>
                    <a:pt x="16992" y="7738"/>
                  </a:cubicBezTo>
                  <a:lnTo>
                    <a:pt x="16493" y="10047"/>
                  </a:lnTo>
                  <a:cubicBezTo>
                    <a:pt x="16475" y="10098"/>
                    <a:pt x="16441" y="10133"/>
                    <a:pt x="16406" y="10133"/>
                  </a:cubicBezTo>
                  <a:lnTo>
                    <a:pt x="15235" y="10133"/>
                  </a:lnTo>
                  <a:lnTo>
                    <a:pt x="16044" y="3809"/>
                  </a:lnTo>
                  <a:lnTo>
                    <a:pt x="17854" y="3809"/>
                  </a:lnTo>
                  <a:lnTo>
                    <a:pt x="17268" y="6480"/>
                  </a:lnTo>
                  <a:cubicBezTo>
                    <a:pt x="17234" y="6635"/>
                    <a:pt x="17337" y="6773"/>
                    <a:pt x="17475" y="6807"/>
                  </a:cubicBezTo>
                  <a:cubicBezTo>
                    <a:pt x="17498" y="6812"/>
                    <a:pt x="17520" y="6815"/>
                    <a:pt x="17542" y="6815"/>
                  </a:cubicBezTo>
                  <a:cubicBezTo>
                    <a:pt x="17668" y="6815"/>
                    <a:pt x="17773" y="6733"/>
                    <a:pt x="17802" y="6600"/>
                  </a:cubicBezTo>
                  <a:lnTo>
                    <a:pt x="18405" y="3809"/>
                  </a:lnTo>
                  <a:cubicBezTo>
                    <a:pt x="18440" y="3671"/>
                    <a:pt x="18405" y="3533"/>
                    <a:pt x="18319" y="3430"/>
                  </a:cubicBezTo>
                  <a:cubicBezTo>
                    <a:pt x="18250" y="3343"/>
                    <a:pt x="18147" y="3274"/>
                    <a:pt x="18026" y="3274"/>
                  </a:cubicBezTo>
                  <a:cubicBezTo>
                    <a:pt x="17888" y="2413"/>
                    <a:pt x="17320" y="1637"/>
                    <a:pt x="16389" y="1034"/>
                  </a:cubicBezTo>
                  <a:cubicBezTo>
                    <a:pt x="15355" y="362"/>
                    <a:pt x="13977" y="0"/>
                    <a:pt x="12512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70"/>
            <p:cNvSpPr/>
            <p:nvPr/>
          </p:nvSpPr>
          <p:spPr>
            <a:xfrm>
              <a:off x="5607238" y="1326400"/>
              <a:ext cx="31475" cy="13375"/>
            </a:xfrm>
            <a:custGeom>
              <a:rect b="b" l="l" r="r" t="t"/>
              <a:pathLst>
                <a:path extrusionOk="0" h="535" w="1259">
                  <a:moveTo>
                    <a:pt x="276" y="0"/>
                  </a:moveTo>
                  <a:cubicBezTo>
                    <a:pt x="121" y="0"/>
                    <a:pt x="1" y="121"/>
                    <a:pt x="1" y="276"/>
                  </a:cubicBezTo>
                  <a:cubicBezTo>
                    <a:pt x="1" y="414"/>
                    <a:pt x="121" y="535"/>
                    <a:pt x="276" y="535"/>
                  </a:cubicBezTo>
                  <a:lnTo>
                    <a:pt x="1000" y="535"/>
                  </a:lnTo>
                  <a:cubicBezTo>
                    <a:pt x="1138" y="535"/>
                    <a:pt x="1259" y="414"/>
                    <a:pt x="1259" y="276"/>
                  </a:cubicBezTo>
                  <a:cubicBezTo>
                    <a:pt x="1259" y="121"/>
                    <a:pt x="1138" y="0"/>
                    <a:pt x="1000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70"/>
            <p:cNvSpPr/>
            <p:nvPr/>
          </p:nvSpPr>
          <p:spPr>
            <a:xfrm>
              <a:off x="5676613" y="1345350"/>
              <a:ext cx="31450" cy="13375"/>
            </a:xfrm>
            <a:custGeom>
              <a:rect b="b" l="l" r="r" t="t"/>
              <a:pathLst>
                <a:path extrusionOk="0" h="535" w="1258">
                  <a:moveTo>
                    <a:pt x="258" y="1"/>
                  </a:moveTo>
                  <a:cubicBezTo>
                    <a:pt x="121" y="1"/>
                    <a:pt x="0" y="121"/>
                    <a:pt x="0" y="276"/>
                  </a:cubicBezTo>
                  <a:cubicBezTo>
                    <a:pt x="0" y="414"/>
                    <a:pt x="121" y="535"/>
                    <a:pt x="258" y="535"/>
                  </a:cubicBezTo>
                  <a:lnTo>
                    <a:pt x="982" y="535"/>
                  </a:lnTo>
                  <a:cubicBezTo>
                    <a:pt x="1137" y="535"/>
                    <a:pt x="1258" y="414"/>
                    <a:pt x="1258" y="276"/>
                  </a:cubicBezTo>
                  <a:cubicBezTo>
                    <a:pt x="1258" y="121"/>
                    <a:pt x="1137" y="1"/>
                    <a:pt x="982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70"/>
            <p:cNvSpPr/>
            <p:nvPr/>
          </p:nvSpPr>
          <p:spPr>
            <a:xfrm>
              <a:off x="5727863" y="1326400"/>
              <a:ext cx="31050" cy="13375"/>
            </a:xfrm>
            <a:custGeom>
              <a:rect b="b" l="l" r="r" t="t"/>
              <a:pathLst>
                <a:path extrusionOk="0" h="535" w="1242">
                  <a:moveTo>
                    <a:pt x="259" y="0"/>
                  </a:moveTo>
                  <a:cubicBezTo>
                    <a:pt x="121" y="0"/>
                    <a:pt x="1" y="121"/>
                    <a:pt x="1" y="276"/>
                  </a:cubicBezTo>
                  <a:cubicBezTo>
                    <a:pt x="1" y="414"/>
                    <a:pt x="121" y="535"/>
                    <a:pt x="259" y="535"/>
                  </a:cubicBezTo>
                  <a:lnTo>
                    <a:pt x="983" y="535"/>
                  </a:lnTo>
                  <a:cubicBezTo>
                    <a:pt x="1121" y="535"/>
                    <a:pt x="1241" y="414"/>
                    <a:pt x="1241" y="276"/>
                  </a:cubicBezTo>
                  <a:cubicBezTo>
                    <a:pt x="1241" y="121"/>
                    <a:pt x="1121" y="0"/>
                    <a:pt x="983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70"/>
            <p:cNvSpPr/>
            <p:nvPr/>
          </p:nvSpPr>
          <p:spPr>
            <a:xfrm>
              <a:off x="5470238" y="1500875"/>
              <a:ext cx="13375" cy="13825"/>
            </a:xfrm>
            <a:custGeom>
              <a:rect b="b" l="l" r="r" t="t"/>
              <a:pathLst>
                <a:path extrusionOk="0" h="553" w="535">
                  <a:moveTo>
                    <a:pt x="259" y="1"/>
                  </a:moveTo>
                  <a:cubicBezTo>
                    <a:pt x="121" y="1"/>
                    <a:pt x="1" y="121"/>
                    <a:pt x="1" y="276"/>
                  </a:cubicBezTo>
                  <a:cubicBezTo>
                    <a:pt x="1" y="431"/>
                    <a:pt x="121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70"/>
            <p:cNvSpPr/>
            <p:nvPr/>
          </p:nvSpPr>
          <p:spPr>
            <a:xfrm>
              <a:off x="5513313" y="1500875"/>
              <a:ext cx="13400" cy="13825"/>
            </a:xfrm>
            <a:custGeom>
              <a:rect b="b" l="l" r="r" t="t"/>
              <a:pathLst>
                <a:path extrusionOk="0" h="553" w="536">
                  <a:moveTo>
                    <a:pt x="259" y="1"/>
                  </a:moveTo>
                  <a:cubicBezTo>
                    <a:pt x="122" y="1"/>
                    <a:pt x="1" y="121"/>
                    <a:pt x="1" y="276"/>
                  </a:cubicBezTo>
                  <a:cubicBezTo>
                    <a:pt x="1" y="431"/>
                    <a:pt x="122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70"/>
            <p:cNvSpPr/>
            <p:nvPr/>
          </p:nvSpPr>
          <p:spPr>
            <a:xfrm>
              <a:off x="5556413" y="1500875"/>
              <a:ext cx="13375" cy="13825"/>
            </a:xfrm>
            <a:custGeom>
              <a:rect b="b" l="l" r="r" t="t"/>
              <a:pathLst>
                <a:path extrusionOk="0" h="553" w="535">
                  <a:moveTo>
                    <a:pt x="259" y="1"/>
                  </a:moveTo>
                  <a:cubicBezTo>
                    <a:pt x="121" y="1"/>
                    <a:pt x="0" y="121"/>
                    <a:pt x="0" y="276"/>
                  </a:cubicBezTo>
                  <a:cubicBezTo>
                    <a:pt x="0" y="431"/>
                    <a:pt x="121" y="552"/>
                    <a:pt x="259" y="552"/>
                  </a:cubicBezTo>
                  <a:cubicBezTo>
                    <a:pt x="414" y="552"/>
                    <a:pt x="534" y="431"/>
                    <a:pt x="534" y="276"/>
                  </a:cubicBezTo>
                  <a:cubicBezTo>
                    <a:pt x="534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70"/>
            <p:cNvSpPr/>
            <p:nvPr/>
          </p:nvSpPr>
          <p:spPr>
            <a:xfrm>
              <a:off x="5491788" y="1462525"/>
              <a:ext cx="13375" cy="13400"/>
            </a:xfrm>
            <a:custGeom>
              <a:rect b="b" l="l" r="r" t="t"/>
              <a:pathLst>
                <a:path extrusionOk="0" h="536" w="535">
                  <a:moveTo>
                    <a:pt x="259" y="1"/>
                  </a:moveTo>
                  <a:cubicBezTo>
                    <a:pt x="121" y="1"/>
                    <a:pt x="0" y="122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2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70"/>
            <p:cNvSpPr/>
            <p:nvPr/>
          </p:nvSpPr>
          <p:spPr>
            <a:xfrm>
              <a:off x="5535713" y="1462525"/>
              <a:ext cx="13400" cy="13400"/>
            </a:xfrm>
            <a:custGeom>
              <a:rect b="b" l="l" r="r" t="t"/>
              <a:pathLst>
                <a:path extrusionOk="0" h="536" w="536">
                  <a:moveTo>
                    <a:pt x="277" y="1"/>
                  </a:moveTo>
                  <a:cubicBezTo>
                    <a:pt x="122" y="1"/>
                    <a:pt x="1" y="122"/>
                    <a:pt x="1" y="259"/>
                  </a:cubicBezTo>
                  <a:cubicBezTo>
                    <a:pt x="1" y="414"/>
                    <a:pt x="122" y="535"/>
                    <a:pt x="277" y="535"/>
                  </a:cubicBezTo>
                  <a:cubicBezTo>
                    <a:pt x="415" y="535"/>
                    <a:pt x="535" y="414"/>
                    <a:pt x="535" y="259"/>
                  </a:cubicBezTo>
                  <a:cubicBezTo>
                    <a:pt x="535" y="122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70"/>
            <p:cNvSpPr/>
            <p:nvPr/>
          </p:nvSpPr>
          <p:spPr>
            <a:xfrm>
              <a:off x="5579663" y="1462525"/>
              <a:ext cx="13375" cy="13400"/>
            </a:xfrm>
            <a:custGeom>
              <a:rect b="b" l="l" r="r" t="t"/>
              <a:pathLst>
                <a:path extrusionOk="0" h="536" w="535">
                  <a:moveTo>
                    <a:pt x="276" y="1"/>
                  </a:moveTo>
                  <a:cubicBezTo>
                    <a:pt x="121" y="1"/>
                    <a:pt x="1" y="122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2"/>
                    <a:pt x="414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70"/>
            <p:cNvSpPr/>
            <p:nvPr/>
          </p:nvSpPr>
          <p:spPr>
            <a:xfrm>
              <a:off x="5599488" y="1500875"/>
              <a:ext cx="13375" cy="13825"/>
            </a:xfrm>
            <a:custGeom>
              <a:rect b="b" l="l" r="r" t="t"/>
              <a:pathLst>
                <a:path extrusionOk="0" h="553" w="535">
                  <a:moveTo>
                    <a:pt x="259" y="1"/>
                  </a:moveTo>
                  <a:cubicBezTo>
                    <a:pt x="121" y="1"/>
                    <a:pt x="0" y="121"/>
                    <a:pt x="0" y="276"/>
                  </a:cubicBezTo>
                  <a:cubicBezTo>
                    <a:pt x="0" y="431"/>
                    <a:pt x="121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6" name="Google Shape;816;p70"/>
          <p:cNvGrpSpPr/>
          <p:nvPr/>
        </p:nvGrpSpPr>
        <p:grpSpPr>
          <a:xfrm>
            <a:off x="5838588" y="3637775"/>
            <a:ext cx="433000" cy="459700"/>
            <a:chOff x="4698213" y="3797975"/>
            <a:chExt cx="433000" cy="459700"/>
          </a:xfrm>
        </p:grpSpPr>
        <p:sp>
          <p:nvSpPr>
            <p:cNvPr id="817" name="Google Shape;817;p70"/>
            <p:cNvSpPr/>
            <p:nvPr/>
          </p:nvSpPr>
          <p:spPr>
            <a:xfrm>
              <a:off x="4806788" y="4056025"/>
              <a:ext cx="138750" cy="140475"/>
            </a:xfrm>
            <a:custGeom>
              <a:rect b="b" l="l" r="r" t="t"/>
              <a:pathLst>
                <a:path extrusionOk="0" h="5619" w="5550">
                  <a:moveTo>
                    <a:pt x="2792" y="0"/>
                  </a:moveTo>
                  <a:cubicBezTo>
                    <a:pt x="1241" y="0"/>
                    <a:pt x="1" y="1258"/>
                    <a:pt x="1" y="2809"/>
                  </a:cubicBezTo>
                  <a:cubicBezTo>
                    <a:pt x="1" y="4360"/>
                    <a:pt x="1241" y="5618"/>
                    <a:pt x="2792" y="5618"/>
                  </a:cubicBezTo>
                  <a:cubicBezTo>
                    <a:pt x="3413" y="5618"/>
                    <a:pt x="3981" y="5411"/>
                    <a:pt x="4481" y="5049"/>
                  </a:cubicBezTo>
                  <a:cubicBezTo>
                    <a:pt x="4946" y="4688"/>
                    <a:pt x="5308" y="4188"/>
                    <a:pt x="5480" y="3619"/>
                  </a:cubicBezTo>
                  <a:cubicBezTo>
                    <a:pt x="5515" y="3481"/>
                    <a:pt x="5429" y="3326"/>
                    <a:pt x="5291" y="3292"/>
                  </a:cubicBezTo>
                  <a:cubicBezTo>
                    <a:pt x="5263" y="3281"/>
                    <a:pt x="5235" y="3277"/>
                    <a:pt x="5207" y="3277"/>
                  </a:cubicBezTo>
                  <a:cubicBezTo>
                    <a:pt x="5096" y="3277"/>
                    <a:pt x="4991" y="3354"/>
                    <a:pt x="4963" y="3464"/>
                  </a:cubicBezTo>
                  <a:cubicBezTo>
                    <a:pt x="4671" y="4429"/>
                    <a:pt x="3792" y="5067"/>
                    <a:pt x="2792" y="5067"/>
                  </a:cubicBezTo>
                  <a:cubicBezTo>
                    <a:pt x="1551" y="5067"/>
                    <a:pt x="535" y="4050"/>
                    <a:pt x="535" y="2809"/>
                  </a:cubicBezTo>
                  <a:cubicBezTo>
                    <a:pt x="535" y="1568"/>
                    <a:pt x="1551" y="552"/>
                    <a:pt x="2792" y="552"/>
                  </a:cubicBezTo>
                  <a:cubicBezTo>
                    <a:pt x="3843" y="552"/>
                    <a:pt x="4757" y="1258"/>
                    <a:pt x="4998" y="2275"/>
                  </a:cubicBezTo>
                  <a:cubicBezTo>
                    <a:pt x="5027" y="2407"/>
                    <a:pt x="5132" y="2489"/>
                    <a:pt x="5258" y="2489"/>
                  </a:cubicBezTo>
                  <a:cubicBezTo>
                    <a:pt x="5280" y="2489"/>
                    <a:pt x="5302" y="2487"/>
                    <a:pt x="5325" y="2482"/>
                  </a:cubicBezTo>
                  <a:cubicBezTo>
                    <a:pt x="5463" y="2447"/>
                    <a:pt x="5549" y="2292"/>
                    <a:pt x="5515" y="2154"/>
                  </a:cubicBezTo>
                  <a:cubicBezTo>
                    <a:pt x="5222" y="896"/>
                    <a:pt x="4102" y="0"/>
                    <a:pt x="2792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70"/>
            <p:cNvSpPr/>
            <p:nvPr/>
          </p:nvSpPr>
          <p:spPr>
            <a:xfrm>
              <a:off x="4753788" y="4049125"/>
              <a:ext cx="43975" cy="13375"/>
            </a:xfrm>
            <a:custGeom>
              <a:rect b="b" l="l" r="r" t="t"/>
              <a:pathLst>
                <a:path extrusionOk="0" h="535" w="1759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4"/>
                    <a:pt x="122" y="535"/>
                    <a:pt x="277" y="535"/>
                  </a:cubicBezTo>
                  <a:lnTo>
                    <a:pt x="1483" y="535"/>
                  </a:lnTo>
                  <a:cubicBezTo>
                    <a:pt x="1638" y="535"/>
                    <a:pt x="1759" y="414"/>
                    <a:pt x="1759" y="259"/>
                  </a:cubicBezTo>
                  <a:cubicBezTo>
                    <a:pt x="1759" y="121"/>
                    <a:pt x="1638" y="1"/>
                    <a:pt x="1483" y="1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70"/>
            <p:cNvSpPr/>
            <p:nvPr/>
          </p:nvSpPr>
          <p:spPr>
            <a:xfrm>
              <a:off x="4698213" y="3797975"/>
              <a:ext cx="433000" cy="459700"/>
            </a:xfrm>
            <a:custGeom>
              <a:rect b="b" l="l" r="r" t="t"/>
              <a:pathLst>
                <a:path extrusionOk="0" h="18388" w="17320">
                  <a:moveTo>
                    <a:pt x="5033" y="2740"/>
                  </a:moveTo>
                  <a:cubicBezTo>
                    <a:pt x="5016" y="2775"/>
                    <a:pt x="4998" y="2809"/>
                    <a:pt x="4981" y="2843"/>
                  </a:cubicBezTo>
                  <a:cubicBezTo>
                    <a:pt x="4947" y="2912"/>
                    <a:pt x="4895" y="3016"/>
                    <a:pt x="4860" y="3119"/>
                  </a:cubicBezTo>
                  <a:lnTo>
                    <a:pt x="4378" y="3119"/>
                  </a:lnTo>
                  <a:lnTo>
                    <a:pt x="4378" y="2740"/>
                  </a:lnTo>
                  <a:close/>
                  <a:moveTo>
                    <a:pt x="5877" y="2275"/>
                  </a:moveTo>
                  <a:cubicBezTo>
                    <a:pt x="6032" y="2275"/>
                    <a:pt x="6153" y="2395"/>
                    <a:pt x="6153" y="2533"/>
                  </a:cubicBezTo>
                  <a:cubicBezTo>
                    <a:pt x="6153" y="2551"/>
                    <a:pt x="6153" y="2568"/>
                    <a:pt x="6153" y="2585"/>
                  </a:cubicBezTo>
                  <a:cubicBezTo>
                    <a:pt x="6136" y="2688"/>
                    <a:pt x="6118" y="2740"/>
                    <a:pt x="6067" y="2843"/>
                  </a:cubicBezTo>
                  <a:cubicBezTo>
                    <a:pt x="6015" y="2912"/>
                    <a:pt x="5981" y="3016"/>
                    <a:pt x="5929" y="3119"/>
                  </a:cubicBezTo>
                  <a:lnTo>
                    <a:pt x="5446" y="3119"/>
                  </a:lnTo>
                  <a:cubicBezTo>
                    <a:pt x="5446" y="3102"/>
                    <a:pt x="5464" y="3102"/>
                    <a:pt x="5464" y="3102"/>
                  </a:cubicBezTo>
                  <a:cubicBezTo>
                    <a:pt x="5550" y="2947"/>
                    <a:pt x="5601" y="2809"/>
                    <a:pt x="5601" y="2533"/>
                  </a:cubicBezTo>
                  <a:cubicBezTo>
                    <a:pt x="5601" y="2395"/>
                    <a:pt x="5722" y="2275"/>
                    <a:pt x="5877" y="2275"/>
                  </a:cubicBezTo>
                  <a:close/>
                  <a:moveTo>
                    <a:pt x="6963" y="2275"/>
                  </a:moveTo>
                  <a:cubicBezTo>
                    <a:pt x="7101" y="2275"/>
                    <a:pt x="7221" y="2395"/>
                    <a:pt x="7221" y="2533"/>
                  </a:cubicBezTo>
                  <a:cubicBezTo>
                    <a:pt x="7221" y="2551"/>
                    <a:pt x="7221" y="2568"/>
                    <a:pt x="7221" y="2585"/>
                  </a:cubicBezTo>
                  <a:cubicBezTo>
                    <a:pt x="7221" y="2688"/>
                    <a:pt x="7204" y="2740"/>
                    <a:pt x="7135" y="2843"/>
                  </a:cubicBezTo>
                  <a:cubicBezTo>
                    <a:pt x="7101" y="2912"/>
                    <a:pt x="7049" y="3016"/>
                    <a:pt x="7015" y="3119"/>
                  </a:cubicBezTo>
                  <a:lnTo>
                    <a:pt x="6532" y="3119"/>
                  </a:lnTo>
                  <a:cubicBezTo>
                    <a:pt x="6532" y="3102"/>
                    <a:pt x="6532" y="3102"/>
                    <a:pt x="6532" y="3102"/>
                  </a:cubicBezTo>
                  <a:cubicBezTo>
                    <a:pt x="6618" y="2947"/>
                    <a:pt x="6687" y="2809"/>
                    <a:pt x="6687" y="2533"/>
                  </a:cubicBezTo>
                  <a:cubicBezTo>
                    <a:pt x="6687" y="2395"/>
                    <a:pt x="6808" y="2275"/>
                    <a:pt x="6963" y="2275"/>
                  </a:cubicBezTo>
                  <a:close/>
                  <a:moveTo>
                    <a:pt x="8031" y="2275"/>
                  </a:moveTo>
                  <a:cubicBezTo>
                    <a:pt x="8186" y="2275"/>
                    <a:pt x="8307" y="2395"/>
                    <a:pt x="8307" y="2533"/>
                  </a:cubicBezTo>
                  <a:cubicBezTo>
                    <a:pt x="8307" y="2551"/>
                    <a:pt x="8307" y="2568"/>
                    <a:pt x="8307" y="2585"/>
                  </a:cubicBezTo>
                  <a:cubicBezTo>
                    <a:pt x="8307" y="2688"/>
                    <a:pt x="8273" y="2740"/>
                    <a:pt x="8221" y="2843"/>
                  </a:cubicBezTo>
                  <a:cubicBezTo>
                    <a:pt x="8186" y="2912"/>
                    <a:pt x="8135" y="3016"/>
                    <a:pt x="8083" y="3119"/>
                  </a:cubicBezTo>
                  <a:lnTo>
                    <a:pt x="7600" y="3119"/>
                  </a:lnTo>
                  <a:cubicBezTo>
                    <a:pt x="7618" y="3102"/>
                    <a:pt x="7618" y="3102"/>
                    <a:pt x="7618" y="3102"/>
                  </a:cubicBezTo>
                  <a:cubicBezTo>
                    <a:pt x="7704" y="2947"/>
                    <a:pt x="7773" y="2809"/>
                    <a:pt x="7773" y="2533"/>
                  </a:cubicBezTo>
                  <a:cubicBezTo>
                    <a:pt x="7773" y="2395"/>
                    <a:pt x="7893" y="2275"/>
                    <a:pt x="8031" y="2275"/>
                  </a:cubicBezTo>
                  <a:close/>
                  <a:moveTo>
                    <a:pt x="9117" y="2275"/>
                  </a:moveTo>
                  <a:cubicBezTo>
                    <a:pt x="9272" y="2275"/>
                    <a:pt x="9393" y="2395"/>
                    <a:pt x="9393" y="2533"/>
                  </a:cubicBezTo>
                  <a:cubicBezTo>
                    <a:pt x="9393" y="2792"/>
                    <a:pt x="9341" y="2964"/>
                    <a:pt x="9289" y="3119"/>
                  </a:cubicBezTo>
                  <a:lnTo>
                    <a:pt x="8686" y="3119"/>
                  </a:lnTo>
                  <a:cubicBezTo>
                    <a:pt x="8686" y="3102"/>
                    <a:pt x="8686" y="3102"/>
                    <a:pt x="8703" y="3102"/>
                  </a:cubicBezTo>
                  <a:cubicBezTo>
                    <a:pt x="8772" y="2947"/>
                    <a:pt x="8841" y="2809"/>
                    <a:pt x="8841" y="2533"/>
                  </a:cubicBezTo>
                  <a:cubicBezTo>
                    <a:pt x="8841" y="2395"/>
                    <a:pt x="8962" y="2275"/>
                    <a:pt x="9117" y="2275"/>
                  </a:cubicBezTo>
                  <a:close/>
                  <a:moveTo>
                    <a:pt x="16768" y="2740"/>
                  </a:moveTo>
                  <a:lnTo>
                    <a:pt x="16768" y="3119"/>
                  </a:lnTo>
                  <a:lnTo>
                    <a:pt x="15769" y="3119"/>
                  </a:lnTo>
                  <a:cubicBezTo>
                    <a:pt x="15614" y="3119"/>
                    <a:pt x="15493" y="3240"/>
                    <a:pt x="15493" y="3378"/>
                  </a:cubicBezTo>
                  <a:cubicBezTo>
                    <a:pt x="15493" y="3533"/>
                    <a:pt x="15614" y="3653"/>
                    <a:pt x="15769" y="3653"/>
                  </a:cubicBezTo>
                  <a:lnTo>
                    <a:pt x="16768" y="3653"/>
                  </a:lnTo>
                  <a:lnTo>
                    <a:pt x="16768" y="4032"/>
                  </a:lnTo>
                  <a:lnTo>
                    <a:pt x="4378" y="4032"/>
                  </a:lnTo>
                  <a:lnTo>
                    <a:pt x="4378" y="3653"/>
                  </a:lnTo>
                  <a:lnTo>
                    <a:pt x="14476" y="3653"/>
                  </a:lnTo>
                  <a:cubicBezTo>
                    <a:pt x="14614" y="3653"/>
                    <a:pt x="14735" y="3533"/>
                    <a:pt x="14735" y="3378"/>
                  </a:cubicBezTo>
                  <a:cubicBezTo>
                    <a:pt x="14735" y="3240"/>
                    <a:pt x="14614" y="3119"/>
                    <a:pt x="14476" y="3119"/>
                  </a:cubicBezTo>
                  <a:lnTo>
                    <a:pt x="9858" y="3119"/>
                  </a:lnTo>
                  <a:cubicBezTo>
                    <a:pt x="9875" y="2999"/>
                    <a:pt x="9910" y="2878"/>
                    <a:pt x="9910" y="2740"/>
                  </a:cubicBezTo>
                  <a:close/>
                  <a:moveTo>
                    <a:pt x="1311" y="4222"/>
                  </a:moveTo>
                  <a:cubicBezTo>
                    <a:pt x="1207" y="4532"/>
                    <a:pt x="1138" y="4860"/>
                    <a:pt x="1087" y="5187"/>
                  </a:cubicBezTo>
                  <a:lnTo>
                    <a:pt x="1018" y="5187"/>
                  </a:lnTo>
                  <a:cubicBezTo>
                    <a:pt x="742" y="5187"/>
                    <a:pt x="535" y="4963"/>
                    <a:pt x="535" y="4705"/>
                  </a:cubicBezTo>
                  <a:cubicBezTo>
                    <a:pt x="535" y="4446"/>
                    <a:pt x="742" y="4222"/>
                    <a:pt x="1018" y="4222"/>
                  </a:cubicBezTo>
                  <a:close/>
                  <a:moveTo>
                    <a:pt x="5894" y="4567"/>
                  </a:moveTo>
                  <a:cubicBezTo>
                    <a:pt x="5946" y="4739"/>
                    <a:pt x="6015" y="4860"/>
                    <a:pt x="6067" y="4963"/>
                  </a:cubicBezTo>
                  <a:cubicBezTo>
                    <a:pt x="6136" y="5101"/>
                    <a:pt x="6153" y="5135"/>
                    <a:pt x="6153" y="5273"/>
                  </a:cubicBezTo>
                  <a:cubicBezTo>
                    <a:pt x="6153" y="5411"/>
                    <a:pt x="6136" y="5446"/>
                    <a:pt x="6067" y="5583"/>
                  </a:cubicBezTo>
                  <a:cubicBezTo>
                    <a:pt x="5946" y="5790"/>
                    <a:pt x="5791" y="6100"/>
                    <a:pt x="5791" y="6635"/>
                  </a:cubicBezTo>
                  <a:cubicBezTo>
                    <a:pt x="5791" y="7186"/>
                    <a:pt x="5946" y="7496"/>
                    <a:pt x="6067" y="7703"/>
                  </a:cubicBezTo>
                  <a:cubicBezTo>
                    <a:pt x="6118" y="7824"/>
                    <a:pt x="6136" y="7858"/>
                    <a:pt x="6153" y="7961"/>
                  </a:cubicBezTo>
                  <a:lnTo>
                    <a:pt x="5601" y="7961"/>
                  </a:lnTo>
                  <a:cubicBezTo>
                    <a:pt x="5601" y="7720"/>
                    <a:pt x="5533" y="7600"/>
                    <a:pt x="5464" y="7445"/>
                  </a:cubicBezTo>
                  <a:cubicBezTo>
                    <a:pt x="5360" y="7272"/>
                    <a:pt x="5240" y="7048"/>
                    <a:pt x="5240" y="6635"/>
                  </a:cubicBezTo>
                  <a:cubicBezTo>
                    <a:pt x="5240" y="6238"/>
                    <a:pt x="5360" y="6014"/>
                    <a:pt x="5464" y="5825"/>
                  </a:cubicBezTo>
                  <a:cubicBezTo>
                    <a:pt x="5550" y="5670"/>
                    <a:pt x="5601" y="5549"/>
                    <a:pt x="5601" y="5273"/>
                  </a:cubicBezTo>
                  <a:cubicBezTo>
                    <a:pt x="5601" y="4998"/>
                    <a:pt x="5550" y="4877"/>
                    <a:pt x="5464" y="4722"/>
                  </a:cubicBezTo>
                  <a:cubicBezTo>
                    <a:pt x="5429" y="4670"/>
                    <a:pt x="5412" y="4618"/>
                    <a:pt x="5377" y="4567"/>
                  </a:cubicBezTo>
                  <a:close/>
                  <a:moveTo>
                    <a:pt x="6963" y="4567"/>
                  </a:moveTo>
                  <a:cubicBezTo>
                    <a:pt x="7015" y="4739"/>
                    <a:pt x="7083" y="4860"/>
                    <a:pt x="7135" y="4963"/>
                  </a:cubicBezTo>
                  <a:cubicBezTo>
                    <a:pt x="7204" y="5101"/>
                    <a:pt x="7221" y="5135"/>
                    <a:pt x="7221" y="5273"/>
                  </a:cubicBezTo>
                  <a:cubicBezTo>
                    <a:pt x="7221" y="5411"/>
                    <a:pt x="7204" y="5446"/>
                    <a:pt x="7135" y="5583"/>
                  </a:cubicBezTo>
                  <a:cubicBezTo>
                    <a:pt x="7032" y="5790"/>
                    <a:pt x="6859" y="6100"/>
                    <a:pt x="6859" y="6635"/>
                  </a:cubicBezTo>
                  <a:cubicBezTo>
                    <a:pt x="6859" y="7186"/>
                    <a:pt x="7032" y="7496"/>
                    <a:pt x="7135" y="7703"/>
                  </a:cubicBezTo>
                  <a:cubicBezTo>
                    <a:pt x="7204" y="7824"/>
                    <a:pt x="7221" y="7858"/>
                    <a:pt x="7221" y="7961"/>
                  </a:cubicBezTo>
                  <a:lnTo>
                    <a:pt x="6687" y="7961"/>
                  </a:lnTo>
                  <a:cubicBezTo>
                    <a:pt x="6670" y="7720"/>
                    <a:pt x="6618" y="7600"/>
                    <a:pt x="6532" y="7445"/>
                  </a:cubicBezTo>
                  <a:cubicBezTo>
                    <a:pt x="6446" y="7272"/>
                    <a:pt x="6325" y="7048"/>
                    <a:pt x="6325" y="6635"/>
                  </a:cubicBezTo>
                  <a:cubicBezTo>
                    <a:pt x="6325" y="6238"/>
                    <a:pt x="6446" y="6014"/>
                    <a:pt x="6532" y="5825"/>
                  </a:cubicBezTo>
                  <a:cubicBezTo>
                    <a:pt x="6618" y="5670"/>
                    <a:pt x="6687" y="5549"/>
                    <a:pt x="6687" y="5273"/>
                  </a:cubicBezTo>
                  <a:cubicBezTo>
                    <a:pt x="6687" y="4998"/>
                    <a:pt x="6618" y="4877"/>
                    <a:pt x="6532" y="4722"/>
                  </a:cubicBezTo>
                  <a:cubicBezTo>
                    <a:pt x="6515" y="4670"/>
                    <a:pt x="6498" y="4618"/>
                    <a:pt x="6463" y="4567"/>
                  </a:cubicBezTo>
                  <a:close/>
                  <a:moveTo>
                    <a:pt x="8049" y="4567"/>
                  </a:moveTo>
                  <a:cubicBezTo>
                    <a:pt x="8100" y="4739"/>
                    <a:pt x="8169" y="4860"/>
                    <a:pt x="8221" y="4963"/>
                  </a:cubicBezTo>
                  <a:cubicBezTo>
                    <a:pt x="8290" y="5101"/>
                    <a:pt x="8307" y="5135"/>
                    <a:pt x="8307" y="5273"/>
                  </a:cubicBezTo>
                  <a:cubicBezTo>
                    <a:pt x="8307" y="5411"/>
                    <a:pt x="8290" y="5446"/>
                    <a:pt x="8221" y="5583"/>
                  </a:cubicBezTo>
                  <a:cubicBezTo>
                    <a:pt x="8117" y="5790"/>
                    <a:pt x="7945" y="6100"/>
                    <a:pt x="7945" y="6635"/>
                  </a:cubicBezTo>
                  <a:cubicBezTo>
                    <a:pt x="7945" y="7186"/>
                    <a:pt x="8117" y="7496"/>
                    <a:pt x="8221" y="7703"/>
                  </a:cubicBezTo>
                  <a:cubicBezTo>
                    <a:pt x="8290" y="7824"/>
                    <a:pt x="8307" y="7858"/>
                    <a:pt x="8307" y="7961"/>
                  </a:cubicBezTo>
                  <a:lnTo>
                    <a:pt x="7773" y="7961"/>
                  </a:lnTo>
                  <a:cubicBezTo>
                    <a:pt x="7756" y="7720"/>
                    <a:pt x="7687" y="7600"/>
                    <a:pt x="7618" y="7445"/>
                  </a:cubicBezTo>
                  <a:cubicBezTo>
                    <a:pt x="7514" y="7272"/>
                    <a:pt x="7411" y="7048"/>
                    <a:pt x="7411" y="6635"/>
                  </a:cubicBezTo>
                  <a:cubicBezTo>
                    <a:pt x="7411" y="6238"/>
                    <a:pt x="7514" y="6014"/>
                    <a:pt x="7618" y="5825"/>
                  </a:cubicBezTo>
                  <a:cubicBezTo>
                    <a:pt x="7704" y="5670"/>
                    <a:pt x="7773" y="5549"/>
                    <a:pt x="7773" y="5273"/>
                  </a:cubicBezTo>
                  <a:cubicBezTo>
                    <a:pt x="7773" y="4998"/>
                    <a:pt x="7704" y="4877"/>
                    <a:pt x="7618" y="4722"/>
                  </a:cubicBezTo>
                  <a:cubicBezTo>
                    <a:pt x="7600" y="4670"/>
                    <a:pt x="7566" y="4618"/>
                    <a:pt x="7549" y="4567"/>
                  </a:cubicBezTo>
                  <a:close/>
                  <a:moveTo>
                    <a:pt x="9238" y="4567"/>
                  </a:moveTo>
                  <a:cubicBezTo>
                    <a:pt x="9306" y="4739"/>
                    <a:pt x="9393" y="4946"/>
                    <a:pt x="9393" y="5273"/>
                  </a:cubicBezTo>
                  <a:cubicBezTo>
                    <a:pt x="9393" y="5687"/>
                    <a:pt x="9272" y="5911"/>
                    <a:pt x="9169" y="6083"/>
                  </a:cubicBezTo>
                  <a:cubicBezTo>
                    <a:pt x="9100" y="6238"/>
                    <a:pt x="9031" y="6359"/>
                    <a:pt x="9031" y="6635"/>
                  </a:cubicBezTo>
                  <a:cubicBezTo>
                    <a:pt x="9031" y="6910"/>
                    <a:pt x="9100" y="7048"/>
                    <a:pt x="9169" y="7203"/>
                  </a:cubicBezTo>
                  <a:cubicBezTo>
                    <a:pt x="9272" y="7376"/>
                    <a:pt x="9375" y="7582"/>
                    <a:pt x="9393" y="7961"/>
                  </a:cubicBezTo>
                  <a:lnTo>
                    <a:pt x="8841" y="7961"/>
                  </a:lnTo>
                  <a:cubicBezTo>
                    <a:pt x="8841" y="7720"/>
                    <a:pt x="8772" y="7600"/>
                    <a:pt x="8703" y="7445"/>
                  </a:cubicBezTo>
                  <a:cubicBezTo>
                    <a:pt x="8600" y="7272"/>
                    <a:pt x="8479" y="7048"/>
                    <a:pt x="8479" y="6635"/>
                  </a:cubicBezTo>
                  <a:cubicBezTo>
                    <a:pt x="8479" y="6238"/>
                    <a:pt x="8600" y="6014"/>
                    <a:pt x="8703" y="5825"/>
                  </a:cubicBezTo>
                  <a:cubicBezTo>
                    <a:pt x="8772" y="5670"/>
                    <a:pt x="8841" y="5549"/>
                    <a:pt x="8841" y="5273"/>
                  </a:cubicBezTo>
                  <a:cubicBezTo>
                    <a:pt x="8841" y="4998"/>
                    <a:pt x="8772" y="4877"/>
                    <a:pt x="8703" y="4722"/>
                  </a:cubicBezTo>
                  <a:cubicBezTo>
                    <a:pt x="8669" y="4670"/>
                    <a:pt x="8652" y="4618"/>
                    <a:pt x="8617" y="4567"/>
                  </a:cubicBezTo>
                  <a:close/>
                  <a:moveTo>
                    <a:pt x="12408" y="4567"/>
                  </a:moveTo>
                  <a:cubicBezTo>
                    <a:pt x="12529" y="5049"/>
                    <a:pt x="12615" y="5549"/>
                    <a:pt x="12615" y="6066"/>
                  </a:cubicBezTo>
                  <a:cubicBezTo>
                    <a:pt x="12615" y="6738"/>
                    <a:pt x="12495" y="7376"/>
                    <a:pt x="12270" y="7961"/>
                  </a:cubicBezTo>
                  <a:lnTo>
                    <a:pt x="9927" y="7961"/>
                  </a:lnTo>
                  <a:cubicBezTo>
                    <a:pt x="9910" y="7445"/>
                    <a:pt x="9755" y="7152"/>
                    <a:pt x="9651" y="6945"/>
                  </a:cubicBezTo>
                  <a:cubicBezTo>
                    <a:pt x="9582" y="6807"/>
                    <a:pt x="9565" y="6790"/>
                    <a:pt x="9565" y="6635"/>
                  </a:cubicBezTo>
                  <a:cubicBezTo>
                    <a:pt x="9565" y="6497"/>
                    <a:pt x="9582" y="6462"/>
                    <a:pt x="9651" y="6342"/>
                  </a:cubicBezTo>
                  <a:cubicBezTo>
                    <a:pt x="9755" y="6135"/>
                    <a:pt x="9927" y="5807"/>
                    <a:pt x="9927" y="5273"/>
                  </a:cubicBezTo>
                  <a:cubicBezTo>
                    <a:pt x="9927" y="4980"/>
                    <a:pt x="9875" y="4756"/>
                    <a:pt x="9806" y="4567"/>
                  </a:cubicBezTo>
                  <a:close/>
                  <a:moveTo>
                    <a:pt x="7083" y="552"/>
                  </a:moveTo>
                  <a:cubicBezTo>
                    <a:pt x="8617" y="552"/>
                    <a:pt x="10013" y="1172"/>
                    <a:pt x="11013" y="2206"/>
                  </a:cubicBezTo>
                  <a:lnTo>
                    <a:pt x="9841" y="2206"/>
                  </a:lnTo>
                  <a:cubicBezTo>
                    <a:pt x="9720" y="1930"/>
                    <a:pt x="9444" y="1723"/>
                    <a:pt x="9117" y="1723"/>
                  </a:cubicBezTo>
                  <a:cubicBezTo>
                    <a:pt x="8910" y="1723"/>
                    <a:pt x="8721" y="1810"/>
                    <a:pt x="8583" y="1930"/>
                  </a:cubicBezTo>
                  <a:cubicBezTo>
                    <a:pt x="8428" y="1810"/>
                    <a:pt x="8238" y="1723"/>
                    <a:pt x="8031" y="1723"/>
                  </a:cubicBezTo>
                  <a:cubicBezTo>
                    <a:pt x="7824" y="1723"/>
                    <a:pt x="7635" y="1810"/>
                    <a:pt x="7497" y="1930"/>
                  </a:cubicBezTo>
                  <a:cubicBezTo>
                    <a:pt x="7359" y="1810"/>
                    <a:pt x="7170" y="1723"/>
                    <a:pt x="6963" y="1723"/>
                  </a:cubicBezTo>
                  <a:cubicBezTo>
                    <a:pt x="6756" y="1723"/>
                    <a:pt x="6567" y="1810"/>
                    <a:pt x="6411" y="1930"/>
                  </a:cubicBezTo>
                  <a:cubicBezTo>
                    <a:pt x="6274" y="1810"/>
                    <a:pt x="6084" y="1723"/>
                    <a:pt x="5877" y="1723"/>
                  </a:cubicBezTo>
                  <a:cubicBezTo>
                    <a:pt x="5550" y="1723"/>
                    <a:pt x="5274" y="1930"/>
                    <a:pt x="5136" y="2206"/>
                  </a:cubicBezTo>
                  <a:lnTo>
                    <a:pt x="4292" y="2206"/>
                  </a:lnTo>
                  <a:cubicBezTo>
                    <a:pt x="4033" y="2206"/>
                    <a:pt x="3844" y="2395"/>
                    <a:pt x="3844" y="2654"/>
                  </a:cubicBezTo>
                  <a:lnTo>
                    <a:pt x="3844" y="4119"/>
                  </a:lnTo>
                  <a:cubicBezTo>
                    <a:pt x="3844" y="4377"/>
                    <a:pt x="4033" y="4567"/>
                    <a:pt x="4292" y="4567"/>
                  </a:cubicBezTo>
                  <a:lnTo>
                    <a:pt x="4809" y="4567"/>
                  </a:lnTo>
                  <a:cubicBezTo>
                    <a:pt x="4860" y="4739"/>
                    <a:pt x="4929" y="4860"/>
                    <a:pt x="4981" y="4963"/>
                  </a:cubicBezTo>
                  <a:cubicBezTo>
                    <a:pt x="5050" y="5101"/>
                    <a:pt x="5067" y="5135"/>
                    <a:pt x="5067" y="5273"/>
                  </a:cubicBezTo>
                  <a:cubicBezTo>
                    <a:pt x="5067" y="5411"/>
                    <a:pt x="5050" y="5446"/>
                    <a:pt x="4981" y="5583"/>
                  </a:cubicBezTo>
                  <a:cubicBezTo>
                    <a:pt x="4878" y="5790"/>
                    <a:pt x="4705" y="6100"/>
                    <a:pt x="4705" y="6635"/>
                  </a:cubicBezTo>
                  <a:cubicBezTo>
                    <a:pt x="4705" y="7186"/>
                    <a:pt x="4878" y="7496"/>
                    <a:pt x="4981" y="7703"/>
                  </a:cubicBezTo>
                  <a:cubicBezTo>
                    <a:pt x="5050" y="7824"/>
                    <a:pt x="5067" y="7858"/>
                    <a:pt x="5067" y="7961"/>
                  </a:cubicBezTo>
                  <a:lnTo>
                    <a:pt x="4705" y="7961"/>
                  </a:lnTo>
                  <a:cubicBezTo>
                    <a:pt x="4550" y="7961"/>
                    <a:pt x="4430" y="8082"/>
                    <a:pt x="4430" y="8237"/>
                  </a:cubicBezTo>
                  <a:cubicBezTo>
                    <a:pt x="4430" y="8375"/>
                    <a:pt x="4550" y="8496"/>
                    <a:pt x="4705" y="8496"/>
                  </a:cubicBezTo>
                  <a:lnTo>
                    <a:pt x="13270" y="8496"/>
                  </a:lnTo>
                  <a:cubicBezTo>
                    <a:pt x="13322" y="8496"/>
                    <a:pt x="13356" y="8547"/>
                    <a:pt x="13356" y="8582"/>
                  </a:cubicBezTo>
                  <a:lnTo>
                    <a:pt x="13356" y="9013"/>
                  </a:lnTo>
                  <a:cubicBezTo>
                    <a:pt x="13356" y="9047"/>
                    <a:pt x="13322" y="9099"/>
                    <a:pt x="13270" y="9099"/>
                  </a:cubicBezTo>
                  <a:lnTo>
                    <a:pt x="914" y="9099"/>
                  </a:lnTo>
                  <a:cubicBezTo>
                    <a:pt x="863" y="9099"/>
                    <a:pt x="811" y="9047"/>
                    <a:pt x="811" y="9013"/>
                  </a:cubicBezTo>
                  <a:lnTo>
                    <a:pt x="811" y="8582"/>
                  </a:lnTo>
                  <a:cubicBezTo>
                    <a:pt x="811" y="8547"/>
                    <a:pt x="863" y="8496"/>
                    <a:pt x="914" y="8496"/>
                  </a:cubicBezTo>
                  <a:lnTo>
                    <a:pt x="3413" y="8496"/>
                  </a:lnTo>
                  <a:cubicBezTo>
                    <a:pt x="3568" y="8496"/>
                    <a:pt x="3689" y="8375"/>
                    <a:pt x="3689" y="8237"/>
                  </a:cubicBezTo>
                  <a:cubicBezTo>
                    <a:pt x="3689" y="8082"/>
                    <a:pt x="3568" y="7961"/>
                    <a:pt x="3413" y="7961"/>
                  </a:cubicBezTo>
                  <a:lnTo>
                    <a:pt x="1896" y="7961"/>
                  </a:lnTo>
                  <a:cubicBezTo>
                    <a:pt x="1672" y="7376"/>
                    <a:pt x="1569" y="6738"/>
                    <a:pt x="1569" y="6066"/>
                  </a:cubicBezTo>
                  <a:cubicBezTo>
                    <a:pt x="1569" y="5945"/>
                    <a:pt x="1569" y="5842"/>
                    <a:pt x="1569" y="5721"/>
                  </a:cubicBezTo>
                  <a:lnTo>
                    <a:pt x="2965" y="5721"/>
                  </a:lnTo>
                  <a:cubicBezTo>
                    <a:pt x="3223" y="5721"/>
                    <a:pt x="3413" y="5911"/>
                    <a:pt x="3413" y="6169"/>
                  </a:cubicBezTo>
                  <a:lnTo>
                    <a:pt x="3413" y="6652"/>
                  </a:lnTo>
                  <a:cubicBezTo>
                    <a:pt x="3413" y="6807"/>
                    <a:pt x="3534" y="6928"/>
                    <a:pt x="3689" y="6928"/>
                  </a:cubicBezTo>
                  <a:cubicBezTo>
                    <a:pt x="3844" y="6928"/>
                    <a:pt x="3964" y="6807"/>
                    <a:pt x="3964" y="6652"/>
                  </a:cubicBezTo>
                  <a:lnTo>
                    <a:pt x="3964" y="6169"/>
                  </a:lnTo>
                  <a:cubicBezTo>
                    <a:pt x="3964" y="5618"/>
                    <a:pt x="3516" y="5187"/>
                    <a:pt x="2965" y="5187"/>
                  </a:cubicBezTo>
                  <a:lnTo>
                    <a:pt x="1638" y="5187"/>
                  </a:lnTo>
                  <a:cubicBezTo>
                    <a:pt x="1690" y="4842"/>
                    <a:pt x="1776" y="4532"/>
                    <a:pt x="1879" y="4222"/>
                  </a:cubicBezTo>
                  <a:lnTo>
                    <a:pt x="2586" y="4222"/>
                  </a:lnTo>
                  <a:cubicBezTo>
                    <a:pt x="2741" y="4222"/>
                    <a:pt x="2862" y="4101"/>
                    <a:pt x="2862" y="3964"/>
                  </a:cubicBezTo>
                  <a:cubicBezTo>
                    <a:pt x="2862" y="3808"/>
                    <a:pt x="2741" y="3688"/>
                    <a:pt x="2586" y="3688"/>
                  </a:cubicBezTo>
                  <a:lnTo>
                    <a:pt x="2103" y="3688"/>
                  </a:lnTo>
                  <a:cubicBezTo>
                    <a:pt x="2999" y="1827"/>
                    <a:pt x="4895" y="552"/>
                    <a:pt x="7083" y="552"/>
                  </a:cubicBezTo>
                  <a:close/>
                  <a:moveTo>
                    <a:pt x="12357" y="11150"/>
                  </a:moveTo>
                  <a:lnTo>
                    <a:pt x="11702" y="14717"/>
                  </a:lnTo>
                  <a:lnTo>
                    <a:pt x="11185" y="14717"/>
                  </a:lnTo>
                  <a:lnTo>
                    <a:pt x="11805" y="11150"/>
                  </a:lnTo>
                  <a:close/>
                  <a:moveTo>
                    <a:pt x="12632" y="9633"/>
                  </a:moveTo>
                  <a:lnTo>
                    <a:pt x="12443" y="10615"/>
                  </a:lnTo>
                  <a:lnTo>
                    <a:pt x="11719" y="10615"/>
                  </a:lnTo>
                  <a:cubicBezTo>
                    <a:pt x="11512" y="10615"/>
                    <a:pt x="11323" y="10770"/>
                    <a:pt x="11288" y="10994"/>
                  </a:cubicBezTo>
                  <a:lnTo>
                    <a:pt x="10633" y="14717"/>
                  </a:lnTo>
                  <a:cubicBezTo>
                    <a:pt x="10599" y="14854"/>
                    <a:pt x="10651" y="14992"/>
                    <a:pt x="10737" y="15096"/>
                  </a:cubicBezTo>
                  <a:cubicBezTo>
                    <a:pt x="10806" y="15199"/>
                    <a:pt x="10944" y="15251"/>
                    <a:pt x="11064" y="15251"/>
                  </a:cubicBezTo>
                  <a:lnTo>
                    <a:pt x="11598" y="15251"/>
                  </a:lnTo>
                  <a:lnTo>
                    <a:pt x="11288" y="16940"/>
                  </a:lnTo>
                  <a:lnTo>
                    <a:pt x="2879" y="16940"/>
                  </a:lnTo>
                  <a:lnTo>
                    <a:pt x="1535" y="9633"/>
                  </a:lnTo>
                  <a:close/>
                  <a:moveTo>
                    <a:pt x="10978" y="17474"/>
                  </a:moveTo>
                  <a:lnTo>
                    <a:pt x="10978" y="17853"/>
                  </a:lnTo>
                  <a:lnTo>
                    <a:pt x="3189" y="17853"/>
                  </a:lnTo>
                  <a:lnTo>
                    <a:pt x="3189" y="17474"/>
                  </a:lnTo>
                  <a:close/>
                  <a:moveTo>
                    <a:pt x="7083" y="0"/>
                  </a:moveTo>
                  <a:cubicBezTo>
                    <a:pt x="4585" y="0"/>
                    <a:pt x="2448" y="1534"/>
                    <a:pt x="1517" y="3688"/>
                  </a:cubicBezTo>
                  <a:lnTo>
                    <a:pt x="1018" y="3688"/>
                  </a:lnTo>
                  <a:cubicBezTo>
                    <a:pt x="449" y="3688"/>
                    <a:pt x="1" y="4136"/>
                    <a:pt x="1" y="4705"/>
                  </a:cubicBezTo>
                  <a:cubicBezTo>
                    <a:pt x="1" y="5256"/>
                    <a:pt x="449" y="5721"/>
                    <a:pt x="1018" y="5721"/>
                  </a:cubicBezTo>
                  <a:lnTo>
                    <a:pt x="1035" y="5721"/>
                  </a:lnTo>
                  <a:cubicBezTo>
                    <a:pt x="1035" y="5842"/>
                    <a:pt x="1018" y="5945"/>
                    <a:pt x="1018" y="6066"/>
                  </a:cubicBezTo>
                  <a:cubicBezTo>
                    <a:pt x="1018" y="6738"/>
                    <a:pt x="1138" y="7358"/>
                    <a:pt x="1328" y="7961"/>
                  </a:cubicBezTo>
                  <a:lnTo>
                    <a:pt x="914" y="7961"/>
                  </a:lnTo>
                  <a:cubicBezTo>
                    <a:pt x="552" y="7961"/>
                    <a:pt x="277" y="8237"/>
                    <a:pt x="277" y="8582"/>
                  </a:cubicBezTo>
                  <a:lnTo>
                    <a:pt x="277" y="9013"/>
                  </a:lnTo>
                  <a:cubicBezTo>
                    <a:pt x="277" y="9357"/>
                    <a:pt x="552" y="9633"/>
                    <a:pt x="914" y="9633"/>
                  </a:cubicBezTo>
                  <a:lnTo>
                    <a:pt x="1000" y="9633"/>
                  </a:lnTo>
                  <a:lnTo>
                    <a:pt x="2362" y="17112"/>
                  </a:lnTo>
                  <a:cubicBezTo>
                    <a:pt x="2396" y="17267"/>
                    <a:pt x="2500" y="17405"/>
                    <a:pt x="2655" y="17457"/>
                  </a:cubicBezTo>
                  <a:lnTo>
                    <a:pt x="2655" y="17939"/>
                  </a:lnTo>
                  <a:cubicBezTo>
                    <a:pt x="2655" y="18198"/>
                    <a:pt x="2862" y="18387"/>
                    <a:pt x="3103" y="18387"/>
                  </a:cubicBezTo>
                  <a:lnTo>
                    <a:pt x="11064" y="18387"/>
                  </a:lnTo>
                  <a:cubicBezTo>
                    <a:pt x="11323" y="18387"/>
                    <a:pt x="11512" y="18198"/>
                    <a:pt x="11512" y="17939"/>
                  </a:cubicBezTo>
                  <a:lnTo>
                    <a:pt x="11512" y="17457"/>
                  </a:lnTo>
                  <a:cubicBezTo>
                    <a:pt x="11667" y="17405"/>
                    <a:pt x="11771" y="17267"/>
                    <a:pt x="11805" y="17112"/>
                  </a:cubicBezTo>
                  <a:lnTo>
                    <a:pt x="13184" y="9633"/>
                  </a:lnTo>
                  <a:lnTo>
                    <a:pt x="13270" y="9633"/>
                  </a:lnTo>
                  <a:cubicBezTo>
                    <a:pt x="13615" y="9633"/>
                    <a:pt x="13890" y="9357"/>
                    <a:pt x="13890" y="9013"/>
                  </a:cubicBezTo>
                  <a:lnTo>
                    <a:pt x="13890" y="8582"/>
                  </a:lnTo>
                  <a:cubicBezTo>
                    <a:pt x="13890" y="8237"/>
                    <a:pt x="13615" y="7961"/>
                    <a:pt x="13270" y="7961"/>
                  </a:cubicBezTo>
                  <a:lnTo>
                    <a:pt x="12839" y="7961"/>
                  </a:lnTo>
                  <a:cubicBezTo>
                    <a:pt x="13046" y="7358"/>
                    <a:pt x="13149" y="6738"/>
                    <a:pt x="13149" y="6066"/>
                  </a:cubicBezTo>
                  <a:cubicBezTo>
                    <a:pt x="13149" y="5549"/>
                    <a:pt x="13080" y="5049"/>
                    <a:pt x="12960" y="4567"/>
                  </a:cubicBezTo>
                  <a:lnTo>
                    <a:pt x="16872" y="4567"/>
                  </a:lnTo>
                  <a:cubicBezTo>
                    <a:pt x="17113" y="4567"/>
                    <a:pt x="17320" y="4377"/>
                    <a:pt x="17320" y="4119"/>
                  </a:cubicBezTo>
                  <a:lnTo>
                    <a:pt x="17320" y="2654"/>
                  </a:lnTo>
                  <a:cubicBezTo>
                    <a:pt x="17320" y="2395"/>
                    <a:pt x="17113" y="2206"/>
                    <a:pt x="16872" y="2206"/>
                  </a:cubicBezTo>
                  <a:lnTo>
                    <a:pt x="11754" y="2206"/>
                  </a:lnTo>
                  <a:cubicBezTo>
                    <a:pt x="10633" y="862"/>
                    <a:pt x="8962" y="0"/>
                    <a:pt x="7083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70"/>
            <p:cNvSpPr/>
            <p:nvPr/>
          </p:nvSpPr>
          <p:spPr>
            <a:xfrm>
              <a:off x="4843413" y="4108150"/>
              <a:ext cx="63775" cy="13800"/>
            </a:xfrm>
            <a:custGeom>
              <a:rect b="b" l="l" r="r" t="t"/>
              <a:pathLst>
                <a:path extrusionOk="0" h="552" w="2551">
                  <a:moveTo>
                    <a:pt x="276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31"/>
                    <a:pt x="121" y="552"/>
                    <a:pt x="276" y="552"/>
                  </a:cubicBezTo>
                  <a:lnTo>
                    <a:pt x="2275" y="552"/>
                  </a:lnTo>
                  <a:cubicBezTo>
                    <a:pt x="2430" y="552"/>
                    <a:pt x="2551" y="431"/>
                    <a:pt x="2551" y="276"/>
                  </a:cubicBezTo>
                  <a:cubicBezTo>
                    <a:pt x="2551" y="121"/>
                    <a:pt x="2430" y="0"/>
                    <a:pt x="2275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70"/>
            <p:cNvSpPr/>
            <p:nvPr/>
          </p:nvSpPr>
          <p:spPr>
            <a:xfrm>
              <a:off x="4854188" y="4133575"/>
              <a:ext cx="42225" cy="13375"/>
            </a:xfrm>
            <a:custGeom>
              <a:rect b="b" l="l" r="r" t="t"/>
              <a:pathLst>
                <a:path extrusionOk="0" h="535" w="1689">
                  <a:moveTo>
                    <a:pt x="276" y="0"/>
                  </a:moveTo>
                  <a:cubicBezTo>
                    <a:pt x="121" y="0"/>
                    <a:pt x="0" y="121"/>
                    <a:pt x="0" y="259"/>
                  </a:cubicBezTo>
                  <a:cubicBezTo>
                    <a:pt x="0" y="414"/>
                    <a:pt x="121" y="534"/>
                    <a:pt x="276" y="534"/>
                  </a:cubicBezTo>
                  <a:lnTo>
                    <a:pt x="1413" y="534"/>
                  </a:lnTo>
                  <a:cubicBezTo>
                    <a:pt x="1568" y="534"/>
                    <a:pt x="1689" y="414"/>
                    <a:pt x="1689" y="259"/>
                  </a:cubicBezTo>
                  <a:cubicBezTo>
                    <a:pt x="1689" y="121"/>
                    <a:pt x="1568" y="0"/>
                    <a:pt x="1413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70"/>
            <p:cNvSpPr/>
            <p:nvPr/>
          </p:nvSpPr>
          <p:spPr>
            <a:xfrm>
              <a:off x="4702113" y="3816500"/>
              <a:ext cx="50850" cy="55150"/>
            </a:xfrm>
            <a:custGeom>
              <a:rect b="b" l="l" r="r" t="t"/>
              <a:pathLst>
                <a:path extrusionOk="0" h="2206" w="2034">
                  <a:moveTo>
                    <a:pt x="276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14"/>
                    <a:pt x="121" y="534"/>
                    <a:pt x="276" y="534"/>
                  </a:cubicBezTo>
                  <a:lnTo>
                    <a:pt x="1258" y="534"/>
                  </a:lnTo>
                  <a:cubicBezTo>
                    <a:pt x="1396" y="534"/>
                    <a:pt x="1499" y="638"/>
                    <a:pt x="1499" y="776"/>
                  </a:cubicBezTo>
                  <a:cubicBezTo>
                    <a:pt x="1499" y="896"/>
                    <a:pt x="1396" y="1000"/>
                    <a:pt x="1258" y="1000"/>
                  </a:cubicBezTo>
                  <a:lnTo>
                    <a:pt x="775" y="1000"/>
                  </a:lnTo>
                  <a:cubicBezTo>
                    <a:pt x="431" y="1000"/>
                    <a:pt x="138" y="1275"/>
                    <a:pt x="138" y="1620"/>
                  </a:cubicBezTo>
                  <a:lnTo>
                    <a:pt x="138" y="1947"/>
                  </a:lnTo>
                  <a:cubicBezTo>
                    <a:pt x="138" y="2085"/>
                    <a:pt x="258" y="2206"/>
                    <a:pt x="414" y="2206"/>
                  </a:cubicBezTo>
                  <a:cubicBezTo>
                    <a:pt x="569" y="2206"/>
                    <a:pt x="689" y="2085"/>
                    <a:pt x="689" y="1947"/>
                  </a:cubicBezTo>
                  <a:lnTo>
                    <a:pt x="689" y="1620"/>
                  </a:lnTo>
                  <a:cubicBezTo>
                    <a:pt x="689" y="1568"/>
                    <a:pt x="724" y="1534"/>
                    <a:pt x="775" y="1534"/>
                  </a:cubicBezTo>
                  <a:lnTo>
                    <a:pt x="1258" y="1534"/>
                  </a:lnTo>
                  <a:cubicBezTo>
                    <a:pt x="1689" y="1534"/>
                    <a:pt x="2033" y="1189"/>
                    <a:pt x="2033" y="776"/>
                  </a:cubicBezTo>
                  <a:cubicBezTo>
                    <a:pt x="2033" y="345"/>
                    <a:pt x="1689" y="0"/>
                    <a:pt x="1258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3" name="Google Shape;823;p70"/>
          <p:cNvSpPr txBox="1"/>
          <p:nvPr>
            <p:ph idx="4294967295" type="subTitle"/>
          </p:nvPr>
        </p:nvSpPr>
        <p:spPr>
          <a:xfrm>
            <a:off x="2928138" y="3506425"/>
            <a:ext cx="1187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Potluck item: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824" name="Google Shape;824;p70"/>
          <p:cNvSpPr txBox="1"/>
          <p:nvPr>
            <p:ph idx="4294967295" type="subTitle"/>
          </p:nvPr>
        </p:nvSpPr>
        <p:spPr>
          <a:xfrm>
            <a:off x="4868688" y="3493663"/>
            <a:ext cx="1187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Potluck item: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825" name="Google Shape;825;p70"/>
          <p:cNvSpPr txBox="1"/>
          <p:nvPr>
            <p:ph idx="4294967295" type="subTitle"/>
          </p:nvPr>
        </p:nvSpPr>
        <p:spPr>
          <a:xfrm>
            <a:off x="6809238" y="3506413"/>
            <a:ext cx="1187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Potluck item: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826" name="Google Shape;826;p70"/>
          <p:cNvSpPr/>
          <p:nvPr/>
        </p:nvSpPr>
        <p:spPr>
          <a:xfrm>
            <a:off x="7582463" y="3813838"/>
            <a:ext cx="459275" cy="287800"/>
          </a:xfrm>
          <a:custGeom>
            <a:rect b="b" l="l" r="r" t="t"/>
            <a:pathLst>
              <a:path extrusionOk="0" h="11512" w="18371">
                <a:moveTo>
                  <a:pt x="12598" y="707"/>
                </a:moveTo>
                <a:cubicBezTo>
                  <a:pt x="12925" y="1707"/>
                  <a:pt x="13080" y="2878"/>
                  <a:pt x="13029" y="4067"/>
                </a:cubicBezTo>
                <a:cubicBezTo>
                  <a:pt x="12684" y="4154"/>
                  <a:pt x="12391" y="4343"/>
                  <a:pt x="12150" y="4602"/>
                </a:cubicBezTo>
                <a:lnTo>
                  <a:pt x="11237" y="3034"/>
                </a:lnTo>
                <a:lnTo>
                  <a:pt x="12546" y="776"/>
                </a:lnTo>
                <a:cubicBezTo>
                  <a:pt x="12546" y="759"/>
                  <a:pt x="12563" y="724"/>
                  <a:pt x="12598" y="707"/>
                </a:cubicBezTo>
                <a:close/>
                <a:moveTo>
                  <a:pt x="15079" y="3051"/>
                </a:moveTo>
                <a:cubicBezTo>
                  <a:pt x="15114" y="3051"/>
                  <a:pt x="15148" y="3068"/>
                  <a:pt x="15200" y="3102"/>
                </a:cubicBezTo>
                <a:cubicBezTo>
                  <a:pt x="15441" y="3344"/>
                  <a:pt x="15579" y="3619"/>
                  <a:pt x="15596" y="3947"/>
                </a:cubicBezTo>
                <a:cubicBezTo>
                  <a:pt x="15631" y="4257"/>
                  <a:pt x="15838" y="4515"/>
                  <a:pt x="16148" y="4602"/>
                </a:cubicBezTo>
                <a:cubicBezTo>
                  <a:pt x="16544" y="4688"/>
                  <a:pt x="16854" y="4964"/>
                  <a:pt x="17009" y="5325"/>
                </a:cubicBezTo>
                <a:lnTo>
                  <a:pt x="12305" y="5325"/>
                </a:lnTo>
                <a:cubicBezTo>
                  <a:pt x="12512" y="4877"/>
                  <a:pt x="12960" y="4550"/>
                  <a:pt x="13477" y="4550"/>
                </a:cubicBezTo>
                <a:cubicBezTo>
                  <a:pt x="13735" y="4550"/>
                  <a:pt x="13994" y="4447"/>
                  <a:pt x="14166" y="4240"/>
                </a:cubicBezTo>
                <a:cubicBezTo>
                  <a:pt x="14494" y="3861"/>
                  <a:pt x="14752" y="3482"/>
                  <a:pt x="14907" y="3171"/>
                </a:cubicBezTo>
                <a:cubicBezTo>
                  <a:pt x="14924" y="3102"/>
                  <a:pt x="14976" y="3068"/>
                  <a:pt x="15045" y="3051"/>
                </a:cubicBezTo>
                <a:close/>
                <a:moveTo>
                  <a:pt x="8824" y="1241"/>
                </a:moveTo>
                <a:cubicBezTo>
                  <a:pt x="9220" y="2413"/>
                  <a:pt x="9358" y="3792"/>
                  <a:pt x="9238" y="5188"/>
                </a:cubicBezTo>
                <a:cubicBezTo>
                  <a:pt x="9203" y="5446"/>
                  <a:pt x="9169" y="5722"/>
                  <a:pt x="9134" y="5980"/>
                </a:cubicBezTo>
                <a:lnTo>
                  <a:pt x="7618" y="3344"/>
                </a:lnTo>
                <a:lnTo>
                  <a:pt x="8772" y="1327"/>
                </a:lnTo>
                <a:cubicBezTo>
                  <a:pt x="8790" y="1293"/>
                  <a:pt x="8807" y="1276"/>
                  <a:pt x="8824" y="1241"/>
                </a:cubicBezTo>
                <a:close/>
                <a:moveTo>
                  <a:pt x="17837" y="5860"/>
                </a:moveTo>
                <a:lnTo>
                  <a:pt x="17837" y="6359"/>
                </a:lnTo>
                <a:lnTo>
                  <a:pt x="11478" y="6359"/>
                </a:lnTo>
                <a:lnTo>
                  <a:pt x="11478" y="5860"/>
                </a:lnTo>
                <a:close/>
                <a:moveTo>
                  <a:pt x="3620" y="4050"/>
                </a:moveTo>
                <a:lnTo>
                  <a:pt x="1707" y="7376"/>
                </a:lnTo>
                <a:lnTo>
                  <a:pt x="897" y="7376"/>
                </a:lnTo>
                <a:cubicBezTo>
                  <a:pt x="897" y="7342"/>
                  <a:pt x="897" y="7307"/>
                  <a:pt x="897" y="7290"/>
                </a:cubicBezTo>
                <a:cubicBezTo>
                  <a:pt x="897" y="7031"/>
                  <a:pt x="1000" y="6773"/>
                  <a:pt x="1190" y="6601"/>
                </a:cubicBezTo>
                <a:cubicBezTo>
                  <a:pt x="1293" y="6514"/>
                  <a:pt x="1311" y="6342"/>
                  <a:pt x="1207" y="6239"/>
                </a:cubicBezTo>
                <a:cubicBezTo>
                  <a:pt x="1069" y="6066"/>
                  <a:pt x="1000" y="5860"/>
                  <a:pt x="1000" y="5653"/>
                </a:cubicBezTo>
                <a:cubicBezTo>
                  <a:pt x="1000" y="5136"/>
                  <a:pt x="1414" y="4740"/>
                  <a:pt x="1914" y="4740"/>
                </a:cubicBezTo>
                <a:cubicBezTo>
                  <a:pt x="2086" y="4740"/>
                  <a:pt x="2241" y="4774"/>
                  <a:pt x="2379" y="4860"/>
                </a:cubicBezTo>
                <a:cubicBezTo>
                  <a:pt x="2417" y="4889"/>
                  <a:pt x="2460" y="4901"/>
                  <a:pt x="2506" y="4901"/>
                </a:cubicBezTo>
                <a:cubicBezTo>
                  <a:pt x="2543" y="4901"/>
                  <a:pt x="2582" y="4893"/>
                  <a:pt x="2620" y="4877"/>
                </a:cubicBezTo>
                <a:cubicBezTo>
                  <a:pt x="2706" y="4860"/>
                  <a:pt x="2758" y="4791"/>
                  <a:pt x="2775" y="4705"/>
                </a:cubicBezTo>
                <a:cubicBezTo>
                  <a:pt x="2896" y="4326"/>
                  <a:pt x="3241" y="4050"/>
                  <a:pt x="3620" y="4050"/>
                </a:cubicBezTo>
                <a:close/>
                <a:moveTo>
                  <a:pt x="5963" y="1827"/>
                </a:moveTo>
                <a:lnTo>
                  <a:pt x="5963" y="1827"/>
                </a:lnTo>
                <a:cubicBezTo>
                  <a:pt x="6084" y="1862"/>
                  <a:pt x="6187" y="1948"/>
                  <a:pt x="6256" y="2068"/>
                </a:cubicBezTo>
                <a:lnTo>
                  <a:pt x="7962" y="5015"/>
                </a:lnTo>
                <a:cubicBezTo>
                  <a:pt x="7445" y="5153"/>
                  <a:pt x="6928" y="5325"/>
                  <a:pt x="6429" y="5515"/>
                </a:cubicBezTo>
                <a:cubicBezTo>
                  <a:pt x="6429" y="5291"/>
                  <a:pt x="6446" y="5050"/>
                  <a:pt x="6429" y="4826"/>
                </a:cubicBezTo>
                <a:cubicBezTo>
                  <a:pt x="6429" y="4671"/>
                  <a:pt x="6308" y="4550"/>
                  <a:pt x="6170" y="4550"/>
                </a:cubicBezTo>
                <a:cubicBezTo>
                  <a:pt x="6015" y="4550"/>
                  <a:pt x="5894" y="4671"/>
                  <a:pt x="5894" y="4826"/>
                </a:cubicBezTo>
                <a:cubicBezTo>
                  <a:pt x="5894" y="5136"/>
                  <a:pt x="5894" y="5446"/>
                  <a:pt x="5860" y="5756"/>
                </a:cubicBezTo>
                <a:cubicBezTo>
                  <a:pt x="5670" y="5842"/>
                  <a:pt x="5464" y="5929"/>
                  <a:pt x="5274" y="6032"/>
                </a:cubicBezTo>
                <a:cubicBezTo>
                  <a:pt x="4481" y="6411"/>
                  <a:pt x="3740" y="6876"/>
                  <a:pt x="3051" y="7376"/>
                </a:cubicBezTo>
                <a:lnTo>
                  <a:pt x="2327" y="7376"/>
                </a:lnTo>
                <a:lnTo>
                  <a:pt x="5395" y="2068"/>
                </a:lnTo>
                <a:cubicBezTo>
                  <a:pt x="5412" y="2034"/>
                  <a:pt x="5429" y="2017"/>
                  <a:pt x="5446" y="1982"/>
                </a:cubicBezTo>
                <a:cubicBezTo>
                  <a:pt x="5619" y="2482"/>
                  <a:pt x="5739" y="2999"/>
                  <a:pt x="5808" y="3568"/>
                </a:cubicBezTo>
                <a:cubicBezTo>
                  <a:pt x="5826" y="3706"/>
                  <a:pt x="5946" y="3792"/>
                  <a:pt x="6067" y="3792"/>
                </a:cubicBezTo>
                <a:lnTo>
                  <a:pt x="6119" y="3792"/>
                </a:lnTo>
                <a:cubicBezTo>
                  <a:pt x="6256" y="3774"/>
                  <a:pt x="6360" y="3637"/>
                  <a:pt x="6343" y="3499"/>
                </a:cubicBezTo>
                <a:cubicBezTo>
                  <a:pt x="6256" y="2913"/>
                  <a:pt x="6136" y="2344"/>
                  <a:pt x="5963" y="1827"/>
                </a:cubicBezTo>
                <a:close/>
                <a:moveTo>
                  <a:pt x="8238" y="5498"/>
                </a:moveTo>
                <a:lnTo>
                  <a:pt x="9324" y="7376"/>
                </a:lnTo>
                <a:lnTo>
                  <a:pt x="3999" y="7376"/>
                </a:lnTo>
                <a:cubicBezTo>
                  <a:pt x="4481" y="7049"/>
                  <a:pt x="4981" y="6773"/>
                  <a:pt x="5515" y="6514"/>
                </a:cubicBezTo>
                <a:cubicBezTo>
                  <a:pt x="6394" y="6066"/>
                  <a:pt x="7308" y="5722"/>
                  <a:pt x="8238" y="5498"/>
                </a:cubicBezTo>
                <a:close/>
                <a:moveTo>
                  <a:pt x="9341" y="1086"/>
                </a:moveTo>
                <a:lnTo>
                  <a:pt x="9341" y="1086"/>
                </a:lnTo>
                <a:cubicBezTo>
                  <a:pt x="9462" y="1121"/>
                  <a:pt x="9565" y="1207"/>
                  <a:pt x="9634" y="1327"/>
                </a:cubicBezTo>
                <a:lnTo>
                  <a:pt x="11822" y="5101"/>
                </a:lnTo>
                <a:cubicBezTo>
                  <a:pt x="11788" y="5170"/>
                  <a:pt x="11754" y="5239"/>
                  <a:pt x="11736" y="5325"/>
                </a:cubicBezTo>
                <a:lnTo>
                  <a:pt x="11392" y="5325"/>
                </a:lnTo>
                <a:cubicBezTo>
                  <a:pt x="11150" y="5325"/>
                  <a:pt x="10944" y="5515"/>
                  <a:pt x="10944" y="5773"/>
                </a:cubicBezTo>
                <a:lnTo>
                  <a:pt x="10944" y="6446"/>
                </a:lnTo>
                <a:cubicBezTo>
                  <a:pt x="10944" y="6704"/>
                  <a:pt x="11150" y="6894"/>
                  <a:pt x="11392" y="6894"/>
                </a:cubicBezTo>
                <a:lnTo>
                  <a:pt x="11512" y="6894"/>
                </a:lnTo>
                <a:lnTo>
                  <a:pt x="11650" y="7376"/>
                </a:lnTo>
                <a:lnTo>
                  <a:pt x="9944" y="7376"/>
                </a:lnTo>
                <a:lnTo>
                  <a:pt x="9548" y="6687"/>
                </a:lnTo>
                <a:cubicBezTo>
                  <a:pt x="9651" y="6222"/>
                  <a:pt x="9720" y="5722"/>
                  <a:pt x="9772" y="5222"/>
                </a:cubicBezTo>
                <a:cubicBezTo>
                  <a:pt x="9910" y="3774"/>
                  <a:pt x="9755" y="2310"/>
                  <a:pt x="9341" y="1086"/>
                </a:cubicBezTo>
                <a:close/>
                <a:moveTo>
                  <a:pt x="17234" y="6894"/>
                </a:moveTo>
                <a:lnTo>
                  <a:pt x="17113" y="7376"/>
                </a:lnTo>
                <a:lnTo>
                  <a:pt x="12202" y="7376"/>
                </a:lnTo>
                <a:lnTo>
                  <a:pt x="12081" y="6894"/>
                </a:lnTo>
                <a:close/>
                <a:moveTo>
                  <a:pt x="17837" y="7910"/>
                </a:moveTo>
                <a:lnTo>
                  <a:pt x="17837" y="8669"/>
                </a:lnTo>
                <a:lnTo>
                  <a:pt x="14993" y="8669"/>
                </a:lnTo>
                <a:cubicBezTo>
                  <a:pt x="14855" y="8669"/>
                  <a:pt x="14735" y="8789"/>
                  <a:pt x="14735" y="8944"/>
                </a:cubicBezTo>
                <a:cubicBezTo>
                  <a:pt x="14735" y="9099"/>
                  <a:pt x="14855" y="9220"/>
                  <a:pt x="14993" y="9220"/>
                </a:cubicBezTo>
                <a:lnTo>
                  <a:pt x="17027" y="9220"/>
                </a:lnTo>
                <a:lnTo>
                  <a:pt x="16493" y="10978"/>
                </a:lnTo>
                <a:lnTo>
                  <a:pt x="1879" y="10978"/>
                </a:lnTo>
                <a:lnTo>
                  <a:pt x="1345" y="9220"/>
                </a:lnTo>
                <a:lnTo>
                  <a:pt x="13701" y="9220"/>
                </a:lnTo>
                <a:cubicBezTo>
                  <a:pt x="13856" y="9220"/>
                  <a:pt x="13977" y="9099"/>
                  <a:pt x="13977" y="8944"/>
                </a:cubicBezTo>
                <a:cubicBezTo>
                  <a:pt x="13977" y="8789"/>
                  <a:pt x="13856" y="8669"/>
                  <a:pt x="13701" y="8669"/>
                </a:cubicBezTo>
                <a:lnTo>
                  <a:pt x="535" y="8669"/>
                </a:lnTo>
                <a:lnTo>
                  <a:pt x="535" y="7910"/>
                </a:lnTo>
                <a:close/>
                <a:moveTo>
                  <a:pt x="12960" y="1"/>
                </a:moveTo>
                <a:cubicBezTo>
                  <a:pt x="12598" y="1"/>
                  <a:pt x="12253" y="190"/>
                  <a:pt x="12081" y="518"/>
                </a:cubicBezTo>
                <a:lnTo>
                  <a:pt x="10926" y="2482"/>
                </a:lnTo>
                <a:lnTo>
                  <a:pt x="10099" y="1052"/>
                </a:lnTo>
                <a:cubicBezTo>
                  <a:pt x="9910" y="724"/>
                  <a:pt x="9582" y="535"/>
                  <a:pt x="9203" y="535"/>
                </a:cubicBezTo>
                <a:cubicBezTo>
                  <a:pt x="8841" y="535"/>
                  <a:pt x="8497" y="724"/>
                  <a:pt x="8307" y="1052"/>
                </a:cubicBezTo>
                <a:lnTo>
                  <a:pt x="7308" y="2809"/>
                </a:lnTo>
                <a:lnTo>
                  <a:pt x="6722" y="1793"/>
                </a:lnTo>
                <a:cubicBezTo>
                  <a:pt x="6532" y="1465"/>
                  <a:pt x="6187" y="1276"/>
                  <a:pt x="5826" y="1276"/>
                </a:cubicBezTo>
                <a:cubicBezTo>
                  <a:pt x="5446" y="1276"/>
                  <a:pt x="5119" y="1465"/>
                  <a:pt x="4929" y="1793"/>
                </a:cubicBezTo>
                <a:lnTo>
                  <a:pt x="3930" y="3533"/>
                </a:lnTo>
                <a:cubicBezTo>
                  <a:pt x="3844" y="3516"/>
                  <a:pt x="3740" y="3499"/>
                  <a:pt x="3654" y="3499"/>
                </a:cubicBezTo>
                <a:cubicBezTo>
                  <a:pt x="3120" y="3499"/>
                  <a:pt x="2620" y="3809"/>
                  <a:pt x="2379" y="4274"/>
                </a:cubicBezTo>
                <a:cubicBezTo>
                  <a:pt x="2224" y="4223"/>
                  <a:pt x="2069" y="4188"/>
                  <a:pt x="1914" y="4188"/>
                </a:cubicBezTo>
                <a:cubicBezTo>
                  <a:pt x="1104" y="4188"/>
                  <a:pt x="466" y="4843"/>
                  <a:pt x="466" y="5653"/>
                </a:cubicBezTo>
                <a:cubicBezTo>
                  <a:pt x="466" y="5911"/>
                  <a:pt x="535" y="6170"/>
                  <a:pt x="656" y="6394"/>
                </a:cubicBezTo>
                <a:cubicBezTo>
                  <a:pt x="466" y="6635"/>
                  <a:pt x="346" y="6963"/>
                  <a:pt x="346" y="7290"/>
                </a:cubicBezTo>
                <a:cubicBezTo>
                  <a:pt x="346" y="7324"/>
                  <a:pt x="346" y="7342"/>
                  <a:pt x="363" y="7376"/>
                </a:cubicBezTo>
                <a:cubicBezTo>
                  <a:pt x="156" y="7428"/>
                  <a:pt x="1" y="7600"/>
                  <a:pt x="1" y="7824"/>
                </a:cubicBezTo>
                <a:lnTo>
                  <a:pt x="1" y="8772"/>
                </a:lnTo>
                <a:cubicBezTo>
                  <a:pt x="1" y="9013"/>
                  <a:pt x="191" y="9220"/>
                  <a:pt x="449" y="9220"/>
                </a:cubicBezTo>
                <a:lnTo>
                  <a:pt x="776" y="9220"/>
                </a:lnTo>
                <a:lnTo>
                  <a:pt x="1380" y="11202"/>
                </a:lnTo>
                <a:cubicBezTo>
                  <a:pt x="1448" y="11391"/>
                  <a:pt x="1621" y="11512"/>
                  <a:pt x="1810" y="11512"/>
                </a:cubicBezTo>
                <a:lnTo>
                  <a:pt x="16561" y="11512"/>
                </a:lnTo>
                <a:cubicBezTo>
                  <a:pt x="16751" y="11512"/>
                  <a:pt x="16923" y="11391"/>
                  <a:pt x="16992" y="11202"/>
                </a:cubicBezTo>
                <a:lnTo>
                  <a:pt x="17595" y="9220"/>
                </a:lnTo>
                <a:lnTo>
                  <a:pt x="17923" y="9220"/>
                </a:lnTo>
                <a:cubicBezTo>
                  <a:pt x="18181" y="9220"/>
                  <a:pt x="18371" y="9013"/>
                  <a:pt x="18371" y="8772"/>
                </a:cubicBezTo>
                <a:lnTo>
                  <a:pt x="18371" y="7824"/>
                </a:lnTo>
                <a:cubicBezTo>
                  <a:pt x="18371" y="7566"/>
                  <a:pt x="18181" y="7376"/>
                  <a:pt x="17923" y="7376"/>
                </a:cubicBezTo>
                <a:lnTo>
                  <a:pt x="17682" y="7376"/>
                </a:lnTo>
                <a:lnTo>
                  <a:pt x="17802" y="6894"/>
                </a:lnTo>
                <a:lnTo>
                  <a:pt x="17923" y="6894"/>
                </a:lnTo>
                <a:cubicBezTo>
                  <a:pt x="18181" y="6894"/>
                  <a:pt x="18371" y="6704"/>
                  <a:pt x="18371" y="6446"/>
                </a:cubicBezTo>
                <a:lnTo>
                  <a:pt x="18371" y="5773"/>
                </a:lnTo>
                <a:cubicBezTo>
                  <a:pt x="18371" y="5515"/>
                  <a:pt x="18181" y="5325"/>
                  <a:pt x="17923" y="5325"/>
                </a:cubicBezTo>
                <a:lnTo>
                  <a:pt x="17578" y="5325"/>
                </a:lnTo>
                <a:cubicBezTo>
                  <a:pt x="17406" y="4705"/>
                  <a:pt x="16906" y="4223"/>
                  <a:pt x="16268" y="4067"/>
                </a:cubicBezTo>
                <a:cubicBezTo>
                  <a:pt x="16200" y="4050"/>
                  <a:pt x="16148" y="3981"/>
                  <a:pt x="16131" y="3895"/>
                </a:cubicBezTo>
                <a:cubicBezTo>
                  <a:pt x="16113" y="3464"/>
                  <a:pt x="15907" y="3051"/>
                  <a:pt x="15579" y="2723"/>
                </a:cubicBezTo>
                <a:cubicBezTo>
                  <a:pt x="15440" y="2584"/>
                  <a:pt x="15258" y="2514"/>
                  <a:pt x="15072" y="2514"/>
                </a:cubicBezTo>
                <a:cubicBezTo>
                  <a:pt x="15052" y="2514"/>
                  <a:pt x="15031" y="2515"/>
                  <a:pt x="15011" y="2517"/>
                </a:cubicBezTo>
                <a:lnTo>
                  <a:pt x="14718" y="2000"/>
                </a:lnTo>
                <a:cubicBezTo>
                  <a:pt x="14672" y="1908"/>
                  <a:pt x="14580" y="1862"/>
                  <a:pt x="14488" y="1862"/>
                </a:cubicBezTo>
                <a:cubicBezTo>
                  <a:pt x="14442" y="1862"/>
                  <a:pt x="14396" y="1873"/>
                  <a:pt x="14356" y="1896"/>
                </a:cubicBezTo>
                <a:cubicBezTo>
                  <a:pt x="14218" y="1965"/>
                  <a:pt x="14183" y="2137"/>
                  <a:pt x="14252" y="2258"/>
                </a:cubicBezTo>
                <a:lnTo>
                  <a:pt x="14528" y="2758"/>
                </a:lnTo>
                <a:cubicBezTo>
                  <a:pt x="14476" y="2809"/>
                  <a:pt x="14442" y="2861"/>
                  <a:pt x="14407" y="2930"/>
                </a:cubicBezTo>
                <a:cubicBezTo>
                  <a:pt x="14287" y="3206"/>
                  <a:pt x="14045" y="3550"/>
                  <a:pt x="13753" y="3895"/>
                </a:cubicBezTo>
                <a:cubicBezTo>
                  <a:pt x="13701" y="3947"/>
                  <a:pt x="13649" y="3981"/>
                  <a:pt x="13580" y="3999"/>
                </a:cubicBezTo>
                <a:cubicBezTo>
                  <a:pt x="13615" y="2775"/>
                  <a:pt x="13442" y="1586"/>
                  <a:pt x="13098" y="552"/>
                </a:cubicBezTo>
                <a:lnTo>
                  <a:pt x="13098" y="552"/>
                </a:lnTo>
                <a:cubicBezTo>
                  <a:pt x="13218" y="586"/>
                  <a:pt x="13322" y="673"/>
                  <a:pt x="13391" y="776"/>
                </a:cubicBezTo>
                <a:lnTo>
                  <a:pt x="13615" y="1155"/>
                </a:lnTo>
                <a:cubicBezTo>
                  <a:pt x="13660" y="1235"/>
                  <a:pt x="13743" y="1284"/>
                  <a:pt x="13833" y="1284"/>
                </a:cubicBezTo>
                <a:cubicBezTo>
                  <a:pt x="13880" y="1284"/>
                  <a:pt x="13929" y="1271"/>
                  <a:pt x="13977" y="1241"/>
                </a:cubicBezTo>
                <a:cubicBezTo>
                  <a:pt x="14097" y="1172"/>
                  <a:pt x="14149" y="1017"/>
                  <a:pt x="14080" y="879"/>
                </a:cubicBezTo>
                <a:lnTo>
                  <a:pt x="13856" y="518"/>
                </a:lnTo>
                <a:cubicBezTo>
                  <a:pt x="13666" y="190"/>
                  <a:pt x="13339" y="1"/>
                  <a:pt x="12960" y="1"/>
                </a:cubicBezTo>
                <a:close/>
              </a:path>
            </a:pathLst>
          </a:custGeom>
          <a:solidFill>
            <a:srgbClr val="3C4442"/>
          </a:solidFill>
          <a:ln cap="flat" cmpd="sng" w="9525">
            <a:solidFill>
              <a:srgbClr val="A3E2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70"/>
          <p:cNvSpPr txBox="1"/>
          <p:nvPr>
            <p:ph idx="4294967295" type="subTitle"/>
          </p:nvPr>
        </p:nvSpPr>
        <p:spPr>
          <a:xfrm>
            <a:off x="1083113" y="3496075"/>
            <a:ext cx="1187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Potluck item: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828" name="Google Shape;828;p70"/>
          <p:cNvGrpSpPr/>
          <p:nvPr/>
        </p:nvGrpSpPr>
        <p:grpSpPr>
          <a:xfrm>
            <a:off x="1950688" y="3647075"/>
            <a:ext cx="459700" cy="445925"/>
            <a:chOff x="2629463" y="1917900"/>
            <a:chExt cx="459700" cy="445925"/>
          </a:xfrm>
        </p:grpSpPr>
        <p:sp>
          <p:nvSpPr>
            <p:cNvPr id="829" name="Google Shape;829;p70"/>
            <p:cNvSpPr/>
            <p:nvPr/>
          </p:nvSpPr>
          <p:spPr>
            <a:xfrm>
              <a:off x="2629463" y="1917900"/>
              <a:ext cx="459700" cy="445925"/>
            </a:xfrm>
            <a:custGeom>
              <a:rect b="b" l="l" r="r" t="t"/>
              <a:pathLst>
                <a:path extrusionOk="0" h="17837" w="18388">
                  <a:moveTo>
                    <a:pt x="12046" y="7307"/>
                  </a:moveTo>
                  <a:cubicBezTo>
                    <a:pt x="12029" y="7945"/>
                    <a:pt x="11736" y="8496"/>
                    <a:pt x="11270" y="8858"/>
                  </a:cubicBezTo>
                  <a:lnTo>
                    <a:pt x="8772" y="8858"/>
                  </a:lnTo>
                  <a:cubicBezTo>
                    <a:pt x="8324" y="8496"/>
                    <a:pt x="8013" y="7945"/>
                    <a:pt x="7996" y="7307"/>
                  </a:cubicBezTo>
                  <a:close/>
                  <a:moveTo>
                    <a:pt x="1689" y="10254"/>
                  </a:moveTo>
                  <a:lnTo>
                    <a:pt x="1689" y="11253"/>
                  </a:lnTo>
                  <a:lnTo>
                    <a:pt x="810" y="11253"/>
                  </a:lnTo>
                  <a:cubicBezTo>
                    <a:pt x="655" y="11253"/>
                    <a:pt x="534" y="11133"/>
                    <a:pt x="534" y="10978"/>
                  </a:cubicBezTo>
                  <a:lnTo>
                    <a:pt x="534" y="10254"/>
                  </a:lnTo>
                  <a:close/>
                  <a:moveTo>
                    <a:pt x="14924" y="10254"/>
                  </a:moveTo>
                  <a:lnTo>
                    <a:pt x="14924" y="10978"/>
                  </a:lnTo>
                  <a:cubicBezTo>
                    <a:pt x="14924" y="11133"/>
                    <a:pt x="14803" y="11253"/>
                    <a:pt x="14648" y="11253"/>
                  </a:cubicBezTo>
                  <a:lnTo>
                    <a:pt x="13769" y="11253"/>
                  </a:lnTo>
                  <a:lnTo>
                    <a:pt x="13769" y="10254"/>
                  </a:lnTo>
                  <a:close/>
                  <a:moveTo>
                    <a:pt x="13235" y="9392"/>
                  </a:moveTo>
                  <a:lnTo>
                    <a:pt x="13235" y="12339"/>
                  </a:lnTo>
                  <a:lnTo>
                    <a:pt x="9495" y="12339"/>
                  </a:lnTo>
                  <a:cubicBezTo>
                    <a:pt x="9375" y="12339"/>
                    <a:pt x="9271" y="12391"/>
                    <a:pt x="9185" y="12477"/>
                  </a:cubicBezTo>
                  <a:cubicBezTo>
                    <a:pt x="9099" y="12563"/>
                    <a:pt x="9047" y="12684"/>
                    <a:pt x="9047" y="12804"/>
                  </a:cubicBezTo>
                  <a:cubicBezTo>
                    <a:pt x="9116" y="14441"/>
                    <a:pt x="10047" y="15906"/>
                    <a:pt x="11477" y="16699"/>
                  </a:cubicBezTo>
                  <a:lnTo>
                    <a:pt x="11477" y="17302"/>
                  </a:lnTo>
                  <a:lnTo>
                    <a:pt x="3033" y="17302"/>
                  </a:lnTo>
                  <a:cubicBezTo>
                    <a:pt x="2602" y="17302"/>
                    <a:pt x="2240" y="16940"/>
                    <a:pt x="2240" y="16492"/>
                  </a:cubicBezTo>
                  <a:lnTo>
                    <a:pt x="2240" y="9392"/>
                  </a:lnTo>
                  <a:close/>
                  <a:moveTo>
                    <a:pt x="17836" y="12873"/>
                  </a:moveTo>
                  <a:cubicBezTo>
                    <a:pt x="17750" y="14304"/>
                    <a:pt x="16905" y="15596"/>
                    <a:pt x="15630" y="16268"/>
                  </a:cubicBezTo>
                  <a:lnTo>
                    <a:pt x="15044" y="16268"/>
                  </a:lnTo>
                  <a:cubicBezTo>
                    <a:pt x="14889" y="16268"/>
                    <a:pt x="14769" y="16389"/>
                    <a:pt x="14769" y="16527"/>
                  </a:cubicBezTo>
                  <a:cubicBezTo>
                    <a:pt x="14769" y="16682"/>
                    <a:pt x="14889" y="16802"/>
                    <a:pt x="15044" y="16802"/>
                  </a:cubicBezTo>
                  <a:lnTo>
                    <a:pt x="15423" y="16802"/>
                  </a:lnTo>
                  <a:lnTo>
                    <a:pt x="15423" y="17302"/>
                  </a:lnTo>
                  <a:lnTo>
                    <a:pt x="12011" y="17302"/>
                  </a:lnTo>
                  <a:lnTo>
                    <a:pt x="12011" y="16802"/>
                  </a:lnTo>
                  <a:lnTo>
                    <a:pt x="13717" y="16802"/>
                  </a:lnTo>
                  <a:cubicBezTo>
                    <a:pt x="13855" y="16802"/>
                    <a:pt x="13976" y="16682"/>
                    <a:pt x="13976" y="16527"/>
                  </a:cubicBezTo>
                  <a:cubicBezTo>
                    <a:pt x="13976" y="16389"/>
                    <a:pt x="13855" y="16268"/>
                    <a:pt x="13717" y="16268"/>
                  </a:cubicBezTo>
                  <a:lnTo>
                    <a:pt x="11805" y="16268"/>
                  </a:lnTo>
                  <a:cubicBezTo>
                    <a:pt x="10529" y="15596"/>
                    <a:pt x="9685" y="14304"/>
                    <a:pt x="9599" y="12873"/>
                  </a:cubicBezTo>
                  <a:close/>
                  <a:moveTo>
                    <a:pt x="11822" y="1"/>
                  </a:moveTo>
                  <a:cubicBezTo>
                    <a:pt x="11391" y="1"/>
                    <a:pt x="11046" y="345"/>
                    <a:pt x="11046" y="776"/>
                  </a:cubicBezTo>
                  <a:lnTo>
                    <a:pt x="11046" y="6773"/>
                  </a:lnTo>
                  <a:lnTo>
                    <a:pt x="7910" y="6773"/>
                  </a:lnTo>
                  <a:cubicBezTo>
                    <a:pt x="7669" y="6773"/>
                    <a:pt x="7462" y="6980"/>
                    <a:pt x="7462" y="7221"/>
                  </a:cubicBezTo>
                  <a:lnTo>
                    <a:pt x="7462" y="7255"/>
                  </a:lnTo>
                  <a:cubicBezTo>
                    <a:pt x="7462" y="7859"/>
                    <a:pt x="7669" y="8410"/>
                    <a:pt x="8013" y="8858"/>
                  </a:cubicBezTo>
                  <a:lnTo>
                    <a:pt x="2137" y="8858"/>
                  </a:lnTo>
                  <a:cubicBezTo>
                    <a:pt x="1896" y="8858"/>
                    <a:pt x="1689" y="9048"/>
                    <a:pt x="1689" y="9306"/>
                  </a:cubicBezTo>
                  <a:lnTo>
                    <a:pt x="1689" y="9720"/>
                  </a:lnTo>
                  <a:lnTo>
                    <a:pt x="448" y="9720"/>
                  </a:lnTo>
                  <a:cubicBezTo>
                    <a:pt x="190" y="9720"/>
                    <a:pt x="0" y="9927"/>
                    <a:pt x="0" y="10168"/>
                  </a:cubicBezTo>
                  <a:lnTo>
                    <a:pt x="0" y="10978"/>
                  </a:lnTo>
                  <a:cubicBezTo>
                    <a:pt x="0" y="11426"/>
                    <a:pt x="362" y="11788"/>
                    <a:pt x="810" y="11788"/>
                  </a:cubicBezTo>
                  <a:lnTo>
                    <a:pt x="1689" y="11788"/>
                  </a:lnTo>
                  <a:lnTo>
                    <a:pt x="1689" y="16492"/>
                  </a:lnTo>
                  <a:cubicBezTo>
                    <a:pt x="1689" y="17233"/>
                    <a:pt x="2292" y="17836"/>
                    <a:pt x="3033" y="17836"/>
                  </a:cubicBezTo>
                  <a:lnTo>
                    <a:pt x="15510" y="17836"/>
                  </a:lnTo>
                  <a:cubicBezTo>
                    <a:pt x="15751" y="17836"/>
                    <a:pt x="15958" y="17647"/>
                    <a:pt x="15958" y="17388"/>
                  </a:cubicBezTo>
                  <a:lnTo>
                    <a:pt x="15958" y="16699"/>
                  </a:lnTo>
                  <a:cubicBezTo>
                    <a:pt x="17388" y="15906"/>
                    <a:pt x="18318" y="14441"/>
                    <a:pt x="18370" y="12804"/>
                  </a:cubicBezTo>
                  <a:cubicBezTo>
                    <a:pt x="18387" y="12684"/>
                    <a:pt x="18336" y="12563"/>
                    <a:pt x="18250" y="12477"/>
                  </a:cubicBezTo>
                  <a:cubicBezTo>
                    <a:pt x="18163" y="12391"/>
                    <a:pt x="18043" y="12339"/>
                    <a:pt x="17922" y="12339"/>
                  </a:cubicBezTo>
                  <a:lnTo>
                    <a:pt x="13769" y="12339"/>
                  </a:lnTo>
                  <a:lnTo>
                    <a:pt x="13769" y="11788"/>
                  </a:lnTo>
                  <a:lnTo>
                    <a:pt x="14648" y="11788"/>
                  </a:lnTo>
                  <a:cubicBezTo>
                    <a:pt x="15096" y="11788"/>
                    <a:pt x="15458" y="11426"/>
                    <a:pt x="15458" y="10978"/>
                  </a:cubicBezTo>
                  <a:lnTo>
                    <a:pt x="15458" y="10168"/>
                  </a:lnTo>
                  <a:cubicBezTo>
                    <a:pt x="15458" y="9927"/>
                    <a:pt x="15268" y="9720"/>
                    <a:pt x="15010" y="9720"/>
                  </a:cubicBezTo>
                  <a:lnTo>
                    <a:pt x="13769" y="9720"/>
                  </a:lnTo>
                  <a:lnTo>
                    <a:pt x="13769" y="9306"/>
                  </a:lnTo>
                  <a:cubicBezTo>
                    <a:pt x="13769" y="9048"/>
                    <a:pt x="13562" y="8858"/>
                    <a:pt x="13321" y="8858"/>
                  </a:cubicBezTo>
                  <a:lnTo>
                    <a:pt x="12029" y="8858"/>
                  </a:lnTo>
                  <a:cubicBezTo>
                    <a:pt x="12390" y="8410"/>
                    <a:pt x="12597" y="7859"/>
                    <a:pt x="12597" y="7255"/>
                  </a:cubicBezTo>
                  <a:lnTo>
                    <a:pt x="12597" y="4360"/>
                  </a:lnTo>
                  <a:cubicBezTo>
                    <a:pt x="12597" y="4205"/>
                    <a:pt x="12477" y="4085"/>
                    <a:pt x="12322" y="4085"/>
                  </a:cubicBezTo>
                  <a:cubicBezTo>
                    <a:pt x="12184" y="4085"/>
                    <a:pt x="12063" y="4205"/>
                    <a:pt x="12063" y="4360"/>
                  </a:cubicBezTo>
                  <a:lnTo>
                    <a:pt x="12063" y="6773"/>
                  </a:lnTo>
                  <a:lnTo>
                    <a:pt x="11581" y="6773"/>
                  </a:lnTo>
                  <a:lnTo>
                    <a:pt x="11581" y="776"/>
                  </a:lnTo>
                  <a:cubicBezTo>
                    <a:pt x="11581" y="638"/>
                    <a:pt x="11684" y="535"/>
                    <a:pt x="11822" y="535"/>
                  </a:cubicBezTo>
                  <a:cubicBezTo>
                    <a:pt x="11942" y="535"/>
                    <a:pt x="12063" y="638"/>
                    <a:pt x="12063" y="776"/>
                  </a:cubicBezTo>
                  <a:lnTo>
                    <a:pt x="12063" y="3102"/>
                  </a:lnTo>
                  <a:cubicBezTo>
                    <a:pt x="12063" y="3258"/>
                    <a:pt x="12184" y="3378"/>
                    <a:pt x="12322" y="3378"/>
                  </a:cubicBezTo>
                  <a:cubicBezTo>
                    <a:pt x="12477" y="3378"/>
                    <a:pt x="12597" y="3258"/>
                    <a:pt x="12597" y="3102"/>
                  </a:cubicBezTo>
                  <a:lnTo>
                    <a:pt x="12597" y="776"/>
                  </a:lnTo>
                  <a:cubicBezTo>
                    <a:pt x="12597" y="345"/>
                    <a:pt x="12253" y="1"/>
                    <a:pt x="11822" y="1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3E2D6"/>
                </a:solidFill>
              </a:endParaRPr>
            </a:p>
          </p:txBody>
        </p:sp>
        <p:sp>
          <p:nvSpPr>
            <p:cNvPr id="830" name="Google Shape;830;p70"/>
            <p:cNvSpPr/>
            <p:nvPr/>
          </p:nvSpPr>
          <p:spPr>
            <a:xfrm>
              <a:off x="2670388" y="1952375"/>
              <a:ext cx="95650" cy="44825"/>
            </a:xfrm>
            <a:custGeom>
              <a:rect b="b" l="l" r="r" t="t"/>
              <a:pathLst>
                <a:path extrusionOk="0" h="1793" w="3826">
                  <a:moveTo>
                    <a:pt x="896" y="0"/>
                  </a:moveTo>
                  <a:cubicBezTo>
                    <a:pt x="397" y="0"/>
                    <a:pt x="0" y="397"/>
                    <a:pt x="0" y="896"/>
                  </a:cubicBezTo>
                  <a:cubicBezTo>
                    <a:pt x="0" y="1396"/>
                    <a:pt x="397" y="1792"/>
                    <a:pt x="896" y="1792"/>
                  </a:cubicBezTo>
                  <a:lnTo>
                    <a:pt x="2085" y="1792"/>
                  </a:lnTo>
                  <a:cubicBezTo>
                    <a:pt x="2241" y="1792"/>
                    <a:pt x="2361" y="1672"/>
                    <a:pt x="2361" y="1534"/>
                  </a:cubicBezTo>
                  <a:cubicBezTo>
                    <a:pt x="2361" y="1379"/>
                    <a:pt x="2241" y="1258"/>
                    <a:pt x="2085" y="1258"/>
                  </a:cubicBezTo>
                  <a:lnTo>
                    <a:pt x="896" y="1258"/>
                  </a:lnTo>
                  <a:cubicBezTo>
                    <a:pt x="690" y="1258"/>
                    <a:pt x="535" y="1103"/>
                    <a:pt x="535" y="896"/>
                  </a:cubicBezTo>
                  <a:cubicBezTo>
                    <a:pt x="535" y="707"/>
                    <a:pt x="690" y="534"/>
                    <a:pt x="896" y="534"/>
                  </a:cubicBezTo>
                  <a:lnTo>
                    <a:pt x="3567" y="534"/>
                  </a:lnTo>
                  <a:cubicBezTo>
                    <a:pt x="3705" y="534"/>
                    <a:pt x="3826" y="414"/>
                    <a:pt x="3826" y="276"/>
                  </a:cubicBezTo>
                  <a:cubicBezTo>
                    <a:pt x="3826" y="121"/>
                    <a:pt x="3705" y="0"/>
                    <a:pt x="3567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3E2D6"/>
                </a:solidFill>
              </a:endParaRPr>
            </a:p>
          </p:txBody>
        </p:sp>
        <p:sp>
          <p:nvSpPr>
            <p:cNvPr id="831" name="Google Shape;831;p70"/>
            <p:cNvSpPr/>
            <p:nvPr/>
          </p:nvSpPr>
          <p:spPr>
            <a:xfrm>
              <a:off x="2724238" y="1983825"/>
              <a:ext cx="81025" cy="131425"/>
            </a:xfrm>
            <a:custGeom>
              <a:rect b="b" l="l" r="r" t="t"/>
              <a:pathLst>
                <a:path extrusionOk="0" h="5257" w="3241">
                  <a:moveTo>
                    <a:pt x="1224" y="0"/>
                  </a:moveTo>
                  <a:cubicBezTo>
                    <a:pt x="1086" y="0"/>
                    <a:pt x="965" y="121"/>
                    <a:pt x="965" y="276"/>
                  </a:cubicBezTo>
                  <a:cubicBezTo>
                    <a:pt x="965" y="414"/>
                    <a:pt x="1086" y="534"/>
                    <a:pt x="1224" y="534"/>
                  </a:cubicBezTo>
                  <a:lnTo>
                    <a:pt x="2068" y="534"/>
                  </a:lnTo>
                  <a:cubicBezTo>
                    <a:pt x="2413" y="534"/>
                    <a:pt x="2706" y="827"/>
                    <a:pt x="2706" y="1172"/>
                  </a:cubicBezTo>
                  <a:cubicBezTo>
                    <a:pt x="2706" y="1517"/>
                    <a:pt x="2413" y="1792"/>
                    <a:pt x="2068" y="1792"/>
                  </a:cubicBezTo>
                  <a:lnTo>
                    <a:pt x="1034" y="1792"/>
                  </a:lnTo>
                  <a:cubicBezTo>
                    <a:pt x="466" y="1792"/>
                    <a:pt x="0" y="2258"/>
                    <a:pt x="0" y="2826"/>
                  </a:cubicBezTo>
                  <a:cubicBezTo>
                    <a:pt x="0" y="3395"/>
                    <a:pt x="466" y="3860"/>
                    <a:pt x="1034" y="3860"/>
                  </a:cubicBezTo>
                  <a:lnTo>
                    <a:pt x="1293" y="3860"/>
                  </a:lnTo>
                  <a:cubicBezTo>
                    <a:pt x="1569" y="3860"/>
                    <a:pt x="1793" y="4084"/>
                    <a:pt x="1793" y="4360"/>
                  </a:cubicBezTo>
                  <a:lnTo>
                    <a:pt x="1793" y="4998"/>
                  </a:lnTo>
                  <a:cubicBezTo>
                    <a:pt x="1793" y="5135"/>
                    <a:pt x="1896" y="5256"/>
                    <a:pt x="2051" y="5256"/>
                  </a:cubicBezTo>
                  <a:cubicBezTo>
                    <a:pt x="2206" y="5256"/>
                    <a:pt x="2327" y="5135"/>
                    <a:pt x="2327" y="4998"/>
                  </a:cubicBezTo>
                  <a:lnTo>
                    <a:pt x="2327" y="4360"/>
                  </a:lnTo>
                  <a:cubicBezTo>
                    <a:pt x="2327" y="3791"/>
                    <a:pt x="1862" y="3326"/>
                    <a:pt x="1293" y="3326"/>
                  </a:cubicBezTo>
                  <a:lnTo>
                    <a:pt x="1034" y="3326"/>
                  </a:lnTo>
                  <a:cubicBezTo>
                    <a:pt x="759" y="3326"/>
                    <a:pt x="535" y="3102"/>
                    <a:pt x="535" y="2826"/>
                  </a:cubicBezTo>
                  <a:cubicBezTo>
                    <a:pt x="535" y="2551"/>
                    <a:pt x="759" y="2344"/>
                    <a:pt x="1034" y="2344"/>
                  </a:cubicBezTo>
                  <a:lnTo>
                    <a:pt x="2068" y="2344"/>
                  </a:lnTo>
                  <a:cubicBezTo>
                    <a:pt x="2706" y="2344"/>
                    <a:pt x="3240" y="1810"/>
                    <a:pt x="3240" y="1172"/>
                  </a:cubicBezTo>
                  <a:cubicBezTo>
                    <a:pt x="3240" y="517"/>
                    <a:pt x="2706" y="0"/>
                    <a:pt x="2068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3E2D6"/>
                </a:solidFill>
              </a:endParaRPr>
            </a:p>
          </p:txBody>
        </p:sp>
        <p:sp>
          <p:nvSpPr>
            <p:cNvPr id="832" name="Google Shape;832;p70"/>
            <p:cNvSpPr/>
            <p:nvPr/>
          </p:nvSpPr>
          <p:spPr>
            <a:xfrm>
              <a:off x="2827188" y="2003200"/>
              <a:ext cx="54750" cy="63800"/>
            </a:xfrm>
            <a:custGeom>
              <a:rect b="b" l="l" r="r" t="t"/>
              <a:pathLst>
                <a:path extrusionOk="0" h="2552" w="2190">
                  <a:moveTo>
                    <a:pt x="794" y="1"/>
                  </a:moveTo>
                  <a:cubicBezTo>
                    <a:pt x="363" y="1"/>
                    <a:pt x="1" y="363"/>
                    <a:pt x="1" y="793"/>
                  </a:cubicBezTo>
                  <a:cubicBezTo>
                    <a:pt x="1" y="1224"/>
                    <a:pt x="363" y="1586"/>
                    <a:pt x="794" y="1586"/>
                  </a:cubicBezTo>
                  <a:lnTo>
                    <a:pt x="1397" y="1586"/>
                  </a:lnTo>
                  <a:cubicBezTo>
                    <a:pt x="1535" y="1586"/>
                    <a:pt x="1655" y="1707"/>
                    <a:pt x="1655" y="1845"/>
                  </a:cubicBezTo>
                  <a:lnTo>
                    <a:pt x="1655" y="2275"/>
                  </a:lnTo>
                  <a:cubicBezTo>
                    <a:pt x="1655" y="2430"/>
                    <a:pt x="1776" y="2551"/>
                    <a:pt x="1931" y="2551"/>
                  </a:cubicBezTo>
                  <a:cubicBezTo>
                    <a:pt x="2069" y="2551"/>
                    <a:pt x="2190" y="2430"/>
                    <a:pt x="2190" y="2275"/>
                  </a:cubicBezTo>
                  <a:lnTo>
                    <a:pt x="2190" y="1845"/>
                  </a:lnTo>
                  <a:cubicBezTo>
                    <a:pt x="2190" y="1414"/>
                    <a:pt x="1845" y="1052"/>
                    <a:pt x="1397" y="1052"/>
                  </a:cubicBezTo>
                  <a:lnTo>
                    <a:pt x="794" y="1052"/>
                  </a:lnTo>
                  <a:cubicBezTo>
                    <a:pt x="656" y="1052"/>
                    <a:pt x="535" y="931"/>
                    <a:pt x="535" y="793"/>
                  </a:cubicBezTo>
                  <a:cubicBezTo>
                    <a:pt x="535" y="655"/>
                    <a:pt x="656" y="535"/>
                    <a:pt x="794" y="535"/>
                  </a:cubicBezTo>
                  <a:lnTo>
                    <a:pt x="1535" y="535"/>
                  </a:lnTo>
                  <a:cubicBezTo>
                    <a:pt x="1673" y="535"/>
                    <a:pt x="1793" y="414"/>
                    <a:pt x="1793" y="276"/>
                  </a:cubicBezTo>
                  <a:cubicBezTo>
                    <a:pt x="1793" y="121"/>
                    <a:pt x="1673" y="1"/>
                    <a:pt x="1535" y="1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3E2D6"/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63" y="297050"/>
            <a:ext cx="8808274" cy="42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88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7" name="Google Shape;1277;p89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67863" y="297050"/>
            <a:ext cx="8808274" cy="42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75" y="2787025"/>
            <a:ext cx="1120975" cy="11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4499" y="2787025"/>
            <a:ext cx="984594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8575" y="506525"/>
            <a:ext cx="796225" cy="80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2500" y="432527"/>
            <a:ext cx="912000" cy="90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9954" y="920475"/>
            <a:ext cx="1179500" cy="11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89525" y="3271896"/>
            <a:ext cx="912000" cy="99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85000" y="3472950"/>
            <a:ext cx="882933" cy="9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84875" y="2753532"/>
            <a:ext cx="1179500" cy="120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8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07700" y="759625"/>
            <a:ext cx="1120975" cy="112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8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47000" y="678275"/>
            <a:ext cx="1384172" cy="14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89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289" name="Google Shape;1289;p8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55825" y="2603129"/>
            <a:ext cx="1120975" cy="150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8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31185" y="3588289"/>
            <a:ext cx="1027499" cy="1216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90"/>
          <p:cNvSpPr txBox="1"/>
          <p:nvPr>
            <p:ph type="title"/>
          </p:nvPr>
        </p:nvSpPr>
        <p:spPr>
          <a:xfrm>
            <a:off x="740450" y="2571750"/>
            <a:ext cx="7928700" cy="11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wonder if this means…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People need to be informed on 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cultural/historical context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of a food to recognise its health benefits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Chefs want to balance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preserving authenticity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with making recipes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easy-to-replicate and scalable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96" name="Google Shape;1296;p90"/>
          <p:cNvSpPr txBox="1"/>
          <p:nvPr>
            <p:ph type="title"/>
          </p:nvPr>
        </p:nvSpPr>
        <p:spPr>
          <a:xfrm>
            <a:off x="740450" y="1409550"/>
            <a:ext cx="7756800" cy="11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Key Insights: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history of a food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can be used to contextualize its health benefits.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Authentic cuisine is difficult to recreate in a casual setting without the right ingredients and equipment.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Scaling means more chefs trained with similar recipes--this is a source of worry!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97" name="Google Shape;1297;p90"/>
          <p:cNvSpPr txBox="1"/>
          <p:nvPr>
            <p:ph idx="2" type="title"/>
          </p:nvPr>
        </p:nvSpPr>
        <p:spPr>
          <a:xfrm>
            <a:off x="679475" y="6786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Key Insights 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298" name="Google Shape;1298;p90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91"/>
          <p:cNvSpPr/>
          <p:nvPr/>
        </p:nvSpPr>
        <p:spPr>
          <a:xfrm>
            <a:off x="4307675" y="1063638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91"/>
          <p:cNvSpPr/>
          <p:nvPr/>
        </p:nvSpPr>
        <p:spPr>
          <a:xfrm>
            <a:off x="4559896" y="3316336"/>
            <a:ext cx="3617700" cy="415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91"/>
          <p:cNvSpPr/>
          <p:nvPr/>
        </p:nvSpPr>
        <p:spPr>
          <a:xfrm>
            <a:off x="7208900" y="1411961"/>
            <a:ext cx="968700" cy="968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91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Sofia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307" name="Google Shape;1307;p91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Chef at Xanadu House at Stanford.</a:t>
            </a:r>
            <a:endParaRPr/>
          </a:p>
        </p:txBody>
      </p:sp>
      <p:sp>
        <p:nvSpPr>
          <p:cNvPr id="1308" name="Google Shape;1308;p91"/>
          <p:cNvSpPr txBox="1"/>
          <p:nvPr>
            <p:ph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04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309" name="Google Shape;1309;p91"/>
          <p:cNvGrpSpPr/>
          <p:nvPr/>
        </p:nvGrpSpPr>
        <p:grpSpPr>
          <a:xfrm>
            <a:off x="3457185" y="1034166"/>
            <a:ext cx="387325" cy="392002"/>
            <a:chOff x="-1988450" y="2592438"/>
            <a:chExt cx="550725" cy="557375"/>
          </a:xfrm>
        </p:grpSpPr>
        <p:sp>
          <p:nvSpPr>
            <p:cNvPr id="1310" name="Google Shape;1310;p91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91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91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91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91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91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6" name="Google Shape;1316;p91"/>
          <p:cNvGrpSpPr/>
          <p:nvPr/>
        </p:nvGrpSpPr>
        <p:grpSpPr>
          <a:xfrm>
            <a:off x="636056" y="4017115"/>
            <a:ext cx="528885" cy="545802"/>
            <a:chOff x="-1507225" y="3988588"/>
            <a:chExt cx="575250" cy="593650"/>
          </a:xfrm>
        </p:grpSpPr>
        <p:sp>
          <p:nvSpPr>
            <p:cNvPr id="1317" name="Google Shape;1317;p91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91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91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0" name="Google Shape;1320;p91"/>
          <p:cNvSpPr/>
          <p:nvPr/>
        </p:nvSpPr>
        <p:spPr>
          <a:xfrm>
            <a:off x="3909077" y="1961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91"/>
          <p:cNvSpPr/>
          <p:nvPr/>
        </p:nvSpPr>
        <p:spPr>
          <a:xfrm>
            <a:off x="1552352" y="43220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91"/>
          <p:cNvSpPr/>
          <p:nvPr/>
        </p:nvSpPr>
        <p:spPr>
          <a:xfrm>
            <a:off x="786802" y="11164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91"/>
          <p:cNvSpPr/>
          <p:nvPr/>
        </p:nvSpPr>
        <p:spPr>
          <a:xfrm>
            <a:off x="2863102" y="7531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91"/>
          <p:cNvSpPr/>
          <p:nvPr/>
        </p:nvSpPr>
        <p:spPr>
          <a:xfrm>
            <a:off x="3542452" y="38960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91"/>
          <p:cNvSpPr/>
          <p:nvPr/>
        </p:nvSpPr>
        <p:spPr>
          <a:xfrm>
            <a:off x="1706256" y="14970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91"/>
          <p:cNvSpPr/>
          <p:nvPr/>
        </p:nvSpPr>
        <p:spPr>
          <a:xfrm>
            <a:off x="786802" y="25680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91"/>
          <p:cNvSpPr/>
          <p:nvPr/>
        </p:nvSpPr>
        <p:spPr>
          <a:xfrm>
            <a:off x="1648004" y="9438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91"/>
          <p:cNvSpPr/>
          <p:nvPr/>
        </p:nvSpPr>
        <p:spPr>
          <a:xfrm>
            <a:off x="3398929" y="7036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91"/>
          <p:cNvSpPr/>
          <p:nvPr/>
        </p:nvSpPr>
        <p:spPr>
          <a:xfrm>
            <a:off x="2375829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91"/>
          <p:cNvSpPr/>
          <p:nvPr/>
        </p:nvSpPr>
        <p:spPr>
          <a:xfrm>
            <a:off x="4078229" y="273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91"/>
          <p:cNvSpPr/>
          <p:nvPr/>
        </p:nvSpPr>
        <p:spPr>
          <a:xfrm>
            <a:off x="1122706" y="1982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91"/>
          <p:cNvSpPr/>
          <p:nvPr/>
        </p:nvSpPr>
        <p:spPr>
          <a:xfrm>
            <a:off x="3844504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p91"/>
          <p:cNvSpPr/>
          <p:nvPr/>
        </p:nvSpPr>
        <p:spPr>
          <a:xfrm>
            <a:off x="4078231" y="36019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91"/>
          <p:cNvSpPr/>
          <p:nvPr/>
        </p:nvSpPr>
        <p:spPr>
          <a:xfrm>
            <a:off x="2383831" y="7921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91"/>
          <p:cNvSpPr/>
          <p:nvPr/>
        </p:nvSpPr>
        <p:spPr>
          <a:xfrm>
            <a:off x="1210281" y="40611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91"/>
          <p:cNvSpPr txBox="1"/>
          <p:nvPr/>
        </p:nvSpPr>
        <p:spPr>
          <a:xfrm>
            <a:off x="2073725" y="4379600"/>
            <a:ext cx="5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 conducted in Xanadu computer cluster, recorded with </a:t>
            </a:r>
            <a:r>
              <a:rPr b="1" lang="en">
                <a:solidFill>
                  <a:srgbClr val="1155C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Otter.ai</a:t>
            </a:r>
            <a:endParaRPr b="1">
              <a:solidFill>
                <a:srgbClr val="1155C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37" name="Google Shape;1337;p91"/>
          <p:cNvSpPr txBox="1"/>
          <p:nvPr/>
        </p:nvSpPr>
        <p:spPr>
          <a:xfrm>
            <a:off x="6961900" y="524650"/>
            <a:ext cx="137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A3E2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Extreme user!</a:t>
            </a:r>
            <a:endParaRPr b="1" sz="1600">
              <a:solidFill>
                <a:srgbClr val="A3E2D6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38" name="Google Shape;1338;p91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pic>
        <p:nvPicPr>
          <p:cNvPr id="1339" name="Google Shape;1339;p91"/>
          <p:cNvPicPr preferRelativeResize="0"/>
          <p:nvPr/>
        </p:nvPicPr>
        <p:blipFill rotWithShape="1">
          <a:blip r:embed="rId3">
            <a:alphaModFix/>
          </a:blip>
          <a:srcRect b="5315" l="31136" r="27014" t="12400"/>
          <a:stretch/>
        </p:blipFill>
        <p:spPr>
          <a:xfrm>
            <a:off x="1604388" y="912663"/>
            <a:ext cx="1714500" cy="337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91"/>
          <p:cNvSpPr txBox="1"/>
          <p:nvPr/>
        </p:nvSpPr>
        <p:spPr>
          <a:xfrm>
            <a:off x="3663500" y="16538"/>
            <a:ext cx="417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Interviewed by Defne &amp; Observed by Kyla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92"/>
          <p:cNvSpPr txBox="1"/>
          <p:nvPr/>
        </p:nvSpPr>
        <p:spPr>
          <a:xfrm>
            <a:off x="7333775" y="4599150"/>
            <a:ext cx="11760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46" name="Google Shape;1346;p92"/>
          <p:cNvSpPr txBox="1"/>
          <p:nvPr/>
        </p:nvSpPr>
        <p:spPr>
          <a:xfrm>
            <a:off x="685200" y="1139647"/>
            <a:ext cx="56886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Who is Sofia?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Came to the U.S. from Mexico when she was 16.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Used to be a hasher before she became a chef at Stanford.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347" name="Google Shape;1347;p92"/>
          <p:cNvSpPr txBox="1"/>
          <p:nvPr/>
        </p:nvSpPr>
        <p:spPr>
          <a:xfrm>
            <a:off x="625225" y="634450"/>
            <a:ext cx="6394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Context &amp; Observations</a:t>
            </a:r>
            <a:endParaRPr b="1"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348" name="Google Shape;1348;p92"/>
          <p:cNvSpPr txBox="1"/>
          <p:nvPr/>
        </p:nvSpPr>
        <p:spPr>
          <a:xfrm>
            <a:off x="685200" y="2047075"/>
            <a:ext cx="56886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Surprises: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She hated to cook as a child and learned to cook on the job as a hasher.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Dislikes the idea of cooking at home and goes out to eat on weekends.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Goes to English websites even for Mexican dishes.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349" name="Google Shape;1349;p92"/>
          <p:cNvSpPr txBox="1"/>
          <p:nvPr/>
        </p:nvSpPr>
        <p:spPr>
          <a:xfrm>
            <a:off x="685200" y="3297400"/>
            <a:ext cx="56886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Contradictions:</a:t>
            </a:r>
            <a:endParaRPr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Enjoys the appreciation for her cooking from students, but never cooks for family or loved ones.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Says she has more screenshots of recipes than pictures with her family on her phone, yet doesn’t ever cook outside of Stanford.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Says her mother is the best cook she knows, but also doesn’t reference her as a source of recipes.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350" name="Google Shape;1350;p92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Google Shape;135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25" y="186175"/>
            <a:ext cx="6345124" cy="35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93"/>
          <p:cNvPicPr preferRelativeResize="0"/>
          <p:nvPr/>
        </p:nvPicPr>
        <p:blipFill rotWithShape="1">
          <a:blip r:embed="rId4">
            <a:alphaModFix/>
          </a:blip>
          <a:srcRect b="-10450" l="2020" r="-2020" t="10450"/>
          <a:stretch/>
        </p:blipFill>
        <p:spPr>
          <a:xfrm>
            <a:off x="5013129" y="1869975"/>
            <a:ext cx="3894401" cy="344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0" y="165188"/>
            <a:ext cx="9144003" cy="4813111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94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" name="Google Shape;1367;p95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45000" y="165188"/>
            <a:ext cx="9144003" cy="481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1825" y="916200"/>
            <a:ext cx="1015800" cy="100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500" y="3255700"/>
            <a:ext cx="1378550" cy="13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9025" y="3153300"/>
            <a:ext cx="1594200" cy="15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325" y="877831"/>
            <a:ext cx="1015800" cy="104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0100" y="1030475"/>
            <a:ext cx="1015800" cy="105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63750" y="3185525"/>
            <a:ext cx="1132575" cy="11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94050" y="1136008"/>
            <a:ext cx="1202275" cy="1233642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95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96"/>
          <p:cNvSpPr txBox="1"/>
          <p:nvPr>
            <p:ph idx="2" type="title"/>
          </p:nvPr>
        </p:nvSpPr>
        <p:spPr>
          <a:xfrm>
            <a:off x="679475" y="6786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Key Insights 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381" name="Google Shape;1381;p96"/>
          <p:cNvSpPr txBox="1"/>
          <p:nvPr>
            <p:ph type="title"/>
          </p:nvPr>
        </p:nvSpPr>
        <p:spPr>
          <a:xfrm>
            <a:off x="741838" y="3132975"/>
            <a:ext cx="7701900" cy="111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wonder if this means…</a:t>
            </a:r>
            <a:endParaRPr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Her perspective on the food she cooks is heavily influenced by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whom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she’s cooking it for.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Learning how to cook oftentimes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comes from necessity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not genuine passion or interest.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More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widely-accepted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dishes are less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intimidating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to want to cook for others.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382" name="Google Shape;1382;p96"/>
          <p:cNvSpPr txBox="1"/>
          <p:nvPr>
            <p:ph type="title"/>
          </p:nvPr>
        </p:nvSpPr>
        <p:spPr>
          <a:xfrm>
            <a:off x="700263" y="1855450"/>
            <a:ext cx="7650000" cy="92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Key Insights:</a:t>
            </a:r>
            <a:endParaRPr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Seeing the real-life movements of somebody cooking greatly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accelerated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her learning process. (preferred videos &gt; recipe books)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She didn’t like the idea of cooking until she learned it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on the job.</a:t>
            </a:r>
            <a:endParaRPr b="1"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Her favourite part of cooking is receiving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compliments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from students.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She wouldn’t cook the same things for the students and her family, and always uses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English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recipe sites.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383" name="Google Shape;1383;p96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97"/>
          <p:cNvSpPr txBox="1"/>
          <p:nvPr/>
        </p:nvSpPr>
        <p:spPr>
          <a:xfrm>
            <a:off x="625227" y="1638239"/>
            <a:ext cx="20097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Authentic food made from authentic ingredients is hard to come by, but extremely relished.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89" name="Google Shape;1389;p97"/>
          <p:cNvSpPr txBox="1"/>
          <p:nvPr/>
        </p:nvSpPr>
        <p:spPr>
          <a:xfrm>
            <a:off x="625225" y="526550"/>
            <a:ext cx="77751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Recurring Themes</a:t>
            </a:r>
            <a:endParaRPr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390" name="Google Shape;1390;p97"/>
          <p:cNvSpPr txBox="1"/>
          <p:nvPr/>
        </p:nvSpPr>
        <p:spPr>
          <a:xfrm>
            <a:off x="625225" y="1246438"/>
            <a:ext cx="21804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Authenticity</a:t>
            </a:r>
            <a:endParaRPr b="1" sz="21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91" name="Google Shape;1391;p97"/>
          <p:cNvSpPr txBox="1"/>
          <p:nvPr/>
        </p:nvSpPr>
        <p:spPr>
          <a:xfrm>
            <a:off x="658973" y="3219373"/>
            <a:ext cx="20097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experience of cooking and eating can be purely transactional (for work, just to be full) rather than deeply personal and intentional.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92" name="Google Shape;1392;p97"/>
          <p:cNvSpPr txBox="1"/>
          <p:nvPr/>
        </p:nvSpPr>
        <p:spPr>
          <a:xfrm>
            <a:off x="658975" y="2827574"/>
            <a:ext cx="2009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Outlook</a:t>
            </a:r>
            <a:endParaRPr b="1" sz="21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93" name="Google Shape;1393;p97"/>
          <p:cNvSpPr txBox="1"/>
          <p:nvPr/>
        </p:nvSpPr>
        <p:spPr>
          <a:xfrm>
            <a:off x="3263419" y="3219298"/>
            <a:ext cx="20097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Who they cooked for mattered to most of our interviewees and shaped the way they think about cooking.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94" name="Google Shape;1394;p97"/>
          <p:cNvSpPr txBox="1"/>
          <p:nvPr/>
        </p:nvSpPr>
        <p:spPr>
          <a:xfrm>
            <a:off x="3263423" y="2827499"/>
            <a:ext cx="20097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Audience</a:t>
            </a:r>
            <a:endParaRPr b="1" sz="21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95" name="Google Shape;1395;p97"/>
          <p:cNvSpPr txBox="1"/>
          <p:nvPr/>
        </p:nvSpPr>
        <p:spPr>
          <a:xfrm>
            <a:off x="3226869" y="1640057"/>
            <a:ext cx="20097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There is some barrier to sharing food/cooking for others (perfectionism, being unsure if palatable to different cultures, etc.)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96" name="Google Shape;1396;p97"/>
          <p:cNvSpPr txBox="1"/>
          <p:nvPr/>
        </p:nvSpPr>
        <p:spPr>
          <a:xfrm>
            <a:off x="3226873" y="1247712"/>
            <a:ext cx="20097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Hesitation</a:t>
            </a:r>
            <a:endParaRPr b="1" sz="21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1397" name="Google Shape;139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8325" y="1388477"/>
            <a:ext cx="2835000" cy="2834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8" name="Google Shape;1398;p97"/>
          <p:cNvGrpSpPr/>
          <p:nvPr/>
        </p:nvGrpSpPr>
        <p:grpSpPr>
          <a:xfrm>
            <a:off x="7543556" y="572440"/>
            <a:ext cx="528885" cy="545802"/>
            <a:chOff x="-1507225" y="3988588"/>
            <a:chExt cx="575250" cy="593650"/>
          </a:xfrm>
        </p:grpSpPr>
        <p:sp>
          <p:nvSpPr>
            <p:cNvPr id="1399" name="Google Shape;1399;p97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97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97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2" name="Google Shape;1402;p97"/>
          <p:cNvGrpSpPr/>
          <p:nvPr/>
        </p:nvGrpSpPr>
        <p:grpSpPr>
          <a:xfrm>
            <a:off x="5780722" y="540341"/>
            <a:ext cx="387325" cy="392002"/>
            <a:chOff x="-1988450" y="2592438"/>
            <a:chExt cx="550725" cy="557375"/>
          </a:xfrm>
        </p:grpSpPr>
        <p:sp>
          <p:nvSpPr>
            <p:cNvPr id="1403" name="Google Shape;1403;p97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97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97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97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97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97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9" name="Google Shape;1409;p97"/>
          <p:cNvSpPr/>
          <p:nvPr/>
        </p:nvSpPr>
        <p:spPr>
          <a:xfrm>
            <a:off x="5363779" y="1044166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97"/>
          <p:cNvSpPr/>
          <p:nvPr/>
        </p:nvSpPr>
        <p:spPr>
          <a:xfrm>
            <a:off x="8349027" y="8869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97"/>
          <p:cNvSpPr/>
          <p:nvPr/>
        </p:nvSpPr>
        <p:spPr>
          <a:xfrm>
            <a:off x="7604242" y="4172247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97"/>
          <p:cNvSpPr/>
          <p:nvPr/>
        </p:nvSpPr>
        <p:spPr>
          <a:xfrm>
            <a:off x="5809704" y="32134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97"/>
          <p:cNvSpPr/>
          <p:nvPr/>
        </p:nvSpPr>
        <p:spPr>
          <a:xfrm>
            <a:off x="6908881" y="886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97"/>
          <p:cNvSpPr/>
          <p:nvPr/>
        </p:nvSpPr>
        <p:spPr>
          <a:xfrm>
            <a:off x="2970519" y="2618923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97"/>
          <p:cNvSpPr/>
          <p:nvPr/>
        </p:nvSpPr>
        <p:spPr>
          <a:xfrm>
            <a:off x="7145927" y="10679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97"/>
          <p:cNvSpPr/>
          <p:nvPr/>
        </p:nvSpPr>
        <p:spPr>
          <a:xfrm>
            <a:off x="7844454" y="12600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97"/>
          <p:cNvSpPr/>
          <p:nvPr/>
        </p:nvSpPr>
        <p:spPr>
          <a:xfrm>
            <a:off x="5675206" y="35540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8" name="Google Shape;1418;p97"/>
          <p:cNvSpPr/>
          <p:nvPr/>
        </p:nvSpPr>
        <p:spPr>
          <a:xfrm>
            <a:off x="4918827" y="6758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97"/>
          <p:cNvSpPr/>
          <p:nvPr/>
        </p:nvSpPr>
        <p:spPr>
          <a:xfrm>
            <a:off x="2898777" y="3422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97"/>
          <p:cNvSpPr/>
          <p:nvPr/>
        </p:nvSpPr>
        <p:spPr>
          <a:xfrm>
            <a:off x="2227629" y="2979404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97"/>
          <p:cNvSpPr/>
          <p:nvPr/>
        </p:nvSpPr>
        <p:spPr>
          <a:xfrm>
            <a:off x="2806779" y="18876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97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1"/>
          <p:cNvSpPr txBox="1"/>
          <p:nvPr>
            <p:ph idx="5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838" name="Google Shape;838;p71"/>
          <p:cNvSpPr/>
          <p:nvPr/>
        </p:nvSpPr>
        <p:spPr>
          <a:xfrm>
            <a:off x="4307400" y="1063650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71"/>
          <p:cNvSpPr/>
          <p:nvPr/>
        </p:nvSpPr>
        <p:spPr>
          <a:xfrm>
            <a:off x="7315900" y="2209878"/>
            <a:ext cx="799200" cy="799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71"/>
          <p:cNvSpPr/>
          <p:nvPr/>
        </p:nvSpPr>
        <p:spPr>
          <a:xfrm>
            <a:off x="7315911" y="1290703"/>
            <a:ext cx="799200" cy="799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71"/>
          <p:cNvSpPr txBox="1"/>
          <p:nvPr>
            <p:ph idx="4" type="title"/>
          </p:nvPr>
        </p:nvSpPr>
        <p:spPr>
          <a:xfrm>
            <a:off x="714300" y="537275"/>
            <a:ext cx="35931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Table of</a:t>
            </a: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r>
              <a:rPr b="1" lang="en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Contents</a:t>
            </a:r>
            <a:endParaRPr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842" name="Google Shape;842;p71"/>
          <p:cNvSpPr txBox="1"/>
          <p:nvPr>
            <p:ph idx="1" type="subTitle"/>
          </p:nvPr>
        </p:nvSpPr>
        <p:spPr>
          <a:xfrm>
            <a:off x="4830350" y="3285325"/>
            <a:ext cx="23073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Selected empathy maps and Key Findings  </a:t>
            </a:r>
            <a:endParaRPr/>
          </a:p>
        </p:txBody>
      </p:sp>
      <p:grpSp>
        <p:nvGrpSpPr>
          <p:cNvPr id="843" name="Google Shape;843;p71"/>
          <p:cNvGrpSpPr/>
          <p:nvPr/>
        </p:nvGrpSpPr>
        <p:grpSpPr>
          <a:xfrm>
            <a:off x="7466560" y="2432633"/>
            <a:ext cx="497855" cy="353681"/>
            <a:chOff x="4684863" y="2606775"/>
            <a:chExt cx="459700" cy="326575"/>
          </a:xfrm>
        </p:grpSpPr>
        <p:sp>
          <p:nvSpPr>
            <p:cNvPr id="844" name="Google Shape;844;p71"/>
            <p:cNvSpPr/>
            <p:nvPr/>
          </p:nvSpPr>
          <p:spPr>
            <a:xfrm>
              <a:off x="4723638" y="2753675"/>
              <a:ext cx="99125" cy="99125"/>
            </a:xfrm>
            <a:custGeom>
              <a:rect b="b" l="l" r="r" t="t"/>
              <a:pathLst>
                <a:path extrusionOk="0" h="3965" w="3965">
                  <a:moveTo>
                    <a:pt x="1328" y="535"/>
                  </a:moveTo>
                  <a:cubicBezTo>
                    <a:pt x="1328" y="673"/>
                    <a:pt x="1345" y="811"/>
                    <a:pt x="1362" y="931"/>
                  </a:cubicBezTo>
                  <a:lnTo>
                    <a:pt x="535" y="1758"/>
                  </a:lnTo>
                  <a:lnTo>
                    <a:pt x="535" y="1259"/>
                  </a:lnTo>
                  <a:cubicBezTo>
                    <a:pt x="535" y="862"/>
                    <a:pt x="862" y="535"/>
                    <a:pt x="1259" y="535"/>
                  </a:cubicBezTo>
                  <a:close/>
                  <a:moveTo>
                    <a:pt x="2706" y="535"/>
                  </a:moveTo>
                  <a:cubicBezTo>
                    <a:pt x="3102" y="535"/>
                    <a:pt x="3430" y="862"/>
                    <a:pt x="3430" y="1259"/>
                  </a:cubicBezTo>
                  <a:lnTo>
                    <a:pt x="3430" y="1913"/>
                  </a:lnTo>
                  <a:cubicBezTo>
                    <a:pt x="3378" y="1913"/>
                    <a:pt x="3327" y="1931"/>
                    <a:pt x="3292" y="1931"/>
                  </a:cubicBezTo>
                  <a:cubicBezTo>
                    <a:pt x="2517" y="1931"/>
                    <a:pt x="1879" y="1310"/>
                    <a:pt x="1862" y="535"/>
                  </a:cubicBezTo>
                  <a:close/>
                  <a:moveTo>
                    <a:pt x="1586" y="1483"/>
                  </a:moveTo>
                  <a:cubicBezTo>
                    <a:pt x="1689" y="1655"/>
                    <a:pt x="1810" y="1827"/>
                    <a:pt x="1965" y="1965"/>
                  </a:cubicBezTo>
                  <a:lnTo>
                    <a:pt x="724" y="3206"/>
                  </a:lnTo>
                  <a:cubicBezTo>
                    <a:pt x="604" y="3068"/>
                    <a:pt x="535" y="2896"/>
                    <a:pt x="535" y="2706"/>
                  </a:cubicBezTo>
                  <a:lnTo>
                    <a:pt x="535" y="2517"/>
                  </a:lnTo>
                  <a:lnTo>
                    <a:pt x="1586" y="1483"/>
                  </a:lnTo>
                  <a:close/>
                  <a:moveTo>
                    <a:pt x="2430" y="2258"/>
                  </a:moveTo>
                  <a:cubicBezTo>
                    <a:pt x="2689" y="2396"/>
                    <a:pt x="2982" y="2465"/>
                    <a:pt x="3292" y="2465"/>
                  </a:cubicBezTo>
                  <a:lnTo>
                    <a:pt x="3430" y="2465"/>
                  </a:lnTo>
                  <a:lnTo>
                    <a:pt x="3430" y="2706"/>
                  </a:lnTo>
                  <a:cubicBezTo>
                    <a:pt x="3430" y="3102"/>
                    <a:pt x="3102" y="3430"/>
                    <a:pt x="2706" y="3430"/>
                  </a:cubicBezTo>
                  <a:lnTo>
                    <a:pt x="1259" y="3430"/>
                  </a:lnTo>
                  <a:lnTo>
                    <a:pt x="2430" y="2258"/>
                  </a:lnTo>
                  <a:close/>
                  <a:moveTo>
                    <a:pt x="1259" y="1"/>
                  </a:moveTo>
                  <a:cubicBezTo>
                    <a:pt x="569" y="1"/>
                    <a:pt x="1" y="569"/>
                    <a:pt x="1" y="1259"/>
                  </a:cubicBezTo>
                  <a:lnTo>
                    <a:pt x="1" y="2706"/>
                  </a:lnTo>
                  <a:cubicBezTo>
                    <a:pt x="1" y="3413"/>
                    <a:pt x="569" y="3964"/>
                    <a:pt x="1259" y="3964"/>
                  </a:cubicBezTo>
                  <a:lnTo>
                    <a:pt x="2706" y="3964"/>
                  </a:lnTo>
                  <a:cubicBezTo>
                    <a:pt x="3413" y="3964"/>
                    <a:pt x="3964" y="3413"/>
                    <a:pt x="3964" y="2706"/>
                  </a:cubicBezTo>
                  <a:lnTo>
                    <a:pt x="3964" y="1259"/>
                  </a:lnTo>
                  <a:cubicBezTo>
                    <a:pt x="3964" y="569"/>
                    <a:pt x="3413" y="1"/>
                    <a:pt x="2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71"/>
            <p:cNvSpPr/>
            <p:nvPr/>
          </p:nvSpPr>
          <p:spPr>
            <a:xfrm>
              <a:off x="5010988" y="2763575"/>
              <a:ext cx="96525" cy="87925"/>
            </a:xfrm>
            <a:custGeom>
              <a:rect b="b" l="l" r="r" t="t"/>
              <a:pathLst>
                <a:path extrusionOk="0" h="3517" w="3861">
                  <a:moveTo>
                    <a:pt x="1931" y="535"/>
                  </a:moveTo>
                  <a:cubicBezTo>
                    <a:pt x="2258" y="535"/>
                    <a:pt x="2551" y="656"/>
                    <a:pt x="2792" y="897"/>
                  </a:cubicBezTo>
                  <a:cubicBezTo>
                    <a:pt x="2879" y="983"/>
                    <a:pt x="2965" y="1087"/>
                    <a:pt x="3016" y="1207"/>
                  </a:cubicBezTo>
                  <a:cubicBezTo>
                    <a:pt x="2879" y="1242"/>
                    <a:pt x="2758" y="1293"/>
                    <a:pt x="2637" y="1345"/>
                  </a:cubicBezTo>
                  <a:lnTo>
                    <a:pt x="1827" y="535"/>
                  </a:lnTo>
                  <a:close/>
                  <a:moveTo>
                    <a:pt x="1259" y="725"/>
                  </a:moveTo>
                  <a:lnTo>
                    <a:pt x="2172" y="1638"/>
                  </a:lnTo>
                  <a:cubicBezTo>
                    <a:pt x="2086" y="1707"/>
                    <a:pt x="2017" y="1759"/>
                    <a:pt x="1948" y="1845"/>
                  </a:cubicBezTo>
                  <a:cubicBezTo>
                    <a:pt x="1896" y="1879"/>
                    <a:pt x="1845" y="1931"/>
                    <a:pt x="1810" y="1983"/>
                  </a:cubicBezTo>
                  <a:lnTo>
                    <a:pt x="897" y="1087"/>
                  </a:lnTo>
                  <a:cubicBezTo>
                    <a:pt x="949" y="1018"/>
                    <a:pt x="1000" y="949"/>
                    <a:pt x="1069" y="897"/>
                  </a:cubicBezTo>
                  <a:cubicBezTo>
                    <a:pt x="1121" y="828"/>
                    <a:pt x="1190" y="776"/>
                    <a:pt x="1259" y="725"/>
                  </a:cubicBezTo>
                  <a:close/>
                  <a:moveTo>
                    <a:pt x="707" y="1655"/>
                  </a:moveTo>
                  <a:lnTo>
                    <a:pt x="1500" y="2448"/>
                  </a:lnTo>
                  <a:cubicBezTo>
                    <a:pt x="1431" y="2569"/>
                    <a:pt x="1379" y="2689"/>
                    <a:pt x="1345" y="2827"/>
                  </a:cubicBezTo>
                  <a:cubicBezTo>
                    <a:pt x="1241" y="2775"/>
                    <a:pt x="1138" y="2706"/>
                    <a:pt x="1069" y="2620"/>
                  </a:cubicBezTo>
                  <a:cubicBezTo>
                    <a:pt x="793" y="2345"/>
                    <a:pt x="690" y="2000"/>
                    <a:pt x="707" y="1655"/>
                  </a:cubicBezTo>
                  <a:close/>
                  <a:moveTo>
                    <a:pt x="3137" y="1724"/>
                  </a:moveTo>
                  <a:lnTo>
                    <a:pt x="3137" y="1724"/>
                  </a:lnTo>
                  <a:cubicBezTo>
                    <a:pt x="3154" y="2052"/>
                    <a:pt x="3034" y="2379"/>
                    <a:pt x="2792" y="2620"/>
                  </a:cubicBezTo>
                  <a:cubicBezTo>
                    <a:pt x="2552" y="2860"/>
                    <a:pt x="2238" y="2967"/>
                    <a:pt x="1932" y="2967"/>
                  </a:cubicBezTo>
                  <a:cubicBezTo>
                    <a:pt x="1908" y="2967"/>
                    <a:pt x="1885" y="2966"/>
                    <a:pt x="1862" y="2965"/>
                  </a:cubicBezTo>
                  <a:cubicBezTo>
                    <a:pt x="1948" y="2689"/>
                    <a:pt x="2103" y="2431"/>
                    <a:pt x="2327" y="2224"/>
                  </a:cubicBezTo>
                  <a:cubicBezTo>
                    <a:pt x="2551" y="1983"/>
                    <a:pt x="2827" y="1828"/>
                    <a:pt x="3137" y="1724"/>
                  </a:cubicBezTo>
                  <a:close/>
                  <a:moveTo>
                    <a:pt x="1931" y="1"/>
                  </a:moveTo>
                  <a:cubicBezTo>
                    <a:pt x="1448" y="1"/>
                    <a:pt x="1017" y="173"/>
                    <a:pt x="690" y="501"/>
                  </a:cubicBezTo>
                  <a:cubicBezTo>
                    <a:pt x="1" y="1190"/>
                    <a:pt x="1" y="2310"/>
                    <a:pt x="690" y="2999"/>
                  </a:cubicBezTo>
                  <a:cubicBezTo>
                    <a:pt x="1017" y="3344"/>
                    <a:pt x="1483" y="3516"/>
                    <a:pt x="1931" y="3516"/>
                  </a:cubicBezTo>
                  <a:cubicBezTo>
                    <a:pt x="2379" y="3516"/>
                    <a:pt x="2827" y="3344"/>
                    <a:pt x="3172" y="2999"/>
                  </a:cubicBezTo>
                  <a:cubicBezTo>
                    <a:pt x="3861" y="2310"/>
                    <a:pt x="3861" y="1190"/>
                    <a:pt x="3172" y="501"/>
                  </a:cubicBezTo>
                  <a:cubicBezTo>
                    <a:pt x="2844" y="173"/>
                    <a:pt x="2396" y="1"/>
                    <a:pt x="1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71"/>
            <p:cNvSpPr/>
            <p:nvPr/>
          </p:nvSpPr>
          <p:spPr>
            <a:xfrm>
              <a:off x="4684863" y="2716625"/>
              <a:ext cx="459700" cy="216725"/>
            </a:xfrm>
            <a:custGeom>
              <a:rect b="b" l="l" r="r" t="t"/>
              <a:pathLst>
                <a:path extrusionOk="0" h="8669" w="18388">
                  <a:moveTo>
                    <a:pt x="8824" y="535"/>
                  </a:moveTo>
                  <a:cubicBezTo>
                    <a:pt x="8893" y="535"/>
                    <a:pt x="8944" y="569"/>
                    <a:pt x="9013" y="604"/>
                  </a:cubicBezTo>
                  <a:cubicBezTo>
                    <a:pt x="8979" y="690"/>
                    <a:pt x="8962" y="793"/>
                    <a:pt x="8962" y="897"/>
                  </a:cubicBezTo>
                  <a:cubicBezTo>
                    <a:pt x="8962" y="914"/>
                    <a:pt x="8962" y="931"/>
                    <a:pt x="8962" y="948"/>
                  </a:cubicBezTo>
                  <a:cubicBezTo>
                    <a:pt x="8910" y="983"/>
                    <a:pt x="8858" y="1000"/>
                    <a:pt x="8807" y="1035"/>
                  </a:cubicBezTo>
                  <a:cubicBezTo>
                    <a:pt x="8703" y="966"/>
                    <a:pt x="8583" y="914"/>
                    <a:pt x="8462" y="879"/>
                  </a:cubicBezTo>
                  <a:cubicBezTo>
                    <a:pt x="8462" y="690"/>
                    <a:pt x="8617" y="535"/>
                    <a:pt x="8824" y="535"/>
                  </a:cubicBezTo>
                  <a:close/>
                  <a:moveTo>
                    <a:pt x="9858" y="535"/>
                  </a:moveTo>
                  <a:cubicBezTo>
                    <a:pt x="10047" y="535"/>
                    <a:pt x="10202" y="690"/>
                    <a:pt x="10202" y="879"/>
                  </a:cubicBezTo>
                  <a:cubicBezTo>
                    <a:pt x="10082" y="914"/>
                    <a:pt x="9961" y="966"/>
                    <a:pt x="9858" y="1035"/>
                  </a:cubicBezTo>
                  <a:cubicBezTo>
                    <a:pt x="9754" y="966"/>
                    <a:pt x="9634" y="914"/>
                    <a:pt x="9496" y="879"/>
                  </a:cubicBezTo>
                  <a:cubicBezTo>
                    <a:pt x="9513" y="690"/>
                    <a:pt x="9668" y="535"/>
                    <a:pt x="9858" y="535"/>
                  </a:cubicBezTo>
                  <a:close/>
                  <a:moveTo>
                    <a:pt x="8290" y="1414"/>
                  </a:moveTo>
                  <a:cubicBezTo>
                    <a:pt x="8376" y="1414"/>
                    <a:pt x="8427" y="1431"/>
                    <a:pt x="8496" y="1465"/>
                  </a:cubicBezTo>
                  <a:cubicBezTo>
                    <a:pt x="8462" y="1552"/>
                    <a:pt x="8445" y="1655"/>
                    <a:pt x="8445" y="1758"/>
                  </a:cubicBezTo>
                  <a:lnTo>
                    <a:pt x="7945" y="1758"/>
                  </a:lnTo>
                  <a:cubicBezTo>
                    <a:pt x="7945" y="1569"/>
                    <a:pt x="8100" y="1414"/>
                    <a:pt x="8290" y="1414"/>
                  </a:cubicBezTo>
                  <a:close/>
                  <a:moveTo>
                    <a:pt x="9341" y="1414"/>
                  </a:moveTo>
                  <a:cubicBezTo>
                    <a:pt x="9530" y="1414"/>
                    <a:pt x="9685" y="1569"/>
                    <a:pt x="9685" y="1758"/>
                  </a:cubicBezTo>
                  <a:lnTo>
                    <a:pt x="8979" y="1758"/>
                  </a:lnTo>
                  <a:cubicBezTo>
                    <a:pt x="8979" y="1569"/>
                    <a:pt x="9134" y="1414"/>
                    <a:pt x="9341" y="1414"/>
                  </a:cubicBezTo>
                  <a:close/>
                  <a:moveTo>
                    <a:pt x="10375" y="1414"/>
                  </a:moveTo>
                  <a:cubicBezTo>
                    <a:pt x="10564" y="1414"/>
                    <a:pt x="10737" y="1569"/>
                    <a:pt x="10737" y="1758"/>
                  </a:cubicBezTo>
                  <a:lnTo>
                    <a:pt x="10237" y="1758"/>
                  </a:lnTo>
                  <a:cubicBezTo>
                    <a:pt x="10237" y="1655"/>
                    <a:pt x="10220" y="1552"/>
                    <a:pt x="10185" y="1465"/>
                  </a:cubicBezTo>
                  <a:cubicBezTo>
                    <a:pt x="10237" y="1431"/>
                    <a:pt x="10306" y="1414"/>
                    <a:pt x="10375" y="1414"/>
                  </a:cubicBezTo>
                  <a:close/>
                  <a:moveTo>
                    <a:pt x="4257" y="1086"/>
                  </a:moveTo>
                  <a:cubicBezTo>
                    <a:pt x="5170" y="1086"/>
                    <a:pt x="5929" y="1827"/>
                    <a:pt x="5929" y="2741"/>
                  </a:cubicBezTo>
                  <a:lnTo>
                    <a:pt x="5929" y="4188"/>
                  </a:lnTo>
                  <a:cubicBezTo>
                    <a:pt x="5929" y="4946"/>
                    <a:pt x="5429" y="5567"/>
                    <a:pt x="4757" y="5791"/>
                  </a:cubicBezTo>
                  <a:lnTo>
                    <a:pt x="2327" y="5791"/>
                  </a:lnTo>
                  <a:cubicBezTo>
                    <a:pt x="1638" y="5567"/>
                    <a:pt x="1155" y="4946"/>
                    <a:pt x="1155" y="4188"/>
                  </a:cubicBezTo>
                  <a:lnTo>
                    <a:pt x="1155" y="2741"/>
                  </a:lnTo>
                  <a:cubicBezTo>
                    <a:pt x="1155" y="1827"/>
                    <a:pt x="1896" y="1086"/>
                    <a:pt x="2810" y="1086"/>
                  </a:cubicBezTo>
                  <a:close/>
                  <a:moveTo>
                    <a:pt x="14976" y="1362"/>
                  </a:moveTo>
                  <a:cubicBezTo>
                    <a:pt x="15544" y="1362"/>
                    <a:pt x="16130" y="1586"/>
                    <a:pt x="16578" y="2034"/>
                  </a:cubicBezTo>
                  <a:cubicBezTo>
                    <a:pt x="17457" y="2913"/>
                    <a:pt x="17457" y="4343"/>
                    <a:pt x="16578" y="5222"/>
                  </a:cubicBezTo>
                  <a:cubicBezTo>
                    <a:pt x="16303" y="5498"/>
                    <a:pt x="15992" y="5670"/>
                    <a:pt x="15665" y="5791"/>
                  </a:cubicBezTo>
                  <a:lnTo>
                    <a:pt x="14286" y="5791"/>
                  </a:lnTo>
                  <a:cubicBezTo>
                    <a:pt x="13942" y="5670"/>
                    <a:pt x="13632" y="5498"/>
                    <a:pt x="13373" y="5222"/>
                  </a:cubicBezTo>
                  <a:cubicBezTo>
                    <a:pt x="12494" y="4343"/>
                    <a:pt x="12494" y="2913"/>
                    <a:pt x="13373" y="2034"/>
                  </a:cubicBezTo>
                  <a:cubicBezTo>
                    <a:pt x="13804" y="1586"/>
                    <a:pt x="14390" y="1362"/>
                    <a:pt x="14976" y="1362"/>
                  </a:cubicBezTo>
                  <a:close/>
                  <a:moveTo>
                    <a:pt x="17750" y="6325"/>
                  </a:moveTo>
                  <a:cubicBezTo>
                    <a:pt x="17802" y="6325"/>
                    <a:pt x="17836" y="6359"/>
                    <a:pt x="17836" y="6411"/>
                  </a:cubicBezTo>
                  <a:lnTo>
                    <a:pt x="17836" y="6721"/>
                  </a:lnTo>
                  <a:cubicBezTo>
                    <a:pt x="17836" y="6773"/>
                    <a:pt x="17802" y="6807"/>
                    <a:pt x="17750" y="6807"/>
                  </a:cubicBezTo>
                  <a:lnTo>
                    <a:pt x="621" y="6807"/>
                  </a:lnTo>
                  <a:cubicBezTo>
                    <a:pt x="569" y="6807"/>
                    <a:pt x="535" y="6773"/>
                    <a:pt x="535" y="6721"/>
                  </a:cubicBezTo>
                  <a:lnTo>
                    <a:pt x="535" y="6411"/>
                  </a:lnTo>
                  <a:cubicBezTo>
                    <a:pt x="535" y="6359"/>
                    <a:pt x="569" y="6325"/>
                    <a:pt x="621" y="6325"/>
                  </a:cubicBezTo>
                  <a:close/>
                  <a:moveTo>
                    <a:pt x="16682" y="7342"/>
                  </a:moveTo>
                  <a:lnTo>
                    <a:pt x="16682" y="8117"/>
                  </a:lnTo>
                  <a:lnTo>
                    <a:pt x="13666" y="8117"/>
                  </a:lnTo>
                  <a:lnTo>
                    <a:pt x="13666" y="7342"/>
                  </a:lnTo>
                  <a:close/>
                  <a:moveTo>
                    <a:pt x="8824" y="1"/>
                  </a:moveTo>
                  <a:cubicBezTo>
                    <a:pt x="8324" y="1"/>
                    <a:pt x="7910" y="414"/>
                    <a:pt x="7910" y="897"/>
                  </a:cubicBezTo>
                  <a:cubicBezTo>
                    <a:pt x="7910" y="914"/>
                    <a:pt x="7928" y="931"/>
                    <a:pt x="7928" y="948"/>
                  </a:cubicBezTo>
                  <a:cubicBezTo>
                    <a:pt x="7617" y="1086"/>
                    <a:pt x="7393" y="1396"/>
                    <a:pt x="7393" y="1758"/>
                  </a:cubicBezTo>
                  <a:lnTo>
                    <a:pt x="7256" y="1758"/>
                  </a:lnTo>
                  <a:cubicBezTo>
                    <a:pt x="6997" y="1758"/>
                    <a:pt x="6808" y="1965"/>
                    <a:pt x="6808" y="2206"/>
                  </a:cubicBezTo>
                  <a:lnTo>
                    <a:pt x="6808" y="5791"/>
                  </a:lnTo>
                  <a:lnTo>
                    <a:pt x="5791" y="5791"/>
                  </a:lnTo>
                  <a:cubicBezTo>
                    <a:pt x="6204" y="5377"/>
                    <a:pt x="6463" y="4826"/>
                    <a:pt x="6463" y="4188"/>
                  </a:cubicBezTo>
                  <a:lnTo>
                    <a:pt x="6463" y="2741"/>
                  </a:lnTo>
                  <a:cubicBezTo>
                    <a:pt x="6463" y="1534"/>
                    <a:pt x="5481" y="535"/>
                    <a:pt x="4257" y="535"/>
                  </a:cubicBezTo>
                  <a:lnTo>
                    <a:pt x="2810" y="535"/>
                  </a:lnTo>
                  <a:cubicBezTo>
                    <a:pt x="1603" y="535"/>
                    <a:pt x="604" y="1534"/>
                    <a:pt x="604" y="2741"/>
                  </a:cubicBezTo>
                  <a:lnTo>
                    <a:pt x="604" y="4188"/>
                  </a:lnTo>
                  <a:cubicBezTo>
                    <a:pt x="604" y="4826"/>
                    <a:pt x="862" y="5377"/>
                    <a:pt x="1293" y="5791"/>
                  </a:cubicBezTo>
                  <a:lnTo>
                    <a:pt x="621" y="5791"/>
                  </a:lnTo>
                  <a:cubicBezTo>
                    <a:pt x="276" y="5791"/>
                    <a:pt x="1" y="6066"/>
                    <a:pt x="1" y="6411"/>
                  </a:cubicBezTo>
                  <a:lnTo>
                    <a:pt x="1" y="6721"/>
                  </a:lnTo>
                  <a:cubicBezTo>
                    <a:pt x="1" y="7066"/>
                    <a:pt x="276" y="7342"/>
                    <a:pt x="621" y="7342"/>
                  </a:cubicBezTo>
                  <a:lnTo>
                    <a:pt x="1173" y="7342"/>
                  </a:lnTo>
                  <a:lnTo>
                    <a:pt x="1173" y="8220"/>
                  </a:lnTo>
                  <a:cubicBezTo>
                    <a:pt x="1173" y="8462"/>
                    <a:pt x="1362" y="8669"/>
                    <a:pt x="1621" y="8669"/>
                  </a:cubicBezTo>
                  <a:lnTo>
                    <a:pt x="3016" y="8669"/>
                  </a:lnTo>
                  <a:cubicBezTo>
                    <a:pt x="3171" y="8669"/>
                    <a:pt x="3292" y="8548"/>
                    <a:pt x="3292" y="8393"/>
                  </a:cubicBezTo>
                  <a:cubicBezTo>
                    <a:pt x="3292" y="8238"/>
                    <a:pt x="3171" y="8117"/>
                    <a:pt x="3016" y="8117"/>
                  </a:cubicBezTo>
                  <a:lnTo>
                    <a:pt x="1707" y="8117"/>
                  </a:lnTo>
                  <a:lnTo>
                    <a:pt x="1707" y="7342"/>
                  </a:lnTo>
                  <a:lnTo>
                    <a:pt x="4722" y="7342"/>
                  </a:lnTo>
                  <a:lnTo>
                    <a:pt x="4722" y="8117"/>
                  </a:lnTo>
                  <a:lnTo>
                    <a:pt x="4309" y="8117"/>
                  </a:lnTo>
                  <a:cubicBezTo>
                    <a:pt x="4154" y="8117"/>
                    <a:pt x="4033" y="8238"/>
                    <a:pt x="4033" y="8393"/>
                  </a:cubicBezTo>
                  <a:cubicBezTo>
                    <a:pt x="4033" y="8548"/>
                    <a:pt x="4154" y="8669"/>
                    <a:pt x="4309" y="8669"/>
                  </a:cubicBezTo>
                  <a:lnTo>
                    <a:pt x="4809" y="8669"/>
                  </a:lnTo>
                  <a:cubicBezTo>
                    <a:pt x="5050" y="8669"/>
                    <a:pt x="5257" y="8462"/>
                    <a:pt x="5257" y="8220"/>
                  </a:cubicBezTo>
                  <a:lnTo>
                    <a:pt x="5257" y="7342"/>
                  </a:lnTo>
                  <a:lnTo>
                    <a:pt x="13115" y="7342"/>
                  </a:lnTo>
                  <a:lnTo>
                    <a:pt x="13115" y="8220"/>
                  </a:lnTo>
                  <a:cubicBezTo>
                    <a:pt x="13115" y="8462"/>
                    <a:pt x="13321" y="8669"/>
                    <a:pt x="13563" y="8669"/>
                  </a:cubicBezTo>
                  <a:lnTo>
                    <a:pt x="16768" y="8669"/>
                  </a:lnTo>
                  <a:cubicBezTo>
                    <a:pt x="17009" y="8669"/>
                    <a:pt x="17216" y="8462"/>
                    <a:pt x="17216" y="8220"/>
                  </a:cubicBezTo>
                  <a:lnTo>
                    <a:pt x="17216" y="7342"/>
                  </a:lnTo>
                  <a:lnTo>
                    <a:pt x="17750" y="7342"/>
                  </a:lnTo>
                  <a:cubicBezTo>
                    <a:pt x="18095" y="7342"/>
                    <a:pt x="18388" y="7066"/>
                    <a:pt x="18388" y="6721"/>
                  </a:cubicBezTo>
                  <a:lnTo>
                    <a:pt x="18388" y="6411"/>
                  </a:lnTo>
                  <a:cubicBezTo>
                    <a:pt x="18388" y="6066"/>
                    <a:pt x="18095" y="5791"/>
                    <a:pt x="17750" y="5791"/>
                  </a:cubicBezTo>
                  <a:lnTo>
                    <a:pt x="16768" y="5791"/>
                  </a:lnTo>
                  <a:cubicBezTo>
                    <a:pt x="16820" y="5722"/>
                    <a:pt x="16889" y="5670"/>
                    <a:pt x="16958" y="5618"/>
                  </a:cubicBezTo>
                  <a:cubicBezTo>
                    <a:pt x="18043" y="4516"/>
                    <a:pt x="18043" y="2741"/>
                    <a:pt x="16958" y="1655"/>
                  </a:cubicBezTo>
                  <a:cubicBezTo>
                    <a:pt x="16406" y="1103"/>
                    <a:pt x="15687" y="828"/>
                    <a:pt x="14969" y="828"/>
                  </a:cubicBezTo>
                  <a:cubicBezTo>
                    <a:pt x="14252" y="828"/>
                    <a:pt x="13537" y="1103"/>
                    <a:pt x="12994" y="1655"/>
                  </a:cubicBezTo>
                  <a:cubicBezTo>
                    <a:pt x="11891" y="2741"/>
                    <a:pt x="11891" y="4516"/>
                    <a:pt x="12994" y="5618"/>
                  </a:cubicBezTo>
                  <a:cubicBezTo>
                    <a:pt x="13046" y="5670"/>
                    <a:pt x="13115" y="5722"/>
                    <a:pt x="13184" y="5791"/>
                  </a:cubicBezTo>
                  <a:lnTo>
                    <a:pt x="11857" y="5791"/>
                  </a:lnTo>
                  <a:lnTo>
                    <a:pt x="11857" y="4429"/>
                  </a:lnTo>
                  <a:cubicBezTo>
                    <a:pt x="11857" y="4274"/>
                    <a:pt x="11736" y="4154"/>
                    <a:pt x="11598" y="4154"/>
                  </a:cubicBezTo>
                  <a:cubicBezTo>
                    <a:pt x="11443" y="4154"/>
                    <a:pt x="11322" y="4274"/>
                    <a:pt x="11322" y="4429"/>
                  </a:cubicBezTo>
                  <a:lnTo>
                    <a:pt x="11322" y="5791"/>
                  </a:lnTo>
                  <a:lnTo>
                    <a:pt x="7342" y="5791"/>
                  </a:lnTo>
                  <a:lnTo>
                    <a:pt x="7342" y="2310"/>
                  </a:lnTo>
                  <a:lnTo>
                    <a:pt x="11322" y="2310"/>
                  </a:lnTo>
                  <a:lnTo>
                    <a:pt x="11322" y="3137"/>
                  </a:lnTo>
                  <a:cubicBezTo>
                    <a:pt x="11322" y="3292"/>
                    <a:pt x="11443" y="3413"/>
                    <a:pt x="11598" y="3413"/>
                  </a:cubicBezTo>
                  <a:cubicBezTo>
                    <a:pt x="11736" y="3413"/>
                    <a:pt x="11857" y="3292"/>
                    <a:pt x="11857" y="3137"/>
                  </a:cubicBezTo>
                  <a:lnTo>
                    <a:pt x="11857" y="2206"/>
                  </a:lnTo>
                  <a:cubicBezTo>
                    <a:pt x="11857" y="1965"/>
                    <a:pt x="11667" y="1758"/>
                    <a:pt x="11409" y="1758"/>
                  </a:cubicBezTo>
                  <a:lnTo>
                    <a:pt x="11271" y="1758"/>
                  </a:lnTo>
                  <a:cubicBezTo>
                    <a:pt x="11271" y="1396"/>
                    <a:pt x="11047" y="1086"/>
                    <a:pt x="10754" y="948"/>
                  </a:cubicBezTo>
                  <a:cubicBezTo>
                    <a:pt x="10754" y="931"/>
                    <a:pt x="10754" y="914"/>
                    <a:pt x="10754" y="897"/>
                  </a:cubicBezTo>
                  <a:cubicBezTo>
                    <a:pt x="10754" y="414"/>
                    <a:pt x="10340" y="1"/>
                    <a:pt x="9858" y="1"/>
                  </a:cubicBezTo>
                  <a:cubicBezTo>
                    <a:pt x="9651" y="1"/>
                    <a:pt x="9479" y="70"/>
                    <a:pt x="9341" y="173"/>
                  </a:cubicBezTo>
                  <a:cubicBezTo>
                    <a:pt x="9186" y="70"/>
                    <a:pt x="9013" y="1"/>
                    <a:pt x="8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71"/>
            <p:cNvSpPr/>
            <p:nvPr/>
          </p:nvSpPr>
          <p:spPr>
            <a:xfrm>
              <a:off x="4714163" y="2606775"/>
              <a:ext cx="415325" cy="67650"/>
            </a:xfrm>
            <a:custGeom>
              <a:rect b="b" l="l" r="r" t="t"/>
              <a:pathLst>
                <a:path extrusionOk="0" h="2706" w="16613">
                  <a:moveTo>
                    <a:pt x="16078" y="535"/>
                  </a:moveTo>
                  <a:lnTo>
                    <a:pt x="16078" y="1086"/>
                  </a:lnTo>
                  <a:lnTo>
                    <a:pt x="14338" y="1086"/>
                  </a:lnTo>
                  <a:cubicBezTo>
                    <a:pt x="14183" y="1086"/>
                    <a:pt x="14062" y="1207"/>
                    <a:pt x="14062" y="1344"/>
                  </a:cubicBezTo>
                  <a:cubicBezTo>
                    <a:pt x="14062" y="1500"/>
                    <a:pt x="14183" y="1620"/>
                    <a:pt x="14338" y="1620"/>
                  </a:cubicBezTo>
                  <a:lnTo>
                    <a:pt x="16078" y="1620"/>
                  </a:lnTo>
                  <a:lnTo>
                    <a:pt x="16078" y="2172"/>
                  </a:lnTo>
                  <a:lnTo>
                    <a:pt x="535" y="2172"/>
                  </a:lnTo>
                  <a:lnTo>
                    <a:pt x="535" y="1620"/>
                  </a:lnTo>
                  <a:lnTo>
                    <a:pt x="13046" y="1620"/>
                  </a:lnTo>
                  <a:cubicBezTo>
                    <a:pt x="13201" y="1620"/>
                    <a:pt x="13321" y="1500"/>
                    <a:pt x="13321" y="1344"/>
                  </a:cubicBezTo>
                  <a:cubicBezTo>
                    <a:pt x="13321" y="1207"/>
                    <a:pt x="13201" y="1086"/>
                    <a:pt x="13046" y="1086"/>
                  </a:cubicBezTo>
                  <a:lnTo>
                    <a:pt x="535" y="1086"/>
                  </a:lnTo>
                  <a:lnTo>
                    <a:pt x="535" y="535"/>
                  </a:lnTo>
                  <a:close/>
                  <a:moveTo>
                    <a:pt x="449" y="0"/>
                  </a:moveTo>
                  <a:cubicBezTo>
                    <a:pt x="190" y="0"/>
                    <a:pt x="1" y="190"/>
                    <a:pt x="1" y="448"/>
                  </a:cubicBezTo>
                  <a:lnTo>
                    <a:pt x="1" y="1344"/>
                  </a:lnTo>
                  <a:lnTo>
                    <a:pt x="1" y="2258"/>
                  </a:lnTo>
                  <a:cubicBezTo>
                    <a:pt x="1" y="2516"/>
                    <a:pt x="190" y="2706"/>
                    <a:pt x="449" y="2706"/>
                  </a:cubicBezTo>
                  <a:lnTo>
                    <a:pt x="16165" y="2706"/>
                  </a:lnTo>
                  <a:cubicBezTo>
                    <a:pt x="16423" y="2706"/>
                    <a:pt x="16613" y="2516"/>
                    <a:pt x="16613" y="2258"/>
                  </a:cubicBezTo>
                  <a:lnTo>
                    <a:pt x="16613" y="1344"/>
                  </a:lnTo>
                  <a:lnTo>
                    <a:pt x="16613" y="448"/>
                  </a:lnTo>
                  <a:cubicBezTo>
                    <a:pt x="16613" y="190"/>
                    <a:pt x="16423" y="0"/>
                    <a:pt x="1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8" name="Google Shape;848;p71"/>
          <p:cNvPicPr preferRelativeResize="0"/>
          <p:nvPr/>
        </p:nvPicPr>
        <p:blipFill rotWithShape="1">
          <a:blip r:embed="rId3">
            <a:alphaModFix/>
          </a:blip>
          <a:srcRect b="16694" l="0" r="0" t="15467"/>
          <a:stretch/>
        </p:blipFill>
        <p:spPr>
          <a:xfrm>
            <a:off x="723675" y="1906363"/>
            <a:ext cx="3254984" cy="2207974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71"/>
          <p:cNvSpPr txBox="1"/>
          <p:nvPr>
            <p:ph idx="3" type="subTitle"/>
          </p:nvPr>
        </p:nvSpPr>
        <p:spPr>
          <a:xfrm>
            <a:off x="4870186" y="152308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as a means of connection and a measure of vitality.</a:t>
            </a:r>
            <a:endParaRPr/>
          </a:p>
        </p:txBody>
      </p:sp>
      <p:grpSp>
        <p:nvGrpSpPr>
          <p:cNvPr id="850" name="Google Shape;850;p71"/>
          <p:cNvGrpSpPr/>
          <p:nvPr/>
        </p:nvGrpSpPr>
        <p:grpSpPr>
          <a:xfrm>
            <a:off x="714306" y="3914965"/>
            <a:ext cx="528885" cy="545802"/>
            <a:chOff x="-1507225" y="3988588"/>
            <a:chExt cx="575250" cy="593650"/>
          </a:xfrm>
        </p:grpSpPr>
        <p:sp>
          <p:nvSpPr>
            <p:cNvPr id="851" name="Google Shape;851;p71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71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71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4" name="Google Shape;854;p71"/>
          <p:cNvGrpSpPr/>
          <p:nvPr/>
        </p:nvGrpSpPr>
        <p:grpSpPr>
          <a:xfrm>
            <a:off x="3493635" y="1349691"/>
            <a:ext cx="387325" cy="392002"/>
            <a:chOff x="-1988450" y="2592438"/>
            <a:chExt cx="550725" cy="557375"/>
          </a:xfrm>
        </p:grpSpPr>
        <p:sp>
          <p:nvSpPr>
            <p:cNvPr id="855" name="Google Shape;855;p71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71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71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71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71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71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1" name="Google Shape;861;p71"/>
          <p:cNvSpPr/>
          <p:nvPr/>
        </p:nvSpPr>
        <p:spPr>
          <a:xfrm>
            <a:off x="3909077" y="217167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71"/>
          <p:cNvSpPr/>
          <p:nvPr/>
        </p:nvSpPr>
        <p:spPr>
          <a:xfrm>
            <a:off x="7964427" y="42789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71"/>
          <p:cNvSpPr/>
          <p:nvPr/>
        </p:nvSpPr>
        <p:spPr>
          <a:xfrm>
            <a:off x="6404054" y="4232179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71"/>
          <p:cNvSpPr/>
          <p:nvPr/>
        </p:nvSpPr>
        <p:spPr>
          <a:xfrm>
            <a:off x="858527" y="18823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71"/>
          <p:cNvSpPr/>
          <p:nvPr/>
        </p:nvSpPr>
        <p:spPr>
          <a:xfrm>
            <a:off x="3711015" y="4079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71"/>
          <p:cNvSpPr/>
          <p:nvPr/>
        </p:nvSpPr>
        <p:spPr>
          <a:xfrm>
            <a:off x="3493619" y="2260098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71"/>
          <p:cNvSpPr/>
          <p:nvPr/>
        </p:nvSpPr>
        <p:spPr>
          <a:xfrm>
            <a:off x="6161804" y="663991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71"/>
          <p:cNvSpPr/>
          <p:nvPr/>
        </p:nvSpPr>
        <p:spPr>
          <a:xfrm>
            <a:off x="7844454" y="6639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71"/>
          <p:cNvSpPr/>
          <p:nvPr/>
        </p:nvSpPr>
        <p:spPr>
          <a:xfrm>
            <a:off x="7200827" y="8496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0" name="Google Shape;870;p71"/>
          <p:cNvGrpSpPr/>
          <p:nvPr/>
        </p:nvGrpSpPr>
        <p:grpSpPr>
          <a:xfrm>
            <a:off x="7465637" y="1476313"/>
            <a:ext cx="499723" cy="427975"/>
            <a:chOff x="5368563" y="2572200"/>
            <a:chExt cx="461425" cy="395175"/>
          </a:xfrm>
        </p:grpSpPr>
        <p:sp>
          <p:nvSpPr>
            <p:cNvPr id="871" name="Google Shape;871;p71"/>
            <p:cNvSpPr/>
            <p:nvPr/>
          </p:nvSpPr>
          <p:spPr>
            <a:xfrm>
              <a:off x="5457313" y="2572200"/>
              <a:ext cx="85325" cy="63450"/>
            </a:xfrm>
            <a:custGeom>
              <a:rect b="b" l="l" r="r" t="t"/>
              <a:pathLst>
                <a:path extrusionOk="0" h="2538" w="3413">
                  <a:moveTo>
                    <a:pt x="2517" y="556"/>
                  </a:moveTo>
                  <a:lnTo>
                    <a:pt x="2792" y="1228"/>
                  </a:lnTo>
                  <a:lnTo>
                    <a:pt x="880" y="1986"/>
                  </a:lnTo>
                  <a:lnTo>
                    <a:pt x="621" y="1314"/>
                  </a:lnTo>
                  <a:lnTo>
                    <a:pt x="2517" y="556"/>
                  </a:lnTo>
                  <a:close/>
                  <a:moveTo>
                    <a:pt x="2570" y="0"/>
                  </a:moveTo>
                  <a:cubicBezTo>
                    <a:pt x="2508" y="0"/>
                    <a:pt x="2448" y="13"/>
                    <a:pt x="2396" y="39"/>
                  </a:cubicBezTo>
                  <a:lnTo>
                    <a:pt x="363" y="832"/>
                  </a:lnTo>
                  <a:cubicBezTo>
                    <a:pt x="121" y="935"/>
                    <a:pt x="1" y="1211"/>
                    <a:pt x="87" y="1452"/>
                  </a:cubicBezTo>
                  <a:lnTo>
                    <a:pt x="414" y="2245"/>
                  </a:lnTo>
                  <a:cubicBezTo>
                    <a:pt x="483" y="2417"/>
                    <a:pt x="655" y="2538"/>
                    <a:pt x="845" y="2538"/>
                  </a:cubicBezTo>
                  <a:cubicBezTo>
                    <a:pt x="897" y="2538"/>
                    <a:pt x="966" y="2521"/>
                    <a:pt x="1017" y="2503"/>
                  </a:cubicBezTo>
                  <a:lnTo>
                    <a:pt x="3051" y="1694"/>
                  </a:lnTo>
                  <a:cubicBezTo>
                    <a:pt x="3292" y="1607"/>
                    <a:pt x="3413" y="1332"/>
                    <a:pt x="3309" y="1090"/>
                  </a:cubicBezTo>
                  <a:lnTo>
                    <a:pt x="2999" y="298"/>
                  </a:lnTo>
                  <a:cubicBezTo>
                    <a:pt x="2947" y="177"/>
                    <a:pt x="2861" y="91"/>
                    <a:pt x="2758" y="39"/>
                  </a:cubicBezTo>
                  <a:cubicBezTo>
                    <a:pt x="2698" y="13"/>
                    <a:pt x="2633" y="0"/>
                    <a:pt x="2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71"/>
            <p:cNvSpPr/>
            <p:nvPr/>
          </p:nvSpPr>
          <p:spPr>
            <a:xfrm>
              <a:off x="5647738" y="2584275"/>
              <a:ext cx="120225" cy="113425"/>
            </a:xfrm>
            <a:custGeom>
              <a:rect b="b" l="l" r="r" t="t"/>
              <a:pathLst>
                <a:path extrusionOk="0" h="4537" w="4809">
                  <a:moveTo>
                    <a:pt x="1241" y="590"/>
                  </a:moveTo>
                  <a:lnTo>
                    <a:pt x="4222" y="3554"/>
                  </a:lnTo>
                  <a:cubicBezTo>
                    <a:pt x="3836" y="3854"/>
                    <a:pt x="3374" y="4002"/>
                    <a:pt x="2916" y="4002"/>
                  </a:cubicBezTo>
                  <a:cubicBezTo>
                    <a:pt x="2372" y="4002"/>
                    <a:pt x="1833" y="3793"/>
                    <a:pt x="1431" y="3382"/>
                  </a:cubicBezTo>
                  <a:cubicBezTo>
                    <a:pt x="673" y="2624"/>
                    <a:pt x="604" y="1417"/>
                    <a:pt x="1241" y="590"/>
                  </a:cubicBezTo>
                  <a:close/>
                  <a:moveTo>
                    <a:pt x="1271" y="1"/>
                  </a:moveTo>
                  <a:cubicBezTo>
                    <a:pt x="1255" y="1"/>
                    <a:pt x="1240" y="2"/>
                    <a:pt x="1224" y="4"/>
                  </a:cubicBezTo>
                  <a:cubicBezTo>
                    <a:pt x="1103" y="4"/>
                    <a:pt x="1000" y="56"/>
                    <a:pt x="914" y="142"/>
                  </a:cubicBezTo>
                  <a:cubicBezTo>
                    <a:pt x="0" y="1193"/>
                    <a:pt x="69" y="2779"/>
                    <a:pt x="1052" y="3761"/>
                  </a:cubicBezTo>
                  <a:cubicBezTo>
                    <a:pt x="1551" y="4278"/>
                    <a:pt x="2241" y="4536"/>
                    <a:pt x="2930" y="4536"/>
                  </a:cubicBezTo>
                  <a:cubicBezTo>
                    <a:pt x="3550" y="4536"/>
                    <a:pt x="4171" y="4330"/>
                    <a:pt x="4653" y="3899"/>
                  </a:cubicBezTo>
                  <a:cubicBezTo>
                    <a:pt x="4757" y="3813"/>
                    <a:pt x="4808" y="3709"/>
                    <a:pt x="4808" y="3589"/>
                  </a:cubicBezTo>
                  <a:cubicBezTo>
                    <a:pt x="4808" y="3468"/>
                    <a:pt x="4774" y="3347"/>
                    <a:pt x="4688" y="3261"/>
                  </a:cubicBezTo>
                  <a:lnTo>
                    <a:pt x="1551" y="125"/>
                  </a:lnTo>
                  <a:cubicBezTo>
                    <a:pt x="1476" y="50"/>
                    <a:pt x="1375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71"/>
            <p:cNvSpPr/>
            <p:nvPr/>
          </p:nvSpPr>
          <p:spPr>
            <a:xfrm>
              <a:off x="5686938" y="2644150"/>
              <a:ext cx="20700" cy="19500"/>
            </a:xfrm>
            <a:custGeom>
              <a:rect b="b" l="l" r="r" t="t"/>
              <a:pathLst>
                <a:path extrusionOk="0" h="780" w="828">
                  <a:moveTo>
                    <a:pt x="526" y="0"/>
                  </a:moveTo>
                  <a:cubicBezTo>
                    <a:pt x="457" y="0"/>
                    <a:pt x="388" y="30"/>
                    <a:pt x="328" y="91"/>
                  </a:cubicBezTo>
                  <a:lnTo>
                    <a:pt x="104" y="315"/>
                  </a:lnTo>
                  <a:cubicBezTo>
                    <a:pt x="1" y="418"/>
                    <a:pt x="1" y="590"/>
                    <a:pt x="104" y="694"/>
                  </a:cubicBezTo>
                  <a:cubicBezTo>
                    <a:pt x="156" y="746"/>
                    <a:pt x="225" y="780"/>
                    <a:pt x="294" y="780"/>
                  </a:cubicBezTo>
                  <a:cubicBezTo>
                    <a:pt x="362" y="780"/>
                    <a:pt x="431" y="746"/>
                    <a:pt x="483" y="694"/>
                  </a:cubicBezTo>
                  <a:lnTo>
                    <a:pt x="724" y="470"/>
                  </a:lnTo>
                  <a:cubicBezTo>
                    <a:pt x="828" y="366"/>
                    <a:pt x="828" y="194"/>
                    <a:pt x="724" y="91"/>
                  </a:cubicBezTo>
                  <a:cubicBezTo>
                    <a:pt x="664" y="30"/>
                    <a:pt x="595" y="0"/>
                    <a:pt x="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71"/>
            <p:cNvSpPr/>
            <p:nvPr/>
          </p:nvSpPr>
          <p:spPr>
            <a:xfrm>
              <a:off x="5677463" y="2624425"/>
              <a:ext cx="22000" cy="13400"/>
            </a:xfrm>
            <a:custGeom>
              <a:rect b="b" l="l" r="r" t="t"/>
              <a:pathLst>
                <a:path extrusionOk="0" h="536" w="880">
                  <a:moveTo>
                    <a:pt x="276" y="1"/>
                  </a:moveTo>
                  <a:cubicBezTo>
                    <a:pt x="121" y="1"/>
                    <a:pt x="0" y="121"/>
                    <a:pt x="0" y="277"/>
                  </a:cubicBezTo>
                  <a:cubicBezTo>
                    <a:pt x="0" y="414"/>
                    <a:pt x="121" y="535"/>
                    <a:pt x="276" y="535"/>
                  </a:cubicBezTo>
                  <a:lnTo>
                    <a:pt x="604" y="535"/>
                  </a:lnTo>
                  <a:cubicBezTo>
                    <a:pt x="759" y="535"/>
                    <a:pt x="879" y="414"/>
                    <a:pt x="879" y="277"/>
                  </a:cubicBezTo>
                  <a:cubicBezTo>
                    <a:pt x="879" y="121"/>
                    <a:pt x="759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71"/>
            <p:cNvSpPr/>
            <p:nvPr/>
          </p:nvSpPr>
          <p:spPr>
            <a:xfrm>
              <a:off x="5712788" y="2652875"/>
              <a:ext cx="13375" cy="21550"/>
            </a:xfrm>
            <a:custGeom>
              <a:rect b="b" l="l" r="r" t="t"/>
              <a:pathLst>
                <a:path extrusionOk="0" h="862" w="535">
                  <a:moveTo>
                    <a:pt x="259" y="0"/>
                  </a:moveTo>
                  <a:cubicBezTo>
                    <a:pt x="121" y="0"/>
                    <a:pt x="1" y="121"/>
                    <a:pt x="1" y="276"/>
                  </a:cubicBezTo>
                  <a:lnTo>
                    <a:pt x="1" y="603"/>
                  </a:lnTo>
                  <a:cubicBezTo>
                    <a:pt x="1" y="741"/>
                    <a:pt x="121" y="862"/>
                    <a:pt x="259" y="862"/>
                  </a:cubicBezTo>
                  <a:cubicBezTo>
                    <a:pt x="414" y="862"/>
                    <a:pt x="535" y="741"/>
                    <a:pt x="535" y="603"/>
                  </a:cubicBezTo>
                  <a:lnTo>
                    <a:pt x="535" y="276"/>
                  </a:lnTo>
                  <a:cubicBezTo>
                    <a:pt x="535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71"/>
            <p:cNvSpPr/>
            <p:nvPr/>
          </p:nvSpPr>
          <p:spPr>
            <a:xfrm>
              <a:off x="5368563" y="2698975"/>
              <a:ext cx="461425" cy="268400"/>
            </a:xfrm>
            <a:custGeom>
              <a:rect b="b" l="l" r="r" t="t"/>
              <a:pathLst>
                <a:path extrusionOk="0" h="10736" w="18457">
                  <a:moveTo>
                    <a:pt x="10616" y="1568"/>
                  </a:moveTo>
                  <a:cubicBezTo>
                    <a:pt x="10978" y="1568"/>
                    <a:pt x="11305" y="1723"/>
                    <a:pt x="11529" y="1965"/>
                  </a:cubicBezTo>
                  <a:cubicBezTo>
                    <a:pt x="11426" y="1999"/>
                    <a:pt x="11340" y="2068"/>
                    <a:pt x="11254" y="2120"/>
                  </a:cubicBezTo>
                  <a:cubicBezTo>
                    <a:pt x="10943" y="2361"/>
                    <a:pt x="10719" y="2706"/>
                    <a:pt x="10650" y="3102"/>
                  </a:cubicBezTo>
                  <a:cubicBezTo>
                    <a:pt x="10461" y="3050"/>
                    <a:pt x="10289" y="3016"/>
                    <a:pt x="10099" y="2981"/>
                  </a:cubicBezTo>
                  <a:cubicBezTo>
                    <a:pt x="10030" y="2654"/>
                    <a:pt x="9858" y="2361"/>
                    <a:pt x="9599" y="2154"/>
                  </a:cubicBezTo>
                  <a:cubicBezTo>
                    <a:pt x="9599" y="2154"/>
                    <a:pt x="9582" y="2137"/>
                    <a:pt x="9565" y="2120"/>
                  </a:cubicBezTo>
                  <a:cubicBezTo>
                    <a:pt x="9789" y="1792"/>
                    <a:pt x="10185" y="1568"/>
                    <a:pt x="10616" y="1568"/>
                  </a:cubicBezTo>
                  <a:close/>
                  <a:moveTo>
                    <a:pt x="12229" y="2335"/>
                  </a:moveTo>
                  <a:cubicBezTo>
                    <a:pt x="12277" y="2335"/>
                    <a:pt x="12325" y="2338"/>
                    <a:pt x="12374" y="2344"/>
                  </a:cubicBezTo>
                  <a:cubicBezTo>
                    <a:pt x="12598" y="2378"/>
                    <a:pt x="12805" y="2482"/>
                    <a:pt x="12960" y="2637"/>
                  </a:cubicBezTo>
                  <a:cubicBezTo>
                    <a:pt x="13011" y="2680"/>
                    <a:pt x="13080" y="2701"/>
                    <a:pt x="13149" y="2701"/>
                  </a:cubicBezTo>
                  <a:cubicBezTo>
                    <a:pt x="13218" y="2701"/>
                    <a:pt x="13287" y="2680"/>
                    <a:pt x="13339" y="2637"/>
                  </a:cubicBezTo>
                  <a:cubicBezTo>
                    <a:pt x="13535" y="2441"/>
                    <a:pt x="13809" y="2337"/>
                    <a:pt x="14083" y="2337"/>
                  </a:cubicBezTo>
                  <a:cubicBezTo>
                    <a:pt x="14122" y="2337"/>
                    <a:pt x="14161" y="2339"/>
                    <a:pt x="14200" y="2344"/>
                  </a:cubicBezTo>
                  <a:cubicBezTo>
                    <a:pt x="14683" y="2413"/>
                    <a:pt x="15028" y="2774"/>
                    <a:pt x="15114" y="3223"/>
                  </a:cubicBezTo>
                  <a:cubicBezTo>
                    <a:pt x="14821" y="3223"/>
                    <a:pt x="14528" y="3309"/>
                    <a:pt x="14287" y="3464"/>
                  </a:cubicBezTo>
                  <a:cubicBezTo>
                    <a:pt x="13976" y="3223"/>
                    <a:pt x="13614" y="3085"/>
                    <a:pt x="13218" y="3085"/>
                  </a:cubicBezTo>
                  <a:cubicBezTo>
                    <a:pt x="12770" y="3085"/>
                    <a:pt x="12356" y="3274"/>
                    <a:pt x="12046" y="3584"/>
                  </a:cubicBezTo>
                  <a:cubicBezTo>
                    <a:pt x="11771" y="3447"/>
                    <a:pt x="11478" y="3343"/>
                    <a:pt x="11167" y="3240"/>
                  </a:cubicBezTo>
                  <a:cubicBezTo>
                    <a:pt x="11219" y="2964"/>
                    <a:pt x="11357" y="2723"/>
                    <a:pt x="11581" y="2550"/>
                  </a:cubicBezTo>
                  <a:cubicBezTo>
                    <a:pt x="11768" y="2407"/>
                    <a:pt x="11990" y="2335"/>
                    <a:pt x="12229" y="2335"/>
                  </a:cubicBezTo>
                  <a:close/>
                  <a:moveTo>
                    <a:pt x="7032" y="1844"/>
                  </a:moveTo>
                  <a:cubicBezTo>
                    <a:pt x="7238" y="1844"/>
                    <a:pt x="7428" y="1913"/>
                    <a:pt x="7583" y="2033"/>
                  </a:cubicBezTo>
                  <a:cubicBezTo>
                    <a:pt x="7686" y="2137"/>
                    <a:pt x="7790" y="2258"/>
                    <a:pt x="7842" y="2413"/>
                  </a:cubicBezTo>
                  <a:cubicBezTo>
                    <a:pt x="7859" y="2482"/>
                    <a:pt x="7928" y="2550"/>
                    <a:pt x="8014" y="2568"/>
                  </a:cubicBezTo>
                  <a:cubicBezTo>
                    <a:pt x="8038" y="2580"/>
                    <a:pt x="8065" y="2586"/>
                    <a:pt x="8092" y="2586"/>
                  </a:cubicBezTo>
                  <a:cubicBezTo>
                    <a:pt x="8142" y="2586"/>
                    <a:pt x="8193" y="2567"/>
                    <a:pt x="8238" y="2533"/>
                  </a:cubicBezTo>
                  <a:cubicBezTo>
                    <a:pt x="8384" y="2436"/>
                    <a:pt x="8556" y="2388"/>
                    <a:pt x="8728" y="2388"/>
                  </a:cubicBezTo>
                  <a:cubicBezTo>
                    <a:pt x="8923" y="2388"/>
                    <a:pt x="9117" y="2449"/>
                    <a:pt x="9272" y="2568"/>
                  </a:cubicBezTo>
                  <a:cubicBezTo>
                    <a:pt x="9375" y="2671"/>
                    <a:pt x="9461" y="2792"/>
                    <a:pt x="9513" y="2912"/>
                  </a:cubicBezTo>
                  <a:cubicBezTo>
                    <a:pt x="9306" y="2895"/>
                    <a:pt x="9082" y="2895"/>
                    <a:pt x="8876" y="2895"/>
                  </a:cubicBezTo>
                  <a:cubicBezTo>
                    <a:pt x="7549" y="2895"/>
                    <a:pt x="6256" y="3240"/>
                    <a:pt x="5136" y="3877"/>
                  </a:cubicBezTo>
                  <a:cubicBezTo>
                    <a:pt x="5119" y="3653"/>
                    <a:pt x="5188" y="3447"/>
                    <a:pt x="5326" y="3291"/>
                  </a:cubicBezTo>
                  <a:cubicBezTo>
                    <a:pt x="5481" y="3102"/>
                    <a:pt x="5705" y="2981"/>
                    <a:pt x="5929" y="2981"/>
                  </a:cubicBezTo>
                  <a:cubicBezTo>
                    <a:pt x="6084" y="2964"/>
                    <a:pt x="6187" y="2843"/>
                    <a:pt x="6187" y="2706"/>
                  </a:cubicBezTo>
                  <a:cubicBezTo>
                    <a:pt x="6187" y="2499"/>
                    <a:pt x="6256" y="2309"/>
                    <a:pt x="6377" y="2154"/>
                  </a:cubicBezTo>
                  <a:cubicBezTo>
                    <a:pt x="6532" y="1982"/>
                    <a:pt x="6721" y="1861"/>
                    <a:pt x="6945" y="1844"/>
                  </a:cubicBezTo>
                  <a:close/>
                  <a:moveTo>
                    <a:pt x="4498" y="3343"/>
                  </a:moveTo>
                  <a:cubicBezTo>
                    <a:pt x="4550" y="3343"/>
                    <a:pt x="4619" y="3360"/>
                    <a:pt x="4671" y="3360"/>
                  </a:cubicBezTo>
                  <a:cubicBezTo>
                    <a:pt x="4602" y="3550"/>
                    <a:pt x="4585" y="3757"/>
                    <a:pt x="4602" y="3964"/>
                  </a:cubicBezTo>
                  <a:cubicBezTo>
                    <a:pt x="4602" y="4032"/>
                    <a:pt x="4619" y="4101"/>
                    <a:pt x="4636" y="4170"/>
                  </a:cubicBezTo>
                  <a:cubicBezTo>
                    <a:pt x="4309" y="4394"/>
                    <a:pt x="3999" y="4636"/>
                    <a:pt x="3706" y="4911"/>
                  </a:cubicBezTo>
                  <a:cubicBezTo>
                    <a:pt x="3602" y="5015"/>
                    <a:pt x="3499" y="5118"/>
                    <a:pt x="3396" y="5239"/>
                  </a:cubicBezTo>
                  <a:cubicBezTo>
                    <a:pt x="3292" y="5049"/>
                    <a:pt x="3223" y="4842"/>
                    <a:pt x="3223" y="4618"/>
                  </a:cubicBezTo>
                  <a:cubicBezTo>
                    <a:pt x="3223" y="3912"/>
                    <a:pt x="3792" y="3343"/>
                    <a:pt x="4498" y="3343"/>
                  </a:cubicBezTo>
                  <a:close/>
                  <a:moveTo>
                    <a:pt x="4498" y="2309"/>
                  </a:moveTo>
                  <a:cubicBezTo>
                    <a:pt x="4843" y="2309"/>
                    <a:pt x="5188" y="2395"/>
                    <a:pt x="5481" y="2533"/>
                  </a:cubicBezTo>
                  <a:cubicBezTo>
                    <a:pt x="5291" y="2602"/>
                    <a:pt x="5119" y="2723"/>
                    <a:pt x="4964" y="2878"/>
                  </a:cubicBezTo>
                  <a:cubicBezTo>
                    <a:pt x="4826" y="2826"/>
                    <a:pt x="4671" y="2809"/>
                    <a:pt x="4498" y="2809"/>
                  </a:cubicBezTo>
                  <a:cubicBezTo>
                    <a:pt x="3499" y="2809"/>
                    <a:pt x="2689" y="3619"/>
                    <a:pt x="2689" y="4618"/>
                  </a:cubicBezTo>
                  <a:cubicBezTo>
                    <a:pt x="2689" y="4997"/>
                    <a:pt x="2810" y="5359"/>
                    <a:pt x="3016" y="5652"/>
                  </a:cubicBezTo>
                  <a:cubicBezTo>
                    <a:pt x="2965" y="5721"/>
                    <a:pt x="2913" y="5773"/>
                    <a:pt x="2861" y="5842"/>
                  </a:cubicBezTo>
                  <a:lnTo>
                    <a:pt x="2775" y="5618"/>
                  </a:lnTo>
                  <a:cubicBezTo>
                    <a:pt x="2711" y="5440"/>
                    <a:pt x="2525" y="5323"/>
                    <a:pt x="2346" y="5323"/>
                  </a:cubicBezTo>
                  <a:cubicBezTo>
                    <a:pt x="2334" y="5323"/>
                    <a:pt x="2322" y="5324"/>
                    <a:pt x="2310" y="5325"/>
                  </a:cubicBezTo>
                  <a:cubicBezTo>
                    <a:pt x="2224" y="5101"/>
                    <a:pt x="2189" y="4860"/>
                    <a:pt x="2189" y="4618"/>
                  </a:cubicBezTo>
                  <a:cubicBezTo>
                    <a:pt x="2189" y="3343"/>
                    <a:pt x="3223" y="2309"/>
                    <a:pt x="4498" y="2309"/>
                  </a:cubicBezTo>
                  <a:close/>
                  <a:moveTo>
                    <a:pt x="2310" y="5894"/>
                  </a:moveTo>
                  <a:lnTo>
                    <a:pt x="2499" y="6359"/>
                  </a:lnTo>
                  <a:cubicBezTo>
                    <a:pt x="2362" y="6566"/>
                    <a:pt x="2258" y="6755"/>
                    <a:pt x="2155" y="6962"/>
                  </a:cubicBezTo>
                  <a:lnTo>
                    <a:pt x="1931" y="6859"/>
                  </a:lnTo>
                  <a:lnTo>
                    <a:pt x="1638" y="6152"/>
                  </a:lnTo>
                  <a:lnTo>
                    <a:pt x="2310" y="5894"/>
                  </a:lnTo>
                  <a:close/>
                  <a:moveTo>
                    <a:pt x="1104" y="7100"/>
                  </a:moveTo>
                  <a:lnTo>
                    <a:pt x="1914" y="7444"/>
                  </a:lnTo>
                  <a:cubicBezTo>
                    <a:pt x="1827" y="7669"/>
                    <a:pt x="1741" y="7893"/>
                    <a:pt x="1655" y="8117"/>
                  </a:cubicBezTo>
                  <a:lnTo>
                    <a:pt x="811" y="7755"/>
                  </a:lnTo>
                  <a:lnTo>
                    <a:pt x="1104" y="7100"/>
                  </a:lnTo>
                  <a:close/>
                  <a:moveTo>
                    <a:pt x="15872" y="7531"/>
                  </a:moveTo>
                  <a:cubicBezTo>
                    <a:pt x="16217" y="7582"/>
                    <a:pt x="16492" y="7893"/>
                    <a:pt x="16492" y="8272"/>
                  </a:cubicBezTo>
                  <a:cubicBezTo>
                    <a:pt x="16492" y="8375"/>
                    <a:pt x="16475" y="8461"/>
                    <a:pt x="16441" y="8547"/>
                  </a:cubicBezTo>
                  <a:lnTo>
                    <a:pt x="16217" y="8547"/>
                  </a:lnTo>
                  <a:cubicBezTo>
                    <a:pt x="16130" y="8203"/>
                    <a:pt x="16010" y="7858"/>
                    <a:pt x="15872" y="7531"/>
                  </a:cubicBezTo>
                  <a:close/>
                  <a:moveTo>
                    <a:pt x="1483" y="8737"/>
                  </a:moveTo>
                  <a:lnTo>
                    <a:pt x="1483" y="8737"/>
                  </a:lnTo>
                  <a:cubicBezTo>
                    <a:pt x="1431" y="9013"/>
                    <a:pt x="1379" y="9288"/>
                    <a:pt x="1345" y="9564"/>
                  </a:cubicBezTo>
                  <a:lnTo>
                    <a:pt x="880" y="9736"/>
                  </a:lnTo>
                  <a:lnTo>
                    <a:pt x="621" y="9082"/>
                  </a:lnTo>
                  <a:lnTo>
                    <a:pt x="1483" y="8737"/>
                  </a:lnTo>
                  <a:close/>
                  <a:moveTo>
                    <a:pt x="16337" y="9082"/>
                  </a:moveTo>
                  <a:lnTo>
                    <a:pt x="16337" y="9082"/>
                  </a:lnTo>
                  <a:cubicBezTo>
                    <a:pt x="16734" y="9116"/>
                    <a:pt x="17061" y="9443"/>
                    <a:pt x="17061" y="9840"/>
                  </a:cubicBezTo>
                  <a:cubicBezTo>
                    <a:pt x="17061" y="9978"/>
                    <a:pt x="17026" y="10098"/>
                    <a:pt x="16958" y="10202"/>
                  </a:cubicBezTo>
                  <a:lnTo>
                    <a:pt x="16458" y="10202"/>
                  </a:lnTo>
                  <a:cubicBezTo>
                    <a:pt x="16441" y="9823"/>
                    <a:pt x="16406" y="9461"/>
                    <a:pt x="16337" y="9082"/>
                  </a:cubicBezTo>
                  <a:close/>
                  <a:moveTo>
                    <a:pt x="17388" y="7789"/>
                  </a:moveTo>
                  <a:cubicBezTo>
                    <a:pt x="17664" y="8461"/>
                    <a:pt x="17836" y="9185"/>
                    <a:pt x="17905" y="9909"/>
                  </a:cubicBezTo>
                  <a:cubicBezTo>
                    <a:pt x="17905" y="9995"/>
                    <a:pt x="17888" y="10064"/>
                    <a:pt x="17836" y="10116"/>
                  </a:cubicBezTo>
                  <a:cubicBezTo>
                    <a:pt x="17785" y="10167"/>
                    <a:pt x="17716" y="10202"/>
                    <a:pt x="17630" y="10202"/>
                  </a:cubicBezTo>
                  <a:lnTo>
                    <a:pt x="17543" y="10202"/>
                  </a:lnTo>
                  <a:cubicBezTo>
                    <a:pt x="17578" y="10098"/>
                    <a:pt x="17595" y="9978"/>
                    <a:pt x="17595" y="9840"/>
                  </a:cubicBezTo>
                  <a:cubicBezTo>
                    <a:pt x="17595" y="9375"/>
                    <a:pt x="17337" y="8944"/>
                    <a:pt x="16940" y="8720"/>
                  </a:cubicBezTo>
                  <a:cubicBezTo>
                    <a:pt x="16992" y="8582"/>
                    <a:pt x="17026" y="8427"/>
                    <a:pt x="17026" y="8272"/>
                  </a:cubicBezTo>
                  <a:cubicBezTo>
                    <a:pt x="17026" y="8254"/>
                    <a:pt x="17026" y="8237"/>
                    <a:pt x="17026" y="8220"/>
                  </a:cubicBezTo>
                  <a:cubicBezTo>
                    <a:pt x="17164" y="8099"/>
                    <a:pt x="17302" y="7961"/>
                    <a:pt x="17388" y="7789"/>
                  </a:cubicBezTo>
                  <a:close/>
                  <a:moveTo>
                    <a:pt x="10616" y="0"/>
                  </a:moveTo>
                  <a:cubicBezTo>
                    <a:pt x="9444" y="0"/>
                    <a:pt x="8445" y="689"/>
                    <a:pt x="8014" y="1706"/>
                  </a:cubicBezTo>
                  <a:cubicBezTo>
                    <a:pt x="7979" y="1672"/>
                    <a:pt x="7945" y="1637"/>
                    <a:pt x="7910" y="1620"/>
                  </a:cubicBezTo>
                  <a:cubicBezTo>
                    <a:pt x="7669" y="1409"/>
                    <a:pt x="7362" y="1303"/>
                    <a:pt x="7035" y="1303"/>
                  </a:cubicBezTo>
                  <a:cubicBezTo>
                    <a:pt x="6988" y="1303"/>
                    <a:pt x="6941" y="1305"/>
                    <a:pt x="6894" y="1310"/>
                  </a:cubicBezTo>
                  <a:cubicBezTo>
                    <a:pt x="6532" y="1344"/>
                    <a:pt x="6204" y="1534"/>
                    <a:pt x="5963" y="1809"/>
                  </a:cubicBezTo>
                  <a:cubicBezTo>
                    <a:pt x="5894" y="1896"/>
                    <a:pt x="5843" y="1982"/>
                    <a:pt x="5791" y="2085"/>
                  </a:cubicBezTo>
                  <a:cubicBezTo>
                    <a:pt x="5412" y="1878"/>
                    <a:pt x="4964" y="1775"/>
                    <a:pt x="4498" y="1775"/>
                  </a:cubicBezTo>
                  <a:cubicBezTo>
                    <a:pt x="2930" y="1775"/>
                    <a:pt x="1655" y="3050"/>
                    <a:pt x="1655" y="4618"/>
                  </a:cubicBezTo>
                  <a:cubicBezTo>
                    <a:pt x="1655" y="4929"/>
                    <a:pt x="1707" y="5222"/>
                    <a:pt x="1793" y="5514"/>
                  </a:cubicBezTo>
                  <a:lnTo>
                    <a:pt x="1379" y="5670"/>
                  </a:lnTo>
                  <a:cubicBezTo>
                    <a:pt x="1138" y="5773"/>
                    <a:pt x="1017" y="6049"/>
                    <a:pt x="1121" y="6290"/>
                  </a:cubicBezTo>
                  <a:lnTo>
                    <a:pt x="1224" y="6566"/>
                  </a:lnTo>
                  <a:cubicBezTo>
                    <a:pt x="1172" y="6545"/>
                    <a:pt x="1117" y="6536"/>
                    <a:pt x="1063" y="6536"/>
                  </a:cubicBezTo>
                  <a:cubicBezTo>
                    <a:pt x="887" y="6536"/>
                    <a:pt x="717" y="6640"/>
                    <a:pt x="638" y="6824"/>
                  </a:cubicBezTo>
                  <a:lnTo>
                    <a:pt x="294" y="7600"/>
                  </a:lnTo>
                  <a:cubicBezTo>
                    <a:pt x="190" y="7841"/>
                    <a:pt x="311" y="8117"/>
                    <a:pt x="535" y="8220"/>
                  </a:cubicBezTo>
                  <a:lnTo>
                    <a:pt x="914" y="8375"/>
                  </a:lnTo>
                  <a:lnTo>
                    <a:pt x="363" y="8599"/>
                  </a:lnTo>
                  <a:cubicBezTo>
                    <a:pt x="121" y="8702"/>
                    <a:pt x="1" y="8978"/>
                    <a:pt x="87" y="9219"/>
                  </a:cubicBezTo>
                  <a:lnTo>
                    <a:pt x="397" y="10012"/>
                  </a:lnTo>
                  <a:cubicBezTo>
                    <a:pt x="449" y="10116"/>
                    <a:pt x="535" y="10219"/>
                    <a:pt x="656" y="10271"/>
                  </a:cubicBezTo>
                  <a:cubicBezTo>
                    <a:pt x="707" y="10288"/>
                    <a:pt x="776" y="10305"/>
                    <a:pt x="845" y="10305"/>
                  </a:cubicBezTo>
                  <a:cubicBezTo>
                    <a:pt x="897" y="10305"/>
                    <a:pt x="966" y="10288"/>
                    <a:pt x="1017" y="10271"/>
                  </a:cubicBezTo>
                  <a:lnTo>
                    <a:pt x="1328" y="10150"/>
                  </a:lnTo>
                  <a:cubicBezTo>
                    <a:pt x="1362" y="10271"/>
                    <a:pt x="1431" y="10391"/>
                    <a:pt x="1517" y="10477"/>
                  </a:cubicBezTo>
                  <a:cubicBezTo>
                    <a:pt x="1672" y="10650"/>
                    <a:pt x="1896" y="10736"/>
                    <a:pt x="2120" y="10736"/>
                  </a:cubicBezTo>
                  <a:lnTo>
                    <a:pt x="4361" y="10736"/>
                  </a:lnTo>
                  <a:cubicBezTo>
                    <a:pt x="4516" y="10736"/>
                    <a:pt x="4636" y="10615"/>
                    <a:pt x="4636" y="10477"/>
                  </a:cubicBezTo>
                  <a:cubicBezTo>
                    <a:pt x="4636" y="10322"/>
                    <a:pt x="4516" y="10202"/>
                    <a:pt x="4361" y="10202"/>
                  </a:cubicBezTo>
                  <a:lnTo>
                    <a:pt x="2120" y="10202"/>
                  </a:lnTo>
                  <a:cubicBezTo>
                    <a:pt x="2034" y="10202"/>
                    <a:pt x="1965" y="10167"/>
                    <a:pt x="1914" y="10116"/>
                  </a:cubicBezTo>
                  <a:cubicBezTo>
                    <a:pt x="1862" y="10064"/>
                    <a:pt x="1845" y="9995"/>
                    <a:pt x="1845" y="9909"/>
                  </a:cubicBezTo>
                  <a:cubicBezTo>
                    <a:pt x="1982" y="8151"/>
                    <a:pt x="2775" y="6514"/>
                    <a:pt x="4085" y="5308"/>
                  </a:cubicBezTo>
                  <a:cubicBezTo>
                    <a:pt x="5377" y="4101"/>
                    <a:pt x="7083" y="3429"/>
                    <a:pt x="8876" y="3429"/>
                  </a:cubicBezTo>
                  <a:cubicBezTo>
                    <a:pt x="10633" y="3429"/>
                    <a:pt x="12322" y="4084"/>
                    <a:pt x="13632" y="5273"/>
                  </a:cubicBezTo>
                  <a:cubicBezTo>
                    <a:pt x="13679" y="5321"/>
                    <a:pt x="13741" y="5343"/>
                    <a:pt x="13804" y="5343"/>
                  </a:cubicBezTo>
                  <a:cubicBezTo>
                    <a:pt x="13879" y="5343"/>
                    <a:pt x="13955" y="5312"/>
                    <a:pt x="14011" y="5256"/>
                  </a:cubicBezTo>
                  <a:cubicBezTo>
                    <a:pt x="14114" y="5153"/>
                    <a:pt x="14097" y="4980"/>
                    <a:pt x="13994" y="4877"/>
                  </a:cubicBezTo>
                  <a:cubicBezTo>
                    <a:pt x="13546" y="4481"/>
                    <a:pt x="13080" y="4136"/>
                    <a:pt x="12563" y="3843"/>
                  </a:cubicBezTo>
                  <a:cubicBezTo>
                    <a:pt x="12753" y="3705"/>
                    <a:pt x="12977" y="3636"/>
                    <a:pt x="13218" y="3636"/>
                  </a:cubicBezTo>
                  <a:cubicBezTo>
                    <a:pt x="13546" y="3636"/>
                    <a:pt x="13838" y="3757"/>
                    <a:pt x="14062" y="3998"/>
                  </a:cubicBezTo>
                  <a:cubicBezTo>
                    <a:pt x="14109" y="4054"/>
                    <a:pt x="14181" y="4085"/>
                    <a:pt x="14254" y="4085"/>
                  </a:cubicBezTo>
                  <a:cubicBezTo>
                    <a:pt x="14315" y="4085"/>
                    <a:pt x="14377" y="4063"/>
                    <a:pt x="14424" y="4015"/>
                  </a:cubicBezTo>
                  <a:cubicBezTo>
                    <a:pt x="14631" y="3860"/>
                    <a:pt x="14890" y="3757"/>
                    <a:pt x="15148" y="3757"/>
                  </a:cubicBezTo>
                  <a:cubicBezTo>
                    <a:pt x="15769" y="3757"/>
                    <a:pt x="16285" y="4256"/>
                    <a:pt x="16285" y="4877"/>
                  </a:cubicBezTo>
                  <a:cubicBezTo>
                    <a:pt x="16285" y="5084"/>
                    <a:pt x="16217" y="5290"/>
                    <a:pt x="16113" y="5463"/>
                  </a:cubicBezTo>
                  <a:cubicBezTo>
                    <a:pt x="16079" y="5532"/>
                    <a:pt x="16061" y="5618"/>
                    <a:pt x="16096" y="5704"/>
                  </a:cubicBezTo>
                  <a:cubicBezTo>
                    <a:pt x="16130" y="5773"/>
                    <a:pt x="16199" y="5842"/>
                    <a:pt x="16268" y="5859"/>
                  </a:cubicBezTo>
                  <a:cubicBezTo>
                    <a:pt x="16751" y="5997"/>
                    <a:pt x="17095" y="6445"/>
                    <a:pt x="17095" y="6945"/>
                  </a:cubicBezTo>
                  <a:cubicBezTo>
                    <a:pt x="17095" y="7203"/>
                    <a:pt x="17009" y="7444"/>
                    <a:pt x="16854" y="7634"/>
                  </a:cubicBezTo>
                  <a:cubicBezTo>
                    <a:pt x="16630" y="7238"/>
                    <a:pt x="16217" y="6979"/>
                    <a:pt x="15734" y="6979"/>
                  </a:cubicBezTo>
                  <a:lnTo>
                    <a:pt x="15613" y="6979"/>
                  </a:lnTo>
                  <a:cubicBezTo>
                    <a:pt x="15407" y="6600"/>
                    <a:pt x="15165" y="6221"/>
                    <a:pt x="14907" y="5876"/>
                  </a:cubicBezTo>
                  <a:cubicBezTo>
                    <a:pt x="14845" y="5805"/>
                    <a:pt x="14766" y="5763"/>
                    <a:pt x="14686" y="5763"/>
                  </a:cubicBezTo>
                  <a:cubicBezTo>
                    <a:pt x="14631" y="5763"/>
                    <a:pt x="14577" y="5783"/>
                    <a:pt x="14528" y="5825"/>
                  </a:cubicBezTo>
                  <a:cubicBezTo>
                    <a:pt x="14407" y="5911"/>
                    <a:pt x="14390" y="6083"/>
                    <a:pt x="14476" y="6204"/>
                  </a:cubicBezTo>
                  <a:cubicBezTo>
                    <a:pt x="15372" y="7358"/>
                    <a:pt x="15855" y="8737"/>
                    <a:pt x="15924" y="10202"/>
                  </a:cubicBezTo>
                  <a:lnTo>
                    <a:pt x="5653" y="10202"/>
                  </a:lnTo>
                  <a:cubicBezTo>
                    <a:pt x="5515" y="10202"/>
                    <a:pt x="5395" y="10322"/>
                    <a:pt x="5395" y="10477"/>
                  </a:cubicBezTo>
                  <a:cubicBezTo>
                    <a:pt x="5395" y="10615"/>
                    <a:pt x="5515" y="10736"/>
                    <a:pt x="5653" y="10736"/>
                  </a:cubicBezTo>
                  <a:lnTo>
                    <a:pt x="17630" y="10736"/>
                  </a:lnTo>
                  <a:cubicBezTo>
                    <a:pt x="17854" y="10736"/>
                    <a:pt x="18078" y="10650"/>
                    <a:pt x="18233" y="10477"/>
                  </a:cubicBezTo>
                  <a:cubicBezTo>
                    <a:pt x="18371" y="10322"/>
                    <a:pt x="18457" y="10098"/>
                    <a:pt x="18440" y="9874"/>
                  </a:cubicBezTo>
                  <a:cubicBezTo>
                    <a:pt x="18353" y="8875"/>
                    <a:pt x="18078" y="7893"/>
                    <a:pt x="17630" y="7014"/>
                  </a:cubicBezTo>
                  <a:cubicBezTo>
                    <a:pt x="17630" y="6996"/>
                    <a:pt x="17630" y="6962"/>
                    <a:pt x="17630" y="6945"/>
                  </a:cubicBezTo>
                  <a:cubicBezTo>
                    <a:pt x="17630" y="6307"/>
                    <a:pt x="17268" y="5738"/>
                    <a:pt x="16716" y="5463"/>
                  </a:cubicBezTo>
                  <a:cubicBezTo>
                    <a:pt x="16785" y="5273"/>
                    <a:pt x="16820" y="5084"/>
                    <a:pt x="16820" y="4877"/>
                  </a:cubicBezTo>
                  <a:cubicBezTo>
                    <a:pt x="16820" y="4136"/>
                    <a:pt x="16337" y="3515"/>
                    <a:pt x="15665" y="3291"/>
                  </a:cubicBezTo>
                  <a:cubicBezTo>
                    <a:pt x="15648" y="2981"/>
                    <a:pt x="15527" y="2688"/>
                    <a:pt x="15338" y="2430"/>
                  </a:cubicBezTo>
                  <a:cubicBezTo>
                    <a:pt x="15079" y="2085"/>
                    <a:pt x="14700" y="1878"/>
                    <a:pt x="14269" y="1809"/>
                  </a:cubicBezTo>
                  <a:cubicBezTo>
                    <a:pt x="14205" y="1803"/>
                    <a:pt x="14141" y="1799"/>
                    <a:pt x="14077" y="1799"/>
                  </a:cubicBezTo>
                  <a:cubicBezTo>
                    <a:pt x="13815" y="1799"/>
                    <a:pt x="13560" y="1857"/>
                    <a:pt x="13339" y="1982"/>
                  </a:cubicBezTo>
                  <a:cubicBezTo>
                    <a:pt x="13201" y="1534"/>
                    <a:pt x="12942" y="1120"/>
                    <a:pt x="12598" y="793"/>
                  </a:cubicBezTo>
                  <a:cubicBezTo>
                    <a:pt x="12546" y="741"/>
                    <a:pt x="12477" y="715"/>
                    <a:pt x="12408" y="715"/>
                  </a:cubicBezTo>
                  <a:cubicBezTo>
                    <a:pt x="12339" y="715"/>
                    <a:pt x="12270" y="741"/>
                    <a:pt x="12219" y="793"/>
                  </a:cubicBezTo>
                  <a:cubicBezTo>
                    <a:pt x="12115" y="896"/>
                    <a:pt x="12115" y="1068"/>
                    <a:pt x="12219" y="1172"/>
                  </a:cubicBezTo>
                  <a:cubicBezTo>
                    <a:pt x="12425" y="1379"/>
                    <a:pt x="12598" y="1620"/>
                    <a:pt x="12718" y="1878"/>
                  </a:cubicBezTo>
                  <a:cubicBezTo>
                    <a:pt x="12632" y="1844"/>
                    <a:pt x="12529" y="1827"/>
                    <a:pt x="12443" y="1809"/>
                  </a:cubicBezTo>
                  <a:cubicBezTo>
                    <a:pt x="12382" y="1801"/>
                    <a:pt x="12326" y="1797"/>
                    <a:pt x="12270" y="1797"/>
                  </a:cubicBezTo>
                  <a:cubicBezTo>
                    <a:pt x="12214" y="1797"/>
                    <a:pt x="12158" y="1801"/>
                    <a:pt x="12098" y="1809"/>
                  </a:cubicBezTo>
                  <a:cubicBezTo>
                    <a:pt x="11771" y="1344"/>
                    <a:pt x="11236" y="1034"/>
                    <a:pt x="10616" y="1034"/>
                  </a:cubicBezTo>
                  <a:cubicBezTo>
                    <a:pt x="9961" y="1034"/>
                    <a:pt x="9392" y="1379"/>
                    <a:pt x="9082" y="1896"/>
                  </a:cubicBezTo>
                  <a:cubicBezTo>
                    <a:pt x="8960" y="1862"/>
                    <a:pt x="8837" y="1843"/>
                    <a:pt x="8720" y="1843"/>
                  </a:cubicBezTo>
                  <a:cubicBezTo>
                    <a:pt x="8655" y="1843"/>
                    <a:pt x="8592" y="1849"/>
                    <a:pt x="8531" y="1861"/>
                  </a:cubicBezTo>
                  <a:cubicBezTo>
                    <a:pt x="8893" y="1068"/>
                    <a:pt x="9685" y="534"/>
                    <a:pt x="10616" y="534"/>
                  </a:cubicBezTo>
                  <a:cubicBezTo>
                    <a:pt x="10823" y="534"/>
                    <a:pt x="11030" y="552"/>
                    <a:pt x="11219" y="603"/>
                  </a:cubicBezTo>
                  <a:cubicBezTo>
                    <a:pt x="11250" y="613"/>
                    <a:pt x="11280" y="618"/>
                    <a:pt x="11308" y="618"/>
                  </a:cubicBezTo>
                  <a:cubicBezTo>
                    <a:pt x="11425" y="618"/>
                    <a:pt x="11519" y="538"/>
                    <a:pt x="11547" y="414"/>
                  </a:cubicBezTo>
                  <a:cubicBezTo>
                    <a:pt x="11598" y="276"/>
                    <a:pt x="11512" y="138"/>
                    <a:pt x="11374" y="86"/>
                  </a:cubicBezTo>
                  <a:cubicBezTo>
                    <a:pt x="11116" y="17"/>
                    <a:pt x="10874" y="0"/>
                    <a:pt x="10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71"/>
            <p:cNvSpPr/>
            <p:nvPr/>
          </p:nvSpPr>
          <p:spPr>
            <a:xfrm>
              <a:off x="5564163" y="2626425"/>
              <a:ext cx="58600" cy="61375"/>
            </a:xfrm>
            <a:custGeom>
              <a:rect b="b" l="l" r="r" t="t"/>
              <a:pathLst>
                <a:path extrusionOk="0" h="2455" w="2344">
                  <a:moveTo>
                    <a:pt x="603" y="541"/>
                  </a:moveTo>
                  <a:cubicBezTo>
                    <a:pt x="845" y="541"/>
                    <a:pt x="1069" y="593"/>
                    <a:pt x="1276" y="731"/>
                  </a:cubicBezTo>
                  <a:cubicBezTo>
                    <a:pt x="1482" y="851"/>
                    <a:pt x="1637" y="1041"/>
                    <a:pt x="1724" y="1248"/>
                  </a:cubicBezTo>
                  <a:lnTo>
                    <a:pt x="552" y="1868"/>
                  </a:lnTo>
                  <a:lnTo>
                    <a:pt x="603" y="541"/>
                  </a:lnTo>
                  <a:close/>
                  <a:moveTo>
                    <a:pt x="656" y="0"/>
                  </a:moveTo>
                  <a:cubicBezTo>
                    <a:pt x="610" y="0"/>
                    <a:pt x="564" y="3"/>
                    <a:pt x="517" y="7"/>
                  </a:cubicBezTo>
                  <a:cubicBezTo>
                    <a:pt x="276" y="24"/>
                    <a:pt x="86" y="214"/>
                    <a:pt x="69" y="455"/>
                  </a:cubicBezTo>
                  <a:lnTo>
                    <a:pt x="18" y="1954"/>
                  </a:lnTo>
                  <a:cubicBezTo>
                    <a:pt x="0" y="2127"/>
                    <a:pt x="86" y="2282"/>
                    <a:pt x="224" y="2385"/>
                  </a:cubicBezTo>
                  <a:cubicBezTo>
                    <a:pt x="311" y="2420"/>
                    <a:pt x="397" y="2454"/>
                    <a:pt x="483" y="2454"/>
                  </a:cubicBezTo>
                  <a:cubicBezTo>
                    <a:pt x="552" y="2454"/>
                    <a:pt x="638" y="2437"/>
                    <a:pt x="707" y="2402"/>
                  </a:cubicBezTo>
                  <a:lnTo>
                    <a:pt x="2034" y="1696"/>
                  </a:lnTo>
                  <a:cubicBezTo>
                    <a:pt x="2258" y="1592"/>
                    <a:pt x="2344" y="1334"/>
                    <a:pt x="2258" y="1110"/>
                  </a:cubicBezTo>
                  <a:cubicBezTo>
                    <a:pt x="2120" y="765"/>
                    <a:pt x="1879" y="472"/>
                    <a:pt x="1568" y="266"/>
                  </a:cubicBezTo>
                  <a:cubicBezTo>
                    <a:pt x="1283" y="100"/>
                    <a:pt x="971" y="0"/>
                    <a:pt x="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71"/>
            <p:cNvSpPr/>
            <p:nvPr/>
          </p:nvSpPr>
          <p:spPr>
            <a:xfrm>
              <a:off x="5430163" y="2661925"/>
              <a:ext cx="49575" cy="50000"/>
            </a:xfrm>
            <a:custGeom>
              <a:rect b="b" l="l" r="r" t="t"/>
              <a:pathLst>
                <a:path extrusionOk="0" h="2000" w="1983">
                  <a:moveTo>
                    <a:pt x="1000" y="552"/>
                  </a:moveTo>
                  <a:cubicBezTo>
                    <a:pt x="1242" y="552"/>
                    <a:pt x="1449" y="741"/>
                    <a:pt x="1449" y="1000"/>
                  </a:cubicBezTo>
                  <a:cubicBezTo>
                    <a:pt x="1449" y="1258"/>
                    <a:pt x="1242" y="1465"/>
                    <a:pt x="1000" y="1465"/>
                  </a:cubicBezTo>
                  <a:cubicBezTo>
                    <a:pt x="742" y="1465"/>
                    <a:pt x="535" y="1258"/>
                    <a:pt x="535" y="1000"/>
                  </a:cubicBezTo>
                  <a:cubicBezTo>
                    <a:pt x="535" y="741"/>
                    <a:pt x="742" y="552"/>
                    <a:pt x="1000" y="552"/>
                  </a:cubicBezTo>
                  <a:close/>
                  <a:moveTo>
                    <a:pt x="1000" y="0"/>
                  </a:moveTo>
                  <a:cubicBezTo>
                    <a:pt x="449" y="0"/>
                    <a:pt x="1" y="448"/>
                    <a:pt x="1" y="1000"/>
                  </a:cubicBezTo>
                  <a:cubicBezTo>
                    <a:pt x="1" y="1551"/>
                    <a:pt x="449" y="1999"/>
                    <a:pt x="1000" y="1999"/>
                  </a:cubicBezTo>
                  <a:cubicBezTo>
                    <a:pt x="1535" y="1999"/>
                    <a:pt x="1983" y="1551"/>
                    <a:pt x="1983" y="1000"/>
                  </a:cubicBezTo>
                  <a:cubicBezTo>
                    <a:pt x="1983" y="448"/>
                    <a:pt x="1535" y="0"/>
                    <a:pt x="10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71"/>
            <p:cNvSpPr/>
            <p:nvPr/>
          </p:nvSpPr>
          <p:spPr>
            <a:xfrm>
              <a:off x="5649038" y="2894650"/>
              <a:ext cx="44825" cy="19525"/>
            </a:xfrm>
            <a:custGeom>
              <a:rect b="b" l="l" r="r" t="t"/>
              <a:pathLst>
                <a:path extrusionOk="0" h="781" w="1793">
                  <a:moveTo>
                    <a:pt x="903" y="1"/>
                  </a:moveTo>
                  <a:cubicBezTo>
                    <a:pt x="616" y="1"/>
                    <a:pt x="328" y="109"/>
                    <a:pt x="104" y="324"/>
                  </a:cubicBezTo>
                  <a:cubicBezTo>
                    <a:pt x="0" y="427"/>
                    <a:pt x="0" y="600"/>
                    <a:pt x="104" y="703"/>
                  </a:cubicBezTo>
                  <a:cubicBezTo>
                    <a:pt x="164" y="755"/>
                    <a:pt x="233" y="781"/>
                    <a:pt x="302" y="781"/>
                  </a:cubicBezTo>
                  <a:cubicBezTo>
                    <a:pt x="371" y="781"/>
                    <a:pt x="440" y="755"/>
                    <a:pt x="500" y="703"/>
                  </a:cubicBezTo>
                  <a:cubicBezTo>
                    <a:pt x="612" y="591"/>
                    <a:pt x="758" y="535"/>
                    <a:pt x="905" y="535"/>
                  </a:cubicBezTo>
                  <a:cubicBezTo>
                    <a:pt x="1051" y="535"/>
                    <a:pt x="1198" y="591"/>
                    <a:pt x="1310" y="703"/>
                  </a:cubicBezTo>
                  <a:cubicBezTo>
                    <a:pt x="1361" y="755"/>
                    <a:pt x="1430" y="772"/>
                    <a:pt x="1499" y="772"/>
                  </a:cubicBezTo>
                  <a:cubicBezTo>
                    <a:pt x="1568" y="772"/>
                    <a:pt x="1637" y="755"/>
                    <a:pt x="1689" y="703"/>
                  </a:cubicBezTo>
                  <a:cubicBezTo>
                    <a:pt x="1792" y="600"/>
                    <a:pt x="1792" y="427"/>
                    <a:pt x="1689" y="324"/>
                  </a:cubicBezTo>
                  <a:cubicBezTo>
                    <a:pt x="1474" y="109"/>
                    <a:pt x="1189" y="1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71"/>
            <p:cNvSpPr/>
            <p:nvPr/>
          </p:nvSpPr>
          <p:spPr>
            <a:xfrm>
              <a:off x="5564588" y="2894650"/>
              <a:ext cx="44825" cy="19525"/>
            </a:xfrm>
            <a:custGeom>
              <a:rect b="b" l="l" r="r" t="t"/>
              <a:pathLst>
                <a:path extrusionOk="0" h="781" w="1793">
                  <a:moveTo>
                    <a:pt x="897" y="1"/>
                  </a:moveTo>
                  <a:cubicBezTo>
                    <a:pt x="608" y="1"/>
                    <a:pt x="319" y="109"/>
                    <a:pt x="104" y="324"/>
                  </a:cubicBezTo>
                  <a:cubicBezTo>
                    <a:pt x="1" y="427"/>
                    <a:pt x="1" y="600"/>
                    <a:pt x="104" y="703"/>
                  </a:cubicBezTo>
                  <a:cubicBezTo>
                    <a:pt x="156" y="755"/>
                    <a:pt x="225" y="772"/>
                    <a:pt x="294" y="772"/>
                  </a:cubicBezTo>
                  <a:cubicBezTo>
                    <a:pt x="362" y="772"/>
                    <a:pt x="431" y="755"/>
                    <a:pt x="483" y="703"/>
                  </a:cubicBezTo>
                  <a:cubicBezTo>
                    <a:pt x="595" y="591"/>
                    <a:pt x="746" y="535"/>
                    <a:pt x="897" y="535"/>
                  </a:cubicBezTo>
                  <a:cubicBezTo>
                    <a:pt x="1047" y="535"/>
                    <a:pt x="1198" y="591"/>
                    <a:pt x="1310" y="703"/>
                  </a:cubicBezTo>
                  <a:cubicBezTo>
                    <a:pt x="1362" y="755"/>
                    <a:pt x="1431" y="781"/>
                    <a:pt x="1500" y="781"/>
                  </a:cubicBezTo>
                  <a:cubicBezTo>
                    <a:pt x="1569" y="781"/>
                    <a:pt x="1638" y="755"/>
                    <a:pt x="1689" y="703"/>
                  </a:cubicBezTo>
                  <a:cubicBezTo>
                    <a:pt x="1793" y="600"/>
                    <a:pt x="1793" y="427"/>
                    <a:pt x="1689" y="324"/>
                  </a:cubicBezTo>
                  <a:cubicBezTo>
                    <a:pt x="1474" y="109"/>
                    <a:pt x="1185" y="1"/>
                    <a:pt x="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71"/>
            <p:cNvSpPr/>
            <p:nvPr/>
          </p:nvSpPr>
          <p:spPr>
            <a:xfrm>
              <a:off x="5480138" y="2894650"/>
              <a:ext cx="44850" cy="19525"/>
            </a:xfrm>
            <a:custGeom>
              <a:rect b="b" l="l" r="r" t="t"/>
              <a:pathLst>
                <a:path extrusionOk="0" h="781" w="1794">
                  <a:moveTo>
                    <a:pt x="888" y="1"/>
                  </a:moveTo>
                  <a:cubicBezTo>
                    <a:pt x="604" y="1"/>
                    <a:pt x="320" y="109"/>
                    <a:pt x="104" y="324"/>
                  </a:cubicBezTo>
                  <a:cubicBezTo>
                    <a:pt x="1" y="427"/>
                    <a:pt x="1" y="600"/>
                    <a:pt x="104" y="703"/>
                  </a:cubicBezTo>
                  <a:cubicBezTo>
                    <a:pt x="156" y="755"/>
                    <a:pt x="225" y="781"/>
                    <a:pt x="294" y="781"/>
                  </a:cubicBezTo>
                  <a:cubicBezTo>
                    <a:pt x="363" y="781"/>
                    <a:pt x="432" y="755"/>
                    <a:pt x="483" y="703"/>
                  </a:cubicBezTo>
                  <a:cubicBezTo>
                    <a:pt x="595" y="591"/>
                    <a:pt x="742" y="535"/>
                    <a:pt x="888" y="535"/>
                  </a:cubicBezTo>
                  <a:cubicBezTo>
                    <a:pt x="1035" y="535"/>
                    <a:pt x="1181" y="591"/>
                    <a:pt x="1293" y="703"/>
                  </a:cubicBezTo>
                  <a:cubicBezTo>
                    <a:pt x="1345" y="755"/>
                    <a:pt x="1414" y="772"/>
                    <a:pt x="1483" y="772"/>
                  </a:cubicBezTo>
                  <a:cubicBezTo>
                    <a:pt x="1552" y="772"/>
                    <a:pt x="1621" y="755"/>
                    <a:pt x="1673" y="703"/>
                  </a:cubicBezTo>
                  <a:cubicBezTo>
                    <a:pt x="1793" y="600"/>
                    <a:pt x="1793" y="427"/>
                    <a:pt x="1673" y="324"/>
                  </a:cubicBezTo>
                  <a:cubicBezTo>
                    <a:pt x="1457" y="109"/>
                    <a:pt x="1173" y="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71"/>
            <p:cNvSpPr/>
            <p:nvPr/>
          </p:nvSpPr>
          <p:spPr>
            <a:xfrm>
              <a:off x="5621463" y="2836600"/>
              <a:ext cx="44825" cy="19850"/>
            </a:xfrm>
            <a:custGeom>
              <a:rect b="b" l="l" r="r" t="t"/>
              <a:pathLst>
                <a:path extrusionOk="0" h="794" w="1793">
                  <a:moveTo>
                    <a:pt x="896" y="1"/>
                  </a:moveTo>
                  <a:cubicBezTo>
                    <a:pt x="608" y="1"/>
                    <a:pt x="319" y="113"/>
                    <a:pt x="104" y="337"/>
                  </a:cubicBezTo>
                  <a:cubicBezTo>
                    <a:pt x="0" y="440"/>
                    <a:pt x="0" y="613"/>
                    <a:pt x="104" y="716"/>
                  </a:cubicBezTo>
                  <a:cubicBezTo>
                    <a:pt x="155" y="768"/>
                    <a:pt x="224" y="785"/>
                    <a:pt x="293" y="785"/>
                  </a:cubicBezTo>
                  <a:cubicBezTo>
                    <a:pt x="362" y="785"/>
                    <a:pt x="431" y="768"/>
                    <a:pt x="483" y="716"/>
                  </a:cubicBezTo>
                  <a:cubicBezTo>
                    <a:pt x="595" y="604"/>
                    <a:pt x="746" y="548"/>
                    <a:pt x="896" y="548"/>
                  </a:cubicBezTo>
                  <a:cubicBezTo>
                    <a:pt x="1047" y="548"/>
                    <a:pt x="1198" y="604"/>
                    <a:pt x="1310" y="716"/>
                  </a:cubicBezTo>
                  <a:cubicBezTo>
                    <a:pt x="1362" y="768"/>
                    <a:pt x="1431" y="794"/>
                    <a:pt x="1499" y="794"/>
                  </a:cubicBezTo>
                  <a:cubicBezTo>
                    <a:pt x="1568" y="794"/>
                    <a:pt x="1637" y="768"/>
                    <a:pt x="1689" y="716"/>
                  </a:cubicBezTo>
                  <a:cubicBezTo>
                    <a:pt x="1792" y="613"/>
                    <a:pt x="1792" y="440"/>
                    <a:pt x="1689" y="337"/>
                  </a:cubicBezTo>
                  <a:cubicBezTo>
                    <a:pt x="1474" y="113"/>
                    <a:pt x="1185" y="1"/>
                    <a:pt x="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71"/>
            <p:cNvSpPr/>
            <p:nvPr/>
          </p:nvSpPr>
          <p:spPr>
            <a:xfrm>
              <a:off x="5526238" y="2836600"/>
              <a:ext cx="44850" cy="19850"/>
            </a:xfrm>
            <a:custGeom>
              <a:rect b="b" l="l" r="r" t="t"/>
              <a:pathLst>
                <a:path extrusionOk="0" h="794" w="1794">
                  <a:moveTo>
                    <a:pt x="890" y="1"/>
                  </a:moveTo>
                  <a:cubicBezTo>
                    <a:pt x="604" y="1"/>
                    <a:pt x="320" y="113"/>
                    <a:pt x="104" y="337"/>
                  </a:cubicBezTo>
                  <a:cubicBezTo>
                    <a:pt x="1" y="440"/>
                    <a:pt x="1" y="613"/>
                    <a:pt x="104" y="716"/>
                  </a:cubicBezTo>
                  <a:cubicBezTo>
                    <a:pt x="156" y="768"/>
                    <a:pt x="225" y="794"/>
                    <a:pt x="294" y="794"/>
                  </a:cubicBezTo>
                  <a:cubicBezTo>
                    <a:pt x="363" y="794"/>
                    <a:pt x="432" y="768"/>
                    <a:pt x="483" y="716"/>
                  </a:cubicBezTo>
                  <a:cubicBezTo>
                    <a:pt x="595" y="604"/>
                    <a:pt x="742" y="548"/>
                    <a:pt x="890" y="548"/>
                  </a:cubicBezTo>
                  <a:cubicBezTo>
                    <a:pt x="1039" y="548"/>
                    <a:pt x="1190" y="604"/>
                    <a:pt x="1311" y="716"/>
                  </a:cubicBezTo>
                  <a:cubicBezTo>
                    <a:pt x="1362" y="768"/>
                    <a:pt x="1431" y="785"/>
                    <a:pt x="1500" y="785"/>
                  </a:cubicBezTo>
                  <a:cubicBezTo>
                    <a:pt x="1569" y="785"/>
                    <a:pt x="1638" y="768"/>
                    <a:pt x="1690" y="716"/>
                  </a:cubicBezTo>
                  <a:cubicBezTo>
                    <a:pt x="1793" y="613"/>
                    <a:pt x="1793" y="440"/>
                    <a:pt x="1690" y="337"/>
                  </a:cubicBezTo>
                  <a:cubicBezTo>
                    <a:pt x="1466" y="113"/>
                    <a:pt x="1177" y="1"/>
                    <a:pt x="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4" name="Google Shape;884;p71"/>
          <p:cNvSpPr/>
          <p:nvPr/>
        </p:nvSpPr>
        <p:spPr>
          <a:xfrm>
            <a:off x="5208704" y="4460779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71"/>
          <p:cNvSpPr/>
          <p:nvPr/>
        </p:nvSpPr>
        <p:spPr>
          <a:xfrm>
            <a:off x="2740956" y="44156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71"/>
          <p:cNvSpPr/>
          <p:nvPr/>
        </p:nvSpPr>
        <p:spPr>
          <a:xfrm>
            <a:off x="2383340" y="17417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71"/>
          <p:cNvSpPr/>
          <p:nvPr/>
        </p:nvSpPr>
        <p:spPr>
          <a:xfrm>
            <a:off x="2924579" y="14913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71"/>
          <p:cNvSpPr/>
          <p:nvPr/>
        </p:nvSpPr>
        <p:spPr>
          <a:xfrm>
            <a:off x="953457" y="3387198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71"/>
          <p:cNvSpPr/>
          <p:nvPr/>
        </p:nvSpPr>
        <p:spPr>
          <a:xfrm>
            <a:off x="1549779" y="42789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71"/>
          <p:cNvSpPr/>
          <p:nvPr/>
        </p:nvSpPr>
        <p:spPr>
          <a:xfrm>
            <a:off x="4542879" y="7424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71"/>
          <p:cNvSpPr txBox="1"/>
          <p:nvPr>
            <p:ph idx="3" type="subTitle"/>
          </p:nvPr>
        </p:nvSpPr>
        <p:spPr>
          <a:xfrm>
            <a:off x="5269975" y="1231700"/>
            <a:ext cx="18342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naheim"/>
                <a:ea typeface="Anaheim"/>
                <a:cs typeface="Anaheim"/>
                <a:sym typeface="Anaheim"/>
              </a:rPr>
              <a:t>Problem Domain </a:t>
            </a:r>
            <a:endParaRPr b="1" sz="15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892" name="Google Shape;892;p71"/>
          <p:cNvSpPr txBox="1"/>
          <p:nvPr>
            <p:ph idx="3" type="subTitle"/>
          </p:nvPr>
        </p:nvSpPr>
        <p:spPr>
          <a:xfrm>
            <a:off x="5304038" y="2182313"/>
            <a:ext cx="18342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naheim"/>
                <a:ea typeface="Anaheim"/>
                <a:cs typeface="Anaheim"/>
                <a:sym typeface="Anaheim"/>
              </a:rPr>
              <a:t>Needfinding</a:t>
            </a:r>
            <a:endParaRPr b="1" sz="15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893" name="Google Shape;893;p71"/>
          <p:cNvSpPr txBox="1"/>
          <p:nvPr>
            <p:ph idx="3" type="subTitle"/>
          </p:nvPr>
        </p:nvSpPr>
        <p:spPr>
          <a:xfrm>
            <a:off x="4830350" y="2472597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Methodology, Location, and Extreme Users</a:t>
            </a:r>
            <a:endParaRPr/>
          </a:p>
        </p:txBody>
      </p:sp>
      <p:sp>
        <p:nvSpPr>
          <p:cNvPr id="894" name="Google Shape;894;p71"/>
          <p:cNvSpPr/>
          <p:nvPr/>
        </p:nvSpPr>
        <p:spPr>
          <a:xfrm>
            <a:off x="7315900" y="3133065"/>
            <a:ext cx="799200" cy="799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71"/>
          <p:cNvSpPr txBox="1"/>
          <p:nvPr>
            <p:ph idx="3" type="subTitle"/>
          </p:nvPr>
        </p:nvSpPr>
        <p:spPr>
          <a:xfrm>
            <a:off x="5304038" y="3022225"/>
            <a:ext cx="18342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naheim"/>
                <a:ea typeface="Anaheim"/>
                <a:cs typeface="Anaheim"/>
                <a:sym typeface="Anaheim"/>
              </a:rPr>
              <a:t>Analysis</a:t>
            </a:r>
            <a:endParaRPr b="1" sz="1500"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896" name="Google Shape;896;p71"/>
          <p:cNvGrpSpPr/>
          <p:nvPr/>
        </p:nvGrpSpPr>
        <p:grpSpPr>
          <a:xfrm>
            <a:off x="7512544" y="3355199"/>
            <a:ext cx="405915" cy="354944"/>
            <a:chOff x="1259038" y="3197850"/>
            <a:chExt cx="459700" cy="401975"/>
          </a:xfrm>
        </p:grpSpPr>
        <p:sp>
          <p:nvSpPr>
            <p:cNvPr id="897" name="Google Shape;897;p71"/>
            <p:cNvSpPr/>
            <p:nvPr/>
          </p:nvSpPr>
          <p:spPr>
            <a:xfrm>
              <a:off x="1259038" y="3197850"/>
              <a:ext cx="459700" cy="401975"/>
            </a:xfrm>
            <a:custGeom>
              <a:rect b="b" l="l" r="r" t="t"/>
              <a:pathLst>
                <a:path extrusionOk="0" h="16079" w="18388">
                  <a:moveTo>
                    <a:pt x="16027" y="534"/>
                  </a:moveTo>
                  <a:cubicBezTo>
                    <a:pt x="16216" y="534"/>
                    <a:pt x="16371" y="690"/>
                    <a:pt x="16371" y="879"/>
                  </a:cubicBezTo>
                  <a:lnTo>
                    <a:pt x="16371" y="1551"/>
                  </a:lnTo>
                  <a:cubicBezTo>
                    <a:pt x="16371" y="1724"/>
                    <a:pt x="16216" y="1879"/>
                    <a:pt x="16027" y="1879"/>
                  </a:cubicBezTo>
                  <a:lnTo>
                    <a:pt x="8824" y="1879"/>
                  </a:lnTo>
                  <a:cubicBezTo>
                    <a:pt x="8686" y="1879"/>
                    <a:pt x="8565" y="1999"/>
                    <a:pt x="8565" y="2154"/>
                  </a:cubicBezTo>
                  <a:cubicBezTo>
                    <a:pt x="8565" y="2309"/>
                    <a:pt x="8686" y="2430"/>
                    <a:pt x="8824" y="2430"/>
                  </a:cubicBezTo>
                  <a:lnTo>
                    <a:pt x="15699" y="2430"/>
                  </a:lnTo>
                  <a:lnTo>
                    <a:pt x="15699" y="3102"/>
                  </a:lnTo>
                  <a:lnTo>
                    <a:pt x="5239" y="3102"/>
                  </a:lnTo>
                  <a:lnTo>
                    <a:pt x="5239" y="2430"/>
                  </a:lnTo>
                  <a:lnTo>
                    <a:pt x="7531" y="2430"/>
                  </a:lnTo>
                  <a:cubicBezTo>
                    <a:pt x="7686" y="2430"/>
                    <a:pt x="7807" y="2309"/>
                    <a:pt x="7807" y="2154"/>
                  </a:cubicBezTo>
                  <a:cubicBezTo>
                    <a:pt x="7807" y="1999"/>
                    <a:pt x="7686" y="1879"/>
                    <a:pt x="7531" y="1879"/>
                  </a:cubicBezTo>
                  <a:lnTo>
                    <a:pt x="4912" y="1879"/>
                  </a:lnTo>
                  <a:cubicBezTo>
                    <a:pt x="4722" y="1879"/>
                    <a:pt x="4567" y="1724"/>
                    <a:pt x="4567" y="1551"/>
                  </a:cubicBezTo>
                  <a:lnTo>
                    <a:pt x="4567" y="879"/>
                  </a:lnTo>
                  <a:cubicBezTo>
                    <a:pt x="4567" y="690"/>
                    <a:pt x="4722" y="534"/>
                    <a:pt x="4912" y="534"/>
                  </a:cubicBezTo>
                  <a:close/>
                  <a:moveTo>
                    <a:pt x="15872" y="3636"/>
                  </a:moveTo>
                  <a:lnTo>
                    <a:pt x="16371" y="4050"/>
                  </a:lnTo>
                  <a:cubicBezTo>
                    <a:pt x="16613" y="4257"/>
                    <a:pt x="16664" y="4619"/>
                    <a:pt x="16492" y="4860"/>
                  </a:cubicBezTo>
                  <a:cubicBezTo>
                    <a:pt x="16389" y="5015"/>
                    <a:pt x="16234" y="5084"/>
                    <a:pt x="16044" y="5101"/>
                  </a:cubicBezTo>
                  <a:lnTo>
                    <a:pt x="16010" y="5101"/>
                  </a:lnTo>
                  <a:cubicBezTo>
                    <a:pt x="15786" y="5101"/>
                    <a:pt x="15579" y="5015"/>
                    <a:pt x="15406" y="4843"/>
                  </a:cubicBezTo>
                  <a:cubicBezTo>
                    <a:pt x="15355" y="4791"/>
                    <a:pt x="15286" y="4756"/>
                    <a:pt x="15217" y="4756"/>
                  </a:cubicBezTo>
                  <a:cubicBezTo>
                    <a:pt x="15148" y="4756"/>
                    <a:pt x="15079" y="4791"/>
                    <a:pt x="15027" y="4843"/>
                  </a:cubicBezTo>
                  <a:cubicBezTo>
                    <a:pt x="14872" y="5015"/>
                    <a:pt x="14648" y="5101"/>
                    <a:pt x="14424" y="5101"/>
                  </a:cubicBezTo>
                  <a:cubicBezTo>
                    <a:pt x="14200" y="5101"/>
                    <a:pt x="13993" y="5015"/>
                    <a:pt x="13838" y="4843"/>
                  </a:cubicBezTo>
                  <a:cubicBezTo>
                    <a:pt x="13787" y="4791"/>
                    <a:pt x="13718" y="4756"/>
                    <a:pt x="13631" y="4756"/>
                  </a:cubicBezTo>
                  <a:cubicBezTo>
                    <a:pt x="13563" y="4756"/>
                    <a:pt x="13494" y="4791"/>
                    <a:pt x="13442" y="4843"/>
                  </a:cubicBezTo>
                  <a:cubicBezTo>
                    <a:pt x="13287" y="5015"/>
                    <a:pt x="13063" y="5101"/>
                    <a:pt x="12839" y="5101"/>
                  </a:cubicBezTo>
                  <a:cubicBezTo>
                    <a:pt x="12615" y="5101"/>
                    <a:pt x="12408" y="5015"/>
                    <a:pt x="12253" y="4843"/>
                  </a:cubicBezTo>
                  <a:cubicBezTo>
                    <a:pt x="12201" y="4791"/>
                    <a:pt x="12132" y="4756"/>
                    <a:pt x="12046" y="4756"/>
                  </a:cubicBezTo>
                  <a:cubicBezTo>
                    <a:pt x="11977" y="4756"/>
                    <a:pt x="11908" y="4791"/>
                    <a:pt x="11857" y="4843"/>
                  </a:cubicBezTo>
                  <a:cubicBezTo>
                    <a:pt x="11701" y="5015"/>
                    <a:pt x="11495" y="5101"/>
                    <a:pt x="11253" y="5101"/>
                  </a:cubicBezTo>
                  <a:cubicBezTo>
                    <a:pt x="11029" y="5101"/>
                    <a:pt x="10823" y="5015"/>
                    <a:pt x="10667" y="4843"/>
                  </a:cubicBezTo>
                  <a:cubicBezTo>
                    <a:pt x="10616" y="4791"/>
                    <a:pt x="10547" y="4756"/>
                    <a:pt x="10461" y="4756"/>
                  </a:cubicBezTo>
                  <a:cubicBezTo>
                    <a:pt x="10392" y="4756"/>
                    <a:pt x="10323" y="4791"/>
                    <a:pt x="10271" y="4843"/>
                  </a:cubicBezTo>
                  <a:cubicBezTo>
                    <a:pt x="10116" y="5015"/>
                    <a:pt x="9909" y="5101"/>
                    <a:pt x="9685" y="5101"/>
                  </a:cubicBezTo>
                  <a:cubicBezTo>
                    <a:pt x="9444" y="5101"/>
                    <a:pt x="9237" y="5015"/>
                    <a:pt x="9082" y="4843"/>
                  </a:cubicBezTo>
                  <a:cubicBezTo>
                    <a:pt x="9030" y="4791"/>
                    <a:pt x="8961" y="4756"/>
                    <a:pt x="8893" y="4756"/>
                  </a:cubicBezTo>
                  <a:cubicBezTo>
                    <a:pt x="8806" y="4756"/>
                    <a:pt x="8737" y="4791"/>
                    <a:pt x="8686" y="4843"/>
                  </a:cubicBezTo>
                  <a:cubicBezTo>
                    <a:pt x="8531" y="5015"/>
                    <a:pt x="8324" y="5101"/>
                    <a:pt x="8100" y="5101"/>
                  </a:cubicBezTo>
                  <a:cubicBezTo>
                    <a:pt x="7859" y="5101"/>
                    <a:pt x="7652" y="5015"/>
                    <a:pt x="7497" y="4843"/>
                  </a:cubicBezTo>
                  <a:cubicBezTo>
                    <a:pt x="7445" y="4791"/>
                    <a:pt x="7376" y="4756"/>
                    <a:pt x="7307" y="4756"/>
                  </a:cubicBezTo>
                  <a:cubicBezTo>
                    <a:pt x="7221" y="4756"/>
                    <a:pt x="7152" y="4791"/>
                    <a:pt x="7100" y="4843"/>
                  </a:cubicBezTo>
                  <a:cubicBezTo>
                    <a:pt x="6945" y="5015"/>
                    <a:pt x="6738" y="5101"/>
                    <a:pt x="6514" y="5101"/>
                  </a:cubicBezTo>
                  <a:cubicBezTo>
                    <a:pt x="6290" y="5101"/>
                    <a:pt x="6066" y="5015"/>
                    <a:pt x="5911" y="4843"/>
                  </a:cubicBezTo>
                  <a:cubicBezTo>
                    <a:pt x="5860" y="4791"/>
                    <a:pt x="5791" y="4756"/>
                    <a:pt x="5722" y="4756"/>
                  </a:cubicBezTo>
                  <a:cubicBezTo>
                    <a:pt x="5653" y="4756"/>
                    <a:pt x="5567" y="4791"/>
                    <a:pt x="5532" y="4843"/>
                  </a:cubicBezTo>
                  <a:cubicBezTo>
                    <a:pt x="5360" y="5015"/>
                    <a:pt x="5153" y="5101"/>
                    <a:pt x="4929" y="5101"/>
                  </a:cubicBezTo>
                  <a:lnTo>
                    <a:pt x="4895" y="5101"/>
                  </a:lnTo>
                  <a:cubicBezTo>
                    <a:pt x="4705" y="5084"/>
                    <a:pt x="4550" y="5015"/>
                    <a:pt x="4447" y="4860"/>
                  </a:cubicBezTo>
                  <a:cubicBezTo>
                    <a:pt x="4274" y="4619"/>
                    <a:pt x="4326" y="4257"/>
                    <a:pt x="4567" y="4050"/>
                  </a:cubicBezTo>
                  <a:lnTo>
                    <a:pt x="5067" y="3636"/>
                  </a:lnTo>
                  <a:close/>
                  <a:moveTo>
                    <a:pt x="4136" y="10839"/>
                  </a:moveTo>
                  <a:cubicBezTo>
                    <a:pt x="4498" y="10839"/>
                    <a:pt x="4860" y="10995"/>
                    <a:pt x="5119" y="11270"/>
                  </a:cubicBezTo>
                  <a:cubicBezTo>
                    <a:pt x="5170" y="11322"/>
                    <a:pt x="5239" y="11356"/>
                    <a:pt x="5308" y="11356"/>
                  </a:cubicBezTo>
                  <a:lnTo>
                    <a:pt x="5601" y="11356"/>
                  </a:lnTo>
                  <a:cubicBezTo>
                    <a:pt x="6135" y="11356"/>
                    <a:pt x="6601" y="11718"/>
                    <a:pt x="6756" y="12201"/>
                  </a:cubicBezTo>
                  <a:lnTo>
                    <a:pt x="4929" y="12201"/>
                  </a:lnTo>
                  <a:cubicBezTo>
                    <a:pt x="4895" y="12097"/>
                    <a:pt x="4791" y="12029"/>
                    <a:pt x="4671" y="12029"/>
                  </a:cubicBezTo>
                  <a:cubicBezTo>
                    <a:pt x="4550" y="12029"/>
                    <a:pt x="4464" y="12097"/>
                    <a:pt x="4429" y="12201"/>
                  </a:cubicBezTo>
                  <a:lnTo>
                    <a:pt x="2758" y="12201"/>
                  </a:lnTo>
                  <a:cubicBezTo>
                    <a:pt x="2758" y="12201"/>
                    <a:pt x="2758" y="12201"/>
                    <a:pt x="2758" y="12184"/>
                  </a:cubicBezTo>
                  <a:cubicBezTo>
                    <a:pt x="2758" y="12046"/>
                    <a:pt x="2637" y="11925"/>
                    <a:pt x="2482" y="11925"/>
                  </a:cubicBezTo>
                  <a:cubicBezTo>
                    <a:pt x="2344" y="11925"/>
                    <a:pt x="2224" y="12046"/>
                    <a:pt x="2224" y="12184"/>
                  </a:cubicBezTo>
                  <a:cubicBezTo>
                    <a:pt x="2224" y="12201"/>
                    <a:pt x="2224" y="12201"/>
                    <a:pt x="2224" y="12201"/>
                  </a:cubicBezTo>
                  <a:lnTo>
                    <a:pt x="1517" y="12201"/>
                  </a:lnTo>
                  <a:cubicBezTo>
                    <a:pt x="1655" y="11718"/>
                    <a:pt x="2120" y="11356"/>
                    <a:pt x="2672" y="11356"/>
                  </a:cubicBezTo>
                  <a:lnTo>
                    <a:pt x="2947" y="11356"/>
                  </a:lnTo>
                  <a:cubicBezTo>
                    <a:pt x="3016" y="11356"/>
                    <a:pt x="3102" y="11322"/>
                    <a:pt x="3154" y="11270"/>
                  </a:cubicBezTo>
                  <a:cubicBezTo>
                    <a:pt x="3395" y="10995"/>
                    <a:pt x="3757" y="10839"/>
                    <a:pt x="4136" y="10839"/>
                  </a:cubicBezTo>
                  <a:close/>
                  <a:moveTo>
                    <a:pt x="15217" y="5377"/>
                  </a:moveTo>
                  <a:cubicBezTo>
                    <a:pt x="15441" y="5549"/>
                    <a:pt x="15717" y="5635"/>
                    <a:pt x="16010" y="5635"/>
                  </a:cubicBezTo>
                  <a:lnTo>
                    <a:pt x="16078" y="5635"/>
                  </a:lnTo>
                  <a:cubicBezTo>
                    <a:pt x="16303" y="5635"/>
                    <a:pt x="16509" y="5549"/>
                    <a:pt x="16682" y="5411"/>
                  </a:cubicBezTo>
                  <a:cubicBezTo>
                    <a:pt x="17319" y="6394"/>
                    <a:pt x="17716" y="7479"/>
                    <a:pt x="17819" y="8565"/>
                  </a:cubicBezTo>
                  <a:lnTo>
                    <a:pt x="16647" y="8565"/>
                  </a:lnTo>
                  <a:cubicBezTo>
                    <a:pt x="16492" y="8565"/>
                    <a:pt x="16371" y="8685"/>
                    <a:pt x="16371" y="8823"/>
                  </a:cubicBezTo>
                  <a:cubicBezTo>
                    <a:pt x="16371" y="8978"/>
                    <a:pt x="16492" y="9099"/>
                    <a:pt x="16647" y="9099"/>
                  </a:cubicBezTo>
                  <a:lnTo>
                    <a:pt x="17836" y="9099"/>
                  </a:lnTo>
                  <a:cubicBezTo>
                    <a:pt x="17836" y="9099"/>
                    <a:pt x="17836" y="9116"/>
                    <a:pt x="17836" y="9116"/>
                  </a:cubicBezTo>
                  <a:cubicBezTo>
                    <a:pt x="17836" y="10323"/>
                    <a:pt x="17440" y="11580"/>
                    <a:pt x="16716" y="12718"/>
                  </a:cubicBezTo>
                  <a:cubicBezTo>
                    <a:pt x="16406" y="13200"/>
                    <a:pt x="16044" y="13666"/>
                    <a:pt x="15630" y="14096"/>
                  </a:cubicBezTo>
                  <a:lnTo>
                    <a:pt x="7945" y="14096"/>
                  </a:lnTo>
                  <a:lnTo>
                    <a:pt x="7945" y="13959"/>
                  </a:lnTo>
                  <a:cubicBezTo>
                    <a:pt x="8134" y="13907"/>
                    <a:pt x="8255" y="13735"/>
                    <a:pt x="8255" y="13545"/>
                  </a:cubicBezTo>
                  <a:lnTo>
                    <a:pt x="8255" y="12666"/>
                  </a:lnTo>
                  <a:cubicBezTo>
                    <a:pt x="8255" y="12408"/>
                    <a:pt x="8065" y="12201"/>
                    <a:pt x="7807" y="12201"/>
                  </a:cubicBezTo>
                  <a:lnTo>
                    <a:pt x="7307" y="12201"/>
                  </a:lnTo>
                  <a:cubicBezTo>
                    <a:pt x="7135" y="11408"/>
                    <a:pt x="6428" y="10822"/>
                    <a:pt x="5601" y="10822"/>
                  </a:cubicBezTo>
                  <a:lnTo>
                    <a:pt x="5429" y="10822"/>
                  </a:lnTo>
                  <a:cubicBezTo>
                    <a:pt x="5067" y="10495"/>
                    <a:pt x="4602" y="10305"/>
                    <a:pt x="4136" y="10305"/>
                  </a:cubicBezTo>
                  <a:cubicBezTo>
                    <a:pt x="3826" y="10305"/>
                    <a:pt x="3533" y="10374"/>
                    <a:pt x="3275" y="10512"/>
                  </a:cubicBezTo>
                  <a:cubicBezTo>
                    <a:pt x="3154" y="10047"/>
                    <a:pt x="3102" y="9582"/>
                    <a:pt x="3102" y="9116"/>
                  </a:cubicBezTo>
                  <a:cubicBezTo>
                    <a:pt x="3102" y="9116"/>
                    <a:pt x="3102" y="9099"/>
                    <a:pt x="3102" y="9099"/>
                  </a:cubicBezTo>
                  <a:lnTo>
                    <a:pt x="6652" y="9099"/>
                  </a:lnTo>
                  <a:cubicBezTo>
                    <a:pt x="6962" y="9099"/>
                    <a:pt x="7238" y="8927"/>
                    <a:pt x="7376" y="8651"/>
                  </a:cubicBezTo>
                  <a:cubicBezTo>
                    <a:pt x="7962" y="7462"/>
                    <a:pt x="9151" y="6738"/>
                    <a:pt x="10461" y="6738"/>
                  </a:cubicBezTo>
                  <a:cubicBezTo>
                    <a:pt x="11788" y="6738"/>
                    <a:pt x="12959" y="7462"/>
                    <a:pt x="13563" y="8651"/>
                  </a:cubicBezTo>
                  <a:cubicBezTo>
                    <a:pt x="13700" y="8927"/>
                    <a:pt x="13976" y="9099"/>
                    <a:pt x="14286" y="9099"/>
                  </a:cubicBezTo>
                  <a:lnTo>
                    <a:pt x="15355" y="9099"/>
                  </a:lnTo>
                  <a:cubicBezTo>
                    <a:pt x="15493" y="9099"/>
                    <a:pt x="15613" y="8978"/>
                    <a:pt x="15613" y="8823"/>
                  </a:cubicBezTo>
                  <a:cubicBezTo>
                    <a:pt x="15613" y="8685"/>
                    <a:pt x="15493" y="8565"/>
                    <a:pt x="15355" y="8565"/>
                  </a:cubicBezTo>
                  <a:lnTo>
                    <a:pt x="14286" y="8565"/>
                  </a:lnTo>
                  <a:cubicBezTo>
                    <a:pt x="14183" y="8565"/>
                    <a:pt x="14080" y="8496"/>
                    <a:pt x="14045" y="8410"/>
                  </a:cubicBezTo>
                  <a:cubicBezTo>
                    <a:pt x="13356" y="7031"/>
                    <a:pt x="11994" y="6187"/>
                    <a:pt x="10461" y="6187"/>
                  </a:cubicBezTo>
                  <a:cubicBezTo>
                    <a:pt x="8944" y="6187"/>
                    <a:pt x="7583" y="7031"/>
                    <a:pt x="6894" y="8410"/>
                  </a:cubicBezTo>
                  <a:cubicBezTo>
                    <a:pt x="6859" y="8496"/>
                    <a:pt x="6756" y="8565"/>
                    <a:pt x="6652" y="8565"/>
                  </a:cubicBezTo>
                  <a:lnTo>
                    <a:pt x="3120" y="8565"/>
                  </a:lnTo>
                  <a:cubicBezTo>
                    <a:pt x="3223" y="7479"/>
                    <a:pt x="3619" y="6394"/>
                    <a:pt x="4257" y="5411"/>
                  </a:cubicBezTo>
                  <a:cubicBezTo>
                    <a:pt x="4429" y="5549"/>
                    <a:pt x="4636" y="5635"/>
                    <a:pt x="4860" y="5635"/>
                  </a:cubicBezTo>
                  <a:lnTo>
                    <a:pt x="4929" y="5635"/>
                  </a:lnTo>
                  <a:cubicBezTo>
                    <a:pt x="5205" y="5635"/>
                    <a:pt x="5498" y="5549"/>
                    <a:pt x="5722" y="5377"/>
                  </a:cubicBezTo>
                  <a:cubicBezTo>
                    <a:pt x="5946" y="5549"/>
                    <a:pt x="6221" y="5635"/>
                    <a:pt x="6514" y="5635"/>
                  </a:cubicBezTo>
                  <a:cubicBezTo>
                    <a:pt x="6790" y="5635"/>
                    <a:pt x="7066" y="5549"/>
                    <a:pt x="7307" y="5377"/>
                  </a:cubicBezTo>
                  <a:cubicBezTo>
                    <a:pt x="7531" y="5549"/>
                    <a:pt x="7807" y="5635"/>
                    <a:pt x="8100" y="5635"/>
                  </a:cubicBezTo>
                  <a:cubicBezTo>
                    <a:pt x="8376" y="5635"/>
                    <a:pt x="8651" y="5549"/>
                    <a:pt x="8893" y="5377"/>
                  </a:cubicBezTo>
                  <a:cubicBezTo>
                    <a:pt x="9117" y="5549"/>
                    <a:pt x="9392" y="5635"/>
                    <a:pt x="9685" y="5635"/>
                  </a:cubicBezTo>
                  <a:cubicBezTo>
                    <a:pt x="9961" y="5635"/>
                    <a:pt x="10237" y="5549"/>
                    <a:pt x="10461" y="5377"/>
                  </a:cubicBezTo>
                  <a:cubicBezTo>
                    <a:pt x="10702" y="5549"/>
                    <a:pt x="10978" y="5635"/>
                    <a:pt x="11253" y="5635"/>
                  </a:cubicBezTo>
                  <a:cubicBezTo>
                    <a:pt x="11546" y="5635"/>
                    <a:pt x="11822" y="5549"/>
                    <a:pt x="12046" y="5377"/>
                  </a:cubicBezTo>
                  <a:cubicBezTo>
                    <a:pt x="12287" y="5549"/>
                    <a:pt x="12563" y="5635"/>
                    <a:pt x="12839" y="5635"/>
                  </a:cubicBezTo>
                  <a:cubicBezTo>
                    <a:pt x="13132" y="5635"/>
                    <a:pt x="13407" y="5549"/>
                    <a:pt x="13631" y="5377"/>
                  </a:cubicBezTo>
                  <a:cubicBezTo>
                    <a:pt x="13873" y="5549"/>
                    <a:pt x="14148" y="5635"/>
                    <a:pt x="14424" y="5635"/>
                  </a:cubicBezTo>
                  <a:cubicBezTo>
                    <a:pt x="14717" y="5635"/>
                    <a:pt x="14993" y="5549"/>
                    <a:pt x="15217" y="5377"/>
                  </a:cubicBezTo>
                  <a:close/>
                  <a:moveTo>
                    <a:pt x="7721" y="12752"/>
                  </a:moveTo>
                  <a:lnTo>
                    <a:pt x="7721" y="13442"/>
                  </a:lnTo>
                  <a:lnTo>
                    <a:pt x="6101" y="13442"/>
                  </a:lnTo>
                  <a:cubicBezTo>
                    <a:pt x="5946" y="13442"/>
                    <a:pt x="5825" y="13562"/>
                    <a:pt x="5825" y="13717"/>
                  </a:cubicBezTo>
                  <a:cubicBezTo>
                    <a:pt x="5825" y="13872"/>
                    <a:pt x="5946" y="13993"/>
                    <a:pt x="6101" y="13993"/>
                  </a:cubicBezTo>
                  <a:lnTo>
                    <a:pt x="7411" y="13993"/>
                  </a:lnTo>
                  <a:lnTo>
                    <a:pt x="7411" y="15544"/>
                  </a:lnTo>
                  <a:lnTo>
                    <a:pt x="948" y="15544"/>
                  </a:lnTo>
                  <a:cubicBezTo>
                    <a:pt x="897" y="15544"/>
                    <a:pt x="862" y="15509"/>
                    <a:pt x="862" y="15458"/>
                  </a:cubicBezTo>
                  <a:lnTo>
                    <a:pt x="862" y="13993"/>
                  </a:lnTo>
                  <a:lnTo>
                    <a:pt x="4791" y="13993"/>
                  </a:lnTo>
                  <a:cubicBezTo>
                    <a:pt x="4946" y="13993"/>
                    <a:pt x="5067" y="13872"/>
                    <a:pt x="5067" y="13717"/>
                  </a:cubicBezTo>
                  <a:cubicBezTo>
                    <a:pt x="5067" y="13562"/>
                    <a:pt x="4946" y="13442"/>
                    <a:pt x="4791" y="13442"/>
                  </a:cubicBezTo>
                  <a:lnTo>
                    <a:pt x="535" y="13442"/>
                  </a:lnTo>
                  <a:lnTo>
                    <a:pt x="535" y="12752"/>
                  </a:lnTo>
                  <a:close/>
                  <a:moveTo>
                    <a:pt x="15062" y="14631"/>
                  </a:moveTo>
                  <a:cubicBezTo>
                    <a:pt x="14717" y="14924"/>
                    <a:pt x="14355" y="15199"/>
                    <a:pt x="13976" y="15441"/>
                  </a:cubicBezTo>
                  <a:cubicBezTo>
                    <a:pt x="13873" y="15509"/>
                    <a:pt x="13752" y="15544"/>
                    <a:pt x="13631" y="15544"/>
                  </a:cubicBezTo>
                  <a:lnTo>
                    <a:pt x="7945" y="15544"/>
                  </a:lnTo>
                  <a:lnTo>
                    <a:pt x="7945" y="14631"/>
                  </a:lnTo>
                  <a:close/>
                  <a:moveTo>
                    <a:pt x="4912" y="0"/>
                  </a:moveTo>
                  <a:cubicBezTo>
                    <a:pt x="4429" y="0"/>
                    <a:pt x="4033" y="397"/>
                    <a:pt x="4033" y="879"/>
                  </a:cubicBezTo>
                  <a:lnTo>
                    <a:pt x="4033" y="1551"/>
                  </a:lnTo>
                  <a:cubicBezTo>
                    <a:pt x="4033" y="1965"/>
                    <a:pt x="4326" y="2309"/>
                    <a:pt x="4705" y="2396"/>
                  </a:cubicBezTo>
                  <a:lnTo>
                    <a:pt x="4705" y="3240"/>
                  </a:lnTo>
                  <a:lnTo>
                    <a:pt x="4222" y="3636"/>
                  </a:lnTo>
                  <a:cubicBezTo>
                    <a:pt x="3826" y="3964"/>
                    <a:pt x="3706" y="4515"/>
                    <a:pt x="3895" y="4980"/>
                  </a:cubicBezTo>
                  <a:cubicBezTo>
                    <a:pt x="3033" y="6238"/>
                    <a:pt x="2568" y="7703"/>
                    <a:pt x="2551" y="9116"/>
                  </a:cubicBezTo>
                  <a:cubicBezTo>
                    <a:pt x="2551" y="9685"/>
                    <a:pt x="2637" y="10254"/>
                    <a:pt x="2792" y="10822"/>
                  </a:cubicBezTo>
                  <a:lnTo>
                    <a:pt x="2672" y="10822"/>
                  </a:lnTo>
                  <a:cubicBezTo>
                    <a:pt x="1827" y="10822"/>
                    <a:pt x="1121" y="11408"/>
                    <a:pt x="948" y="12201"/>
                  </a:cubicBezTo>
                  <a:lnTo>
                    <a:pt x="449" y="12201"/>
                  </a:lnTo>
                  <a:cubicBezTo>
                    <a:pt x="207" y="12201"/>
                    <a:pt x="1" y="12408"/>
                    <a:pt x="1" y="12666"/>
                  </a:cubicBezTo>
                  <a:lnTo>
                    <a:pt x="1" y="13545"/>
                  </a:lnTo>
                  <a:cubicBezTo>
                    <a:pt x="1" y="13735"/>
                    <a:pt x="138" y="13907"/>
                    <a:pt x="311" y="13959"/>
                  </a:cubicBezTo>
                  <a:lnTo>
                    <a:pt x="311" y="15458"/>
                  </a:lnTo>
                  <a:cubicBezTo>
                    <a:pt x="311" y="15802"/>
                    <a:pt x="604" y="16078"/>
                    <a:pt x="948" y="16078"/>
                  </a:cubicBezTo>
                  <a:lnTo>
                    <a:pt x="13631" y="16078"/>
                  </a:lnTo>
                  <a:cubicBezTo>
                    <a:pt x="13855" y="16078"/>
                    <a:pt x="14080" y="16026"/>
                    <a:pt x="14252" y="15906"/>
                  </a:cubicBezTo>
                  <a:cubicBezTo>
                    <a:pt x="15441" y="15148"/>
                    <a:pt x="16440" y="14148"/>
                    <a:pt x="17181" y="13011"/>
                  </a:cubicBezTo>
                  <a:cubicBezTo>
                    <a:pt x="17957" y="11787"/>
                    <a:pt x="18370" y="10443"/>
                    <a:pt x="18388" y="9116"/>
                  </a:cubicBezTo>
                  <a:cubicBezTo>
                    <a:pt x="18370" y="7686"/>
                    <a:pt x="17905" y="6238"/>
                    <a:pt x="17044" y="4980"/>
                  </a:cubicBezTo>
                  <a:cubicBezTo>
                    <a:pt x="17233" y="4515"/>
                    <a:pt x="17112" y="3964"/>
                    <a:pt x="16716" y="3636"/>
                  </a:cubicBezTo>
                  <a:lnTo>
                    <a:pt x="16234" y="3240"/>
                  </a:lnTo>
                  <a:lnTo>
                    <a:pt x="16234" y="2396"/>
                  </a:lnTo>
                  <a:cubicBezTo>
                    <a:pt x="16613" y="2309"/>
                    <a:pt x="16906" y="1965"/>
                    <a:pt x="16906" y="1551"/>
                  </a:cubicBezTo>
                  <a:lnTo>
                    <a:pt x="16906" y="879"/>
                  </a:lnTo>
                  <a:cubicBezTo>
                    <a:pt x="16906" y="397"/>
                    <a:pt x="16509" y="0"/>
                    <a:pt x="16027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71"/>
            <p:cNvSpPr/>
            <p:nvPr/>
          </p:nvSpPr>
          <p:spPr>
            <a:xfrm>
              <a:off x="1611438" y="3454600"/>
              <a:ext cx="50000" cy="50000"/>
            </a:xfrm>
            <a:custGeom>
              <a:rect b="b" l="l" r="r" t="t"/>
              <a:pathLst>
                <a:path extrusionOk="0" h="2000" w="2000">
                  <a:moveTo>
                    <a:pt x="1000" y="535"/>
                  </a:moveTo>
                  <a:cubicBezTo>
                    <a:pt x="1259" y="535"/>
                    <a:pt x="1466" y="742"/>
                    <a:pt x="1466" y="1000"/>
                  </a:cubicBezTo>
                  <a:cubicBezTo>
                    <a:pt x="1466" y="1259"/>
                    <a:pt x="1259" y="1466"/>
                    <a:pt x="1000" y="1466"/>
                  </a:cubicBezTo>
                  <a:cubicBezTo>
                    <a:pt x="742" y="1466"/>
                    <a:pt x="535" y="1259"/>
                    <a:pt x="535" y="1000"/>
                  </a:cubicBezTo>
                  <a:cubicBezTo>
                    <a:pt x="535" y="742"/>
                    <a:pt x="742" y="535"/>
                    <a:pt x="1000" y="535"/>
                  </a:cubicBezTo>
                  <a:close/>
                  <a:moveTo>
                    <a:pt x="1000" y="1"/>
                  </a:moveTo>
                  <a:cubicBezTo>
                    <a:pt x="449" y="1"/>
                    <a:pt x="1" y="449"/>
                    <a:pt x="1" y="1000"/>
                  </a:cubicBezTo>
                  <a:cubicBezTo>
                    <a:pt x="1" y="1552"/>
                    <a:pt x="449" y="2000"/>
                    <a:pt x="1000" y="2000"/>
                  </a:cubicBezTo>
                  <a:cubicBezTo>
                    <a:pt x="1552" y="2000"/>
                    <a:pt x="2000" y="1552"/>
                    <a:pt x="2000" y="1000"/>
                  </a:cubicBezTo>
                  <a:cubicBezTo>
                    <a:pt x="2000" y="449"/>
                    <a:pt x="1552" y="1"/>
                    <a:pt x="1000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71"/>
            <p:cNvSpPr/>
            <p:nvPr/>
          </p:nvSpPr>
          <p:spPr>
            <a:xfrm>
              <a:off x="1454188" y="3387825"/>
              <a:ext cx="133150" cy="152975"/>
            </a:xfrm>
            <a:custGeom>
              <a:rect b="b" l="l" r="r" t="t"/>
              <a:pathLst>
                <a:path extrusionOk="0" h="6119" w="5326">
                  <a:moveTo>
                    <a:pt x="2655" y="552"/>
                  </a:moveTo>
                  <a:cubicBezTo>
                    <a:pt x="2672" y="552"/>
                    <a:pt x="2706" y="552"/>
                    <a:pt x="2724" y="587"/>
                  </a:cubicBezTo>
                  <a:cubicBezTo>
                    <a:pt x="2844" y="776"/>
                    <a:pt x="2913" y="1017"/>
                    <a:pt x="2913" y="1242"/>
                  </a:cubicBezTo>
                  <a:cubicBezTo>
                    <a:pt x="2913" y="1259"/>
                    <a:pt x="2913" y="1276"/>
                    <a:pt x="2913" y="1293"/>
                  </a:cubicBezTo>
                  <a:lnTo>
                    <a:pt x="2413" y="1293"/>
                  </a:lnTo>
                  <a:cubicBezTo>
                    <a:pt x="2413" y="1276"/>
                    <a:pt x="2413" y="1259"/>
                    <a:pt x="2413" y="1242"/>
                  </a:cubicBezTo>
                  <a:cubicBezTo>
                    <a:pt x="2413" y="1017"/>
                    <a:pt x="2482" y="776"/>
                    <a:pt x="2603" y="587"/>
                  </a:cubicBezTo>
                  <a:cubicBezTo>
                    <a:pt x="2620" y="552"/>
                    <a:pt x="2655" y="552"/>
                    <a:pt x="2655" y="552"/>
                  </a:cubicBezTo>
                  <a:close/>
                  <a:moveTo>
                    <a:pt x="1293" y="725"/>
                  </a:moveTo>
                  <a:cubicBezTo>
                    <a:pt x="1517" y="793"/>
                    <a:pt x="1724" y="914"/>
                    <a:pt x="1896" y="1069"/>
                  </a:cubicBezTo>
                  <a:cubicBezTo>
                    <a:pt x="1896" y="1069"/>
                    <a:pt x="1896" y="1069"/>
                    <a:pt x="1896" y="1086"/>
                  </a:cubicBezTo>
                  <a:cubicBezTo>
                    <a:pt x="1879" y="1138"/>
                    <a:pt x="1879" y="1190"/>
                    <a:pt x="1879" y="1242"/>
                  </a:cubicBezTo>
                  <a:cubicBezTo>
                    <a:pt x="1879" y="1259"/>
                    <a:pt x="1879" y="1276"/>
                    <a:pt x="1879" y="1293"/>
                  </a:cubicBezTo>
                  <a:lnTo>
                    <a:pt x="1707" y="1293"/>
                  </a:lnTo>
                  <a:cubicBezTo>
                    <a:pt x="1621" y="1293"/>
                    <a:pt x="1535" y="1310"/>
                    <a:pt x="1448" y="1328"/>
                  </a:cubicBezTo>
                  <a:cubicBezTo>
                    <a:pt x="1328" y="1173"/>
                    <a:pt x="1242" y="1000"/>
                    <a:pt x="1207" y="828"/>
                  </a:cubicBezTo>
                  <a:cubicBezTo>
                    <a:pt x="1190" y="793"/>
                    <a:pt x="1207" y="759"/>
                    <a:pt x="1224" y="759"/>
                  </a:cubicBezTo>
                  <a:cubicBezTo>
                    <a:pt x="1224" y="742"/>
                    <a:pt x="1242" y="725"/>
                    <a:pt x="1276" y="725"/>
                  </a:cubicBezTo>
                  <a:close/>
                  <a:moveTo>
                    <a:pt x="4051" y="725"/>
                  </a:moveTo>
                  <a:cubicBezTo>
                    <a:pt x="4085" y="725"/>
                    <a:pt x="4102" y="742"/>
                    <a:pt x="4102" y="759"/>
                  </a:cubicBezTo>
                  <a:cubicBezTo>
                    <a:pt x="4119" y="759"/>
                    <a:pt x="4137" y="793"/>
                    <a:pt x="4119" y="828"/>
                  </a:cubicBezTo>
                  <a:cubicBezTo>
                    <a:pt x="4085" y="1000"/>
                    <a:pt x="3999" y="1173"/>
                    <a:pt x="3878" y="1328"/>
                  </a:cubicBezTo>
                  <a:cubicBezTo>
                    <a:pt x="3792" y="1310"/>
                    <a:pt x="3706" y="1293"/>
                    <a:pt x="3620" y="1293"/>
                  </a:cubicBezTo>
                  <a:lnTo>
                    <a:pt x="3447" y="1293"/>
                  </a:lnTo>
                  <a:cubicBezTo>
                    <a:pt x="3447" y="1276"/>
                    <a:pt x="3447" y="1259"/>
                    <a:pt x="3447" y="1242"/>
                  </a:cubicBezTo>
                  <a:cubicBezTo>
                    <a:pt x="3447" y="1190"/>
                    <a:pt x="3447" y="1138"/>
                    <a:pt x="3430" y="1086"/>
                  </a:cubicBezTo>
                  <a:cubicBezTo>
                    <a:pt x="3430" y="1069"/>
                    <a:pt x="3430" y="1069"/>
                    <a:pt x="3430" y="1069"/>
                  </a:cubicBezTo>
                  <a:cubicBezTo>
                    <a:pt x="3602" y="914"/>
                    <a:pt x="3809" y="793"/>
                    <a:pt x="4033" y="725"/>
                  </a:cubicBezTo>
                  <a:close/>
                  <a:moveTo>
                    <a:pt x="3620" y="1845"/>
                  </a:moveTo>
                  <a:cubicBezTo>
                    <a:pt x="4016" y="1845"/>
                    <a:pt x="4361" y="2051"/>
                    <a:pt x="4567" y="2379"/>
                  </a:cubicBezTo>
                  <a:cubicBezTo>
                    <a:pt x="4757" y="2724"/>
                    <a:pt x="4757" y="3137"/>
                    <a:pt x="4567" y="3482"/>
                  </a:cubicBezTo>
                  <a:lnTo>
                    <a:pt x="3689" y="4998"/>
                  </a:lnTo>
                  <a:cubicBezTo>
                    <a:pt x="3465" y="5360"/>
                    <a:pt x="3085" y="5584"/>
                    <a:pt x="2655" y="5584"/>
                  </a:cubicBezTo>
                  <a:cubicBezTo>
                    <a:pt x="2241" y="5584"/>
                    <a:pt x="1862" y="5360"/>
                    <a:pt x="1638" y="4998"/>
                  </a:cubicBezTo>
                  <a:lnTo>
                    <a:pt x="759" y="3482"/>
                  </a:lnTo>
                  <a:cubicBezTo>
                    <a:pt x="570" y="3137"/>
                    <a:pt x="570" y="2724"/>
                    <a:pt x="759" y="2379"/>
                  </a:cubicBezTo>
                  <a:cubicBezTo>
                    <a:pt x="966" y="2051"/>
                    <a:pt x="1311" y="1845"/>
                    <a:pt x="1707" y="1845"/>
                  </a:cubicBezTo>
                  <a:close/>
                  <a:moveTo>
                    <a:pt x="2655" y="1"/>
                  </a:moveTo>
                  <a:cubicBezTo>
                    <a:pt x="2448" y="1"/>
                    <a:pt x="2241" y="121"/>
                    <a:pt x="2138" y="311"/>
                  </a:cubicBezTo>
                  <a:cubicBezTo>
                    <a:pt x="2103" y="380"/>
                    <a:pt x="2069" y="432"/>
                    <a:pt x="2034" y="501"/>
                  </a:cubicBezTo>
                  <a:cubicBezTo>
                    <a:pt x="1862" y="363"/>
                    <a:pt x="1655" y="277"/>
                    <a:pt x="1431" y="208"/>
                  </a:cubicBezTo>
                  <a:cubicBezTo>
                    <a:pt x="1379" y="195"/>
                    <a:pt x="1327" y="188"/>
                    <a:pt x="1274" y="188"/>
                  </a:cubicBezTo>
                  <a:cubicBezTo>
                    <a:pt x="1117" y="188"/>
                    <a:pt x="962" y="246"/>
                    <a:pt x="845" y="363"/>
                  </a:cubicBezTo>
                  <a:cubicBezTo>
                    <a:pt x="673" y="535"/>
                    <a:pt x="621" y="759"/>
                    <a:pt x="673" y="966"/>
                  </a:cubicBezTo>
                  <a:cubicBezTo>
                    <a:pt x="725" y="1155"/>
                    <a:pt x="811" y="1345"/>
                    <a:pt x="914" y="1500"/>
                  </a:cubicBezTo>
                  <a:cubicBezTo>
                    <a:pt x="673" y="1638"/>
                    <a:pt x="449" y="1845"/>
                    <a:pt x="294" y="2120"/>
                  </a:cubicBezTo>
                  <a:cubicBezTo>
                    <a:pt x="1" y="2620"/>
                    <a:pt x="1" y="3240"/>
                    <a:pt x="294" y="3740"/>
                  </a:cubicBezTo>
                  <a:lnTo>
                    <a:pt x="1173" y="5257"/>
                  </a:lnTo>
                  <a:cubicBezTo>
                    <a:pt x="1483" y="5808"/>
                    <a:pt x="2034" y="6118"/>
                    <a:pt x="2655" y="6118"/>
                  </a:cubicBezTo>
                  <a:cubicBezTo>
                    <a:pt x="3292" y="6118"/>
                    <a:pt x="3844" y="5808"/>
                    <a:pt x="4154" y="5257"/>
                  </a:cubicBezTo>
                  <a:lnTo>
                    <a:pt x="5033" y="3740"/>
                  </a:lnTo>
                  <a:cubicBezTo>
                    <a:pt x="5326" y="3240"/>
                    <a:pt x="5326" y="2620"/>
                    <a:pt x="5033" y="2120"/>
                  </a:cubicBezTo>
                  <a:cubicBezTo>
                    <a:pt x="4878" y="1845"/>
                    <a:pt x="4654" y="1638"/>
                    <a:pt x="4412" y="1500"/>
                  </a:cubicBezTo>
                  <a:cubicBezTo>
                    <a:pt x="4516" y="1345"/>
                    <a:pt x="4602" y="1155"/>
                    <a:pt x="4654" y="966"/>
                  </a:cubicBezTo>
                  <a:cubicBezTo>
                    <a:pt x="4705" y="759"/>
                    <a:pt x="4654" y="535"/>
                    <a:pt x="4481" y="363"/>
                  </a:cubicBezTo>
                  <a:cubicBezTo>
                    <a:pt x="4365" y="246"/>
                    <a:pt x="4210" y="188"/>
                    <a:pt x="4052" y="188"/>
                  </a:cubicBezTo>
                  <a:cubicBezTo>
                    <a:pt x="4000" y="188"/>
                    <a:pt x="3947" y="195"/>
                    <a:pt x="3895" y="208"/>
                  </a:cubicBezTo>
                  <a:cubicBezTo>
                    <a:pt x="3671" y="277"/>
                    <a:pt x="3465" y="363"/>
                    <a:pt x="3292" y="501"/>
                  </a:cubicBezTo>
                  <a:cubicBezTo>
                    <a:pt x="3258" y="432"/>
                    <a:pt x="3223" y="380"/>
                    <a:pt x="3189" y="311"/>
                  </a:cubicBezTo>
                  <a:cubicBezTo>
                    <a:pt x="3085" y="121"/>
                    <a:pt x="2879" y="1"/>
                    <a:pt x="2655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71"/>
            <p:cNvSpPr/>
            <p:nvPr/>
          </p:nvSpPr>
          <p:spPr>
            <a:xfrm>
              <a:off x="1499438" y="3472700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1"/>
                  </a:moveTo>
                  <a:cubicBezTo>
                    <a:pt x="121" y="1"/>
                    <a:pt x="0" y="121"/>
                    <a:pt x="0" y="259"/>
                  </a:cubicBezTo>
                  <a:cubicBezTo>
                    <a:pt x="0" y="414"/>
                    <a:pt x="121" y="535"/>
                    <a:pt x="276" y="535"/>
                  </a:cubicBezTo>
                  <a:cubicBezTo>
                    <a:pt x="431" y="535"/>
                    <a:pt x="552" y="414"/>
                    <a:pt x="552" y="259"/>
                  </a:cubicBezTo>
                  <a:cubicBezTo>
                    <a:pt x="552" y="121"/>
                    <a:pt x="431" y="1"/>
                    <a:pt x="276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71"/>
            <p:cNvSpPr/>
            <p:nvPr/>
          </p:nvSpPr>
          <p:spPr>
            <a:xfrm>
              <a:off x="1528288" y="3472700"/>
              <a:ext cx="13400" cy="13375"/>
            </a:xfrm>
            <a:custGeom>
              <a:rect b="b" l="l" r="r" t="t"/>
              <a:pathLst>
                <a:path extrusionOk="0" h="535" w="536">
                  <a:moveTo>
                    <a:pt x="277" y="1"/>
                  </a:moveTo>
                  <a:cubicBezTo>
                    <a:pt x="121" y="1"/>
                    <a:pt x="1" y="121"/>
                    <a:pt x="1" y="259"/>
                  </a:cubicBezTo>
                  <a:cubicBezTo>
                    <a:pt x="1" y="414"/>
                    <a:pt x="121" y="535"/>
                    <a:pt x="277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1"/>
                    <a:pt x="414" y="1"/>
                    <a:pt x="277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71"/>
            <p:cNvSpPr/>
            <p:nvPr/>
          </p:nvSpPr>
          <p:spPr>
            <a:xfrm>
              <a:off x="1514088" y="3493375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59" y="1"/>
                  </a:moveTo>
                  <a:cubicBezTo>
                    <a:pt x="121" y="1"/>
                    <a:pt x="0" y="121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71"/>
            <p:cNvSpPr/>
            <p:nvPr/>
          </p:nvSpPr>
          <p:spPr>
            <a:xfrm>
              <a:off x="1485213" y="3450300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76" y="0"/>
                  </a:moveTo>
                  <a:cubicBezTo>
                    <a:pt x="121" y="0"/>
                    <a:pt x="1" y="121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1"/>
                    <a:pt x="414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71"/>
            <p:cNvSpPr/>
            <p:nvPr/>
          </p:nvSpPr>
          <p:spPr>
            <a:xfrm>
              <a:off x="1514088" y="3450300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59" y="0"/>
                  </a:moveTo>
                  <a:cubicBezTo>
                    <a:pt x="121" y="0"/>
                    <a:pt x="0" y="121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71"/>
            <p:cNvSpPr/>
            <p:nvPr/>
          </p:nvSpPr>
          <p:spPr>
            <a:xfrm>
              <a:off x="1542513" y="3450300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0"/>
                  </a:moveTo>
                  <a:cubicBezTo>
                    <a:pt x="121" y="0"/>
                    <a:pt x="1" y="121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31" y="535"/>
                    <a:pt x="552" y="414"/>
                    <a:pt x="552" y="259"/>
                  </a:cubicBezTo>
                  <a:cubicBezTo>
                    <a:pt x="552" y="121"/>
                    <a:pt x="431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71"/>
            <p:cNvSpPr/>
            <p:nvPr/>
          </p:nvSpPr>
          <p:spPr>
            <a:xfrm>
              <a:off x="1399488" y="3486925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14"/>
                    <a:pt x="121" y="534"/>
                    <a:pt x="276" y="534"/>
                  </a:cubicBezTo>
                  <a:cubicBezTo>
                    <a:pt x="431" y="534"/>
                    <a:pt x="552" y="414"/>
                    <a:pt x="552" y="276"/>
                  </a:cubicBezTo>
                  <a:cubicBezTo>
                    <a:pt x="552" y="121"/>
                    <a:pt x="431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71"/>
            <p:cNvSpPr/>
            <p:nvPr/>
          </p:nvSpPr>
          <p:spPr>
            <a:xfrm>
              <a:off x="1347788" y="3479600"/>
              <a:ext cx="13375" cy="13800"/>
            </a:xfrm>
            <a:custGeom>
              <a:rect b="b" l="l" r="r" t="t"/>
              <a:pathLst>
                <a:path extrusionOk="0" h="552" w="535">
                  <a:moveTo>
                    <a:pt x="259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31"/>
                    <a:pt x="121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98"/>
          <p:cNvSpPr txBox="1"/>
          <p:nvPr>
            <p:ph type="title"/>
          </p:nvPr>
        </p:nvSpPr>
        <p:spPr>
          <a:xfrm>
            <a:off x="673275" y="547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Summary: What’s Next?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428" name="Google Shape;1428;p98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429" name="Google Shape;1429;p98"/>
          <p:cNvSpPr/>
          <p:nvPr/>
        </p:nvSpPr>
        <p:spPr>
          <a:xfrm>
            <a:off x="393125" y="1313600"/>
            <a:ext cx="8429700" cy="28731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98"/>
          <p:cNvSpPr txBox="1"/>
          <p:nvPr>
            <p:ph idx="1" type="body"/>
          </p:nvPr>
        </p:nvSpPr>
        <p:spPr>
          <a:xfrm>
            <a:off x="356900" y="1403000"/>
            <a:ext cx="8520600" cy="28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Diving further into effective ways of </a:t>
            </a:r>
            <a:r>
              <a:rPr b="1" lang="en"/>
              <a:t>preserving tradition while spreading culture.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Diving further into </a:t>
            </a:r>
            <a:r>
              <a:rPr b="1" lang="en"/>
              <a:t>reducing barriers (effort, language, insecurity) </a:t>
            </a:r>
            <a:r>
              <a:rPr lang="en"/>
              <a:t>to authentic cooking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We’ve seen common threads of hesitation and with several topics around food– what could help them?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Interviewing more people and </a:t>
            </a:r>
            <a:r>
              <a:rPr b="1" lang="en"/>
              <a:t>validating/invalidating</a:t>
            </a:r>
            <a:r>
              <a:rPr lang="en"/>
              <a:t> these insights.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Developing prototypes for re-emerging ideas!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Appendix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436" name="Google Shape;1436;p9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https://food52.com/recipes/84225-mole-sencillo-recipe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https://www.allrecipes.com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72"/>
          <p:cNvSpPr txBox="1"/>
          <p:nvPr/>
        </p:nvSpPr>
        <p:spPr>
          <a:xfrm>
            <a:off x="625225" y="568225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Methodology</a:t>
            </a:r>
            <a:endParaRPr b="1"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913" name="Google Shape;913;p72"/>
          <p:cNvSpPr/>
          <p:nvPr/>
        </p:nvSpPr>
        <p:spPr>
          <a:xfrm>
            <a:off x="2604700" y="247101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4" name="Google Shape;914;p72"/>
          <p:cNvCxnSpPr>
            <a:stCxn id="913" idx="0"/>
          </p:cNvCxnSpPr>
          <p:nvPr/>
        </p:nvCxnSpPr>
        <p:spPr>
          <a:xfrm rot="10800000">
            <a:off x="2940700" y="1424613"/>
            <a:ext cx="0" cy="10464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5" name="Google Shape;915;p72"/>
          <p:cNvSpPr txBox="1"/>
          <p:nvPr/>
        </p:nvSpPr>
        <p:spPr>
          <a:xfrm>
            <a:off x="3090749" y="1285625"/>
            <a:ext cx="21264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Brainstorm</a:t>
            </a:r>
            <a:endParaRPr b="1" sz="22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16" name="Google Shape;916;p72"/>
          <p:cNvSpPr txBox="1"/>
          <p:nvPr/>
        </p:nvSpPr>
        <p:spPr>
          <a:xfrm>
            <a:off x="3090748" y="1647885"/>
            <a:ext cx="18807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Who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extreme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users might be.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17" name="Google Shape;917;p72"/>
          <p:cNvSpPr txBox="1"/>
          <p:nvPr/>
        </p:nvSpPr>
        <p:spPr>
          <a:xfrm>
            <a:off x="1395910" y="3160338"/>
            <a:ext cx="1880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C4442"/>
                </a:solidFill>
                <a:latin typeface="Anaheim"/>
                <a:ea typeface="Anaheim"/>
                <a:cs typeface="Anaheim"/>
                <a:sym typeface="Anaheim"/>
              </a:rPr>
              <a:t>Generate</a:t>
            </a:r>
            <a:endParaRPr b="1" sz="2200">
              <a:solidFill>
                <a:srgbClr val="3C444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18" name="Google Shape;918;p72"/>
          <p:cNvSpPr txBox="1"/>
          <p:nvPr/>
        </p:nvSpPr>
        <p:spPr>
          <a:xfrm>
            <a:off x="1395899" y="3543260"/>
            <a:ext cx="18807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Questions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for different types of interviewees.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919" name="Google Shape;919;p72"/>
          <p:cNvCxnSpPr>
            <a:endCxn id="920" idx="4"/>
          </p:cNvCxnSpPr>
          <p:nvPr/>
        </p:nvCxnSpPr>
        <p:spPr>
          <a:xfrm rot="10800000">
            <a:off x="1252200" y="3143013"/>
            <a:ext cx="0" cy="10749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1" name="Google Shape;921;p72"/>
          <p:cNvSpPr/>
          <p:nvPr/>
        </p:nvSpPr>
        <p:spPr>
          <a:xfrm>
            <a:off x="4293200" y="247101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72"/>
          <p:cNvSpPr txBox="1"/>
          <p:nvPr/>
        </p:nvSpPr>
        <p:spPr>
          <a:xfrm>
            <a:off x="4772911" y="3160338"/>
            <a:ext cx="1880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Interview</a:t>
            </a:r>
            <a:endParaRPr b="1" sz="2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23" name="Google Shape;923;p72"/>
          <p:cNvSpPr txBox="1"/>
          <p:nvPr/>
        </p:nvSpPr>
        <p:spPr>
          <a:xfrm>
            <a:off x="4772900" y="3543250"/>
            <a:ext cx="21264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Through conversation and 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careful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observation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924" name="Google Shape;924;p72"/>
          <p:cNvCxnSpPr>
            <a:endCxn id="921" idx="4"/>
          </p:cNvCxnSpPr>
          <p:nvPr/>
        </p:nvCxnSpPr>
        <p:spPr>
          <a:xfrm rot="10800000">
            <a:off x="4629200" y="3143013"/>
            <a:ext cx="0" cy="10485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5" name="Google Shape;925;p72"/>
          <p:cNvSpPr/>
          <p:nvPr/>
        </p:nvSpPr>
        <p:spPr>
          <a:xfrm>
            <a:off x="5981700" y="247101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6" name="Google Shape;926;p72"/>
          <p:cNvCxnSpPr>
            <a:stCxn id="925" idx="0"/>
          </p:cNvCxnSpPr>
          <p:nvPr/>
        </p:nvCxnSpPr>
        <p:spPr>
          <a:xfrm rot="10800000">
            <a:off x="6317700" y="1424613"/>
            <a:ext cx="0" cy="10464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7" name="Google Shape;927;p72"/>
          <p:cNvSpPr txBox="1"/>
          <p:nvPr/>
        </p:nvSpPr>
        <p:spPr>
          <a:xfrm>
            <a:off x="6461409" y="1304750"/>
            <a:ext cx="1880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Analyse</a:t>
            </a:r>
            <a:endParaRPr b="1" sz="2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28" name="Google Shape;928;p72"/>
          <p:cNvSpPr txBox="1"/>
          <p:nvPr/>
        </p:nvSpPr>
        <p:spPr>
          <a:xfrm>
            <a:off x="6461398" y="1688060"/>
            <a:ext cx="18807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Understand what their insights were and </a:t>
            </a: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empathize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20" name="Google Shape;920;p72"/>
          <p:cNvSpPr/>
          <p:nvPr/>
        </p:nvSpPr>
        <p:spPr>
          <a:xfrm>
            <a:off x="916200" y="247101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9" name="Google Shape;929;p72"/>
          <p:cNvCxnSpPr>
            <a:endCxn id="913" idx="2"/>
          </p:cNvCxnSpPr>
          <p:nvPr/>
        </p:nvCxnSpPr>
        <p:spPr>
          <a:xfrm>
            <a:off x="1588300" y="2807013"/>
            <a:ext cx="1016400" cy="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0" name="Google Shape;930;p72"/>
          <p:cNvCxnSpPr>
            <a:stCxn id="913" idx="6"/>
            <a:endCxn id="921" idx="2"/>
          </p:cNvCxnSpPr>
          <p:nvPr/>
        </p:nvCxnSpPr>
        <p:spPr>
          <a:xfrm>
            <a:off x="3276700" y="2807013"/>
            <a:ext cx="1016400" cy="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1" name="Google Shape;931;p72"/>
          <p:cNvCxnSpPr>
            <a:stCxn id="921" idx="6"/>
            <a:endCxn id="925" idx="2"/>
          </p:cNvCxnSpPr>
          <p:nvPr/>
        </p:nvCxnSpPr>
        <p:spPr>
          <a:xfrm>
            <a:off x="4965200" y="2807013"/>
            <a:ext cx="1016400" cy="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32" name="Google Shape;932;p72"/>
          <p:cNvGrpSpPr/>
          <p:nvPr/>
        </p:nvGrpSpPr>
        <p:grpSpPr>
          <a:xfrm>
            <a:off x="1049244" y="2624424"/>
            <a:ext cx="405915" cy="354944"/>
            <a:chOff x="1259038" y="3197850"/>
            <a:chExt cx="459700" cy="401975"/>
          </a:xfrm>
        </p:grpSpPr>
        <p:sp>
          <p:nvSpPr>
            <p:cNvPr id="933" name="Google Shape;933;p72"/>
            <p:cNvSpPr/>
            <p:nvPr/>
          </p:nvSpPr>
          <p:spPr>
            <a:xfrm>
              <a:off x="1259038" y="3197850"/>
              <a:ext cx="459700" cy="401975"/>
            </a:xfrm>
            <a:custGeom>
              <a:rect b="b" l="l" r="r" t="t"/>
              <a:pathLst>
                <a:path extrusionOk="0" h="16079" w="18388">
                  <a:moveTo>
                    <a:pt x="16027" y="534"/>
                  </a:moveTo>
                  <a:cubicBezTo>
                    <a:pt x="16216" y="534"/>
                    <a:pt x="16371" y="690"/>
                    <a:pt x="16371" y="879"/>
                  </a:cubicBezTo>
                  <a:lnTo>
                    <a:pt x="16371" y="1551"/>
                  </a:lnTo>
                  <a:cubicBezTo>
                    <a:pt x="16371" y="1724"/>
                    <a:pt x="16216" y="1879"/>
                    <a:pt x="16027" y="1879"/>
                  </a:cubicBezTo>
                  <a:lnTo>
                    <a:pt x="8824" y="1879"/>
                  </a:lnTo>
                  <a:cubicBezTo>
                    <a:pt x="8686" y="1879"/>
                    <a:pt x="8565" y="1999"/>
                    <a:pt x="8565" y="2154"/>
                  </a:cubicBezTo>
                  <a:cubicBezTo>
                    <a:pt x="8565" y="2309"/>
                    <a:pt x="8686" y="2430"/>
                    <a:pt x="8824" y="2430"/>
                  </a:cubicBezTo>
                  <a:lnTo>
                    <a:pt x="15699" y="2430"/>
                  </a:lnTo>
                  <a:lnTo>
                    <a:pt x="15699" y="3102"/>
                  </a:lnTo>
                  <a:lnTo>
                    <a:pt x="5239" y="3102"/>
                  </a:lnTo>
                  <a:lnTo>
                    <a:pt x="5239" y="2430"/>
                  </a:lnTo>
                  <a:lnTo>
                    <a:pt x="7531" y="2430"/>
                  </a:lnTo>
                  <a:cubicBezTo>
                    <a:pt x="7686" y="2430"/>
                    <a:pt x="7807" y="2309"/>
                    <a:pt x="7807" y="2154"/>
                  </a:cubicBezTo>
                  <a:cubicBezTo>
                    <a:pt x="7807" y="1999"/>
                    <a:pt x="7686" y="1879"/>
                    <a:pt x="7531" y="1879"/>
                  </a:cubicBezTo>
                  <a:lnTo>
                    <a:pt x="4912" y="1879"/>
                  </a:lnTo>
                  <a:cubicBezTo>
                    <a:pt x="4722" y="1879"/>
                    <a:pt x="4567" y="1724"/>
                    <a:pt x="4567" y="1551"/>
                  </a:cubicBezTo>
                  <a:lnTo>
                    <a:pt x="4567" y="879"/>
                  </a:lnTo>
                  <a:cubicBezTo>
                    <a:pt x="4567" y="690"/>
                    <a:pt x="4722" y="534"/>
                    <a:pt x="4912" y="534"/>
                  </a:cubicBezTo>
                  <a:close/>
                  <a:moveTo>
                    <a:pt x="15872" y="3636"/>
                  </a:moveTo>
                  <a:lnTo>
                    <a:pt x="16371" y="4050"/>
                  </a:lnTo>
                  <a:cubicBezTo>
                    <a:pt x="16613" y="4257"/>
                    <a:pt x="16664" y="4619"/>
                    <a:pt x="16492" y="4860"/>
                  </a:cubicBezTo>
                  <a:cubicBezTo>
                    <a:pt x="16389" y="5015"/>
                    <a:pt x="16234" y="5084"/>
                    <a:pt x="16044" y="5101"/>
                  </a:cubicBezTo>
                  <a:lnTo>
                    <a:pt x="16010" y="5101"/>
                  </a:lnTo>
                  <a:cubicBezTo>
                    <a:pt x="15786" y="5101"/>
                    <a:pt x="15579" y="5015"/>
                    <a:pt x="15406" y="4843"/>
                  </a:cubicBezTo>
                  <a:cubicBezTo>
                    <a:pt x="15355" y="4791"/>
                    <a:pt x="15286" y="4756"/>
                    <a:pt x="15217" y="4756"/>
                  </a:cubicBezTo>
                  <a:cubicBezTo>
                    <a:pt x="15148" y="4756"/>
                    <a:pt x="15079" y="4791"/>
                    <a:pt x="15027" y="4843"/>
                  </a:cubicBezTo>
                  <a:cubicBezTo>
                    <a:pt x="14872" y="5015"/>
                    <a:pt x="14648" y="5101"/>
                    <a:pt x="14424" y="5101"/>
                  </a:cubicBezTo>
                  <a:cubicBezTo>
                    <a:pt x="14200" y="5101"/>
                    <a:pt x="13993" y="5015"/>
                    <a:pt x="13838" y="4843"/>
                  </a:cubicBezTo>
                  <a:cubicBezTo>
                    <a:pt x="13787" y="4791"/>
                    <a:pt x="13718" y="4756"/>
                    <a:pt x="13631" y="4756"/>
                  </a:cubicBezTo>
                  <a:cubicBezTo>
                    <a:pt x="13563" y="4756"/>
                    <a:pt x="13494" y="4791"/>
                    <a:pt x="13442" y="4843"/>
                  </a:cubicBezTo>
                  <a:cubicBezTo>
                    <a:pt x="13287" y="5015"/>
                    <a:pt x="13063" y="5101"/>
                    <a:pt x="12839" y="5101"/>
                  </a:cubicBezTo>
                  <a:cubicBezTo>
                    <a:pt x="12615" y="5101"/>
                    <a:pt x="12408" y="5015"/>
                    <a:pt x="12253" y="4843"/>
                  </a:cubicBezTo>
                  <a:cubicBezTo>
                    <a:pt x="12201" y="4791"/>
                    <a:pt x="12132" y="4756"/>
                    <a:pt x="12046" y="4756"/>
                  </a:cubicBezTo>
                  <a:cubicBezTo>
                    <a:pt x="11977" y="4756"/>
                    <a:pt x="11908" y="4791"/>
                    <a:pt x="11857" y="4843"/>
                  </a:cubicBezTo>
                  <a:cubicBezTo>
                    <a:pt x="11701" y="5015"/>
                    <a:pt x="11495" y="5101"/>
                    <a:pt x="11253" y="5101"/>
                  </a:cubicBezTo>
                  <a:cubicBezTo>
                    <a:pt x="11029" y="5101"/>
                    <a:pt x="10823" y="5015"/>
                    <a:pt x="10667" y="4843"/>
                  </a:cubicBezTo>
                  <a:cubicBezTo>
                    <a:pt x="10616" y="4791"/>
                    <a:pt x="10547" y="4756"/>
                    <a:pt x="10461" y="4756"/>
                  </a:cubicBezTo>
                  <a:cubicBezTo>
                    <a:pt x="10392" y="4756"/>
                    <a:pt x="10323" y="4791"/>
                    <a:pt x="10271" y="4843"/>
                  </a:cubicBezTo>
                  <a:cubicBezTo>
                    <a:pt x="10116" y="5015"/>
                    <a:pt x="9909" y="5101"/>
                    <a:pt x="9685" y="5101"/>
                  </a:cubicBezTo>
                  <a:cubicBezTo>
                    <a:pt x="9444" y="5101"/>
                    <a:pt x="9237" y="5015"/>
                    <a:pt x="9082" y="4843"/>
                  </a:cubicBezTo>
                  <a:cubicBezTo>
                    <a:pt x="9030" y="4791"/>
                    <a:pt x="8961" y="4756"/>
                    <a:pt x="8893" y="4756"/>
                  </a:cubicBezTo>
                  <a:cubicBezTo>
                    <a:pt x="8806" y="4756"/>
                    <a:pt x="8737" y="4791"/>
                    <a:pt x="8686" y="4843"/>
                  </a:cubicBezTo>
                  <a:cubicBezTo>
                    <a:pt x="8531" y="5015"/>
                    <a:pt x="8324" y="5101"/>
                    <a:pt x="8100" y="5101"/>
                  </a:cubicBezTo>
                  <a:cubicBezTo>
                    <a:pt x="7859" y="5101"/>
                    <a:pt x="7652" y="5015"/>
                    <a:pt x="7497" y="4843"/>
                  </a:cubicBezTo>
                  <a:cubicBezTo>
                    <a:pt x="7445" y="4791"/>
                    <a:pt x="7376" y="4756"/>
                    <a:pt x="7307" y="4756"/>
                  </a:cubicBezTo>
                  <a:cubicBezTo>
                    <a:pt x="7221" y="4756"/>
                    <a:pt x="7152" y="4791"/>
                    <a:pt x="7100" y="4843"/>
                  </a:cubicBezTo>
                  <a:cubicBezTo>
                    <a:pt x="6945" y="5015"/>
                    <a:pt x="6738" y="5101"/>
                    <a:pt x="6514" y="5101"/>
                  </a:cubicBezTo>
                  <a:cubicBezTo>
                    <a:pt x="6290" y="5101"/>
                    <a:pt x="6066" y="5015"/>
                    <a:pt x="5911" y="4843"/>
                  </a:cubicBezTo>
                  <a:cubicBezTo>
                    <a:pt x="5860" y="4791"/>
                    <a:pt x="5791" y="4756"/>
                    <a:pt x="5722" y="4756"/>
                  </a:cubicBezTo>
                  <a:cubicBezTo>
                    <a:pt x="5653" y="4756"/>
                    <a:pt x="5567" y="4791"/>
                    <a:pt x="5532" y="4843"/>
                  </a:cubicBezTo>
                  <a:cubicBezTo>
                    <a:pt x="5360" y="5015"/>
                    <a:pt x="5153" y="5101"/>
                    <a:pt x="4929" y="5101"/>
                  </a:cubicBezTo>
                  <a:lnTo>
                    <a:pt x="4895" y="5101"/>
                  </a:lnTo>
                  <a:cubicBezTo>
                    <a:pt x="4705" y="5084"/>
                    <a:pt x="4550" y="5015"/>
                    <a:pt x="4447" y="4860"/>
                  </a:cubicBezTo>
                  <a:cubicBezTo>
                    <a:pt x="4274" y="4619"/>
                    <a:pt x="4326" y="4257"/>
                    <a:pt x="4567" y="4050"/>
                  </a:cubicBezTo>
                  <a:lnTo>
                    <a:pt x="5067" y="3636"/>
                  </a:lnTo>
                  <a:close/>
                  <a:moveTo>
                    <a:pt x="4136" y="10839"/>
                  </a:moveTo>
                  <a:cubicBezTo>
                    <a:pt x="4498" y="10839"/>
                    <a:pt x="4860" y="10995"/>
                    <a:pt x="5119" y="11270"/>
                  </a:cubicBezTo>
                  <a:cubicBezTo>
                    <a:pt x="5170" y="11322"/>
                    <a:pt x="5239" y="11356"/>
                    <a:pt x="5308" y="11356"/>
                  </a:cubicBezTo>
                  <a:lnTo>
                    <a:pt x="5601" y="11356"/>
                  </a:lnTo>
                  <a:cubicBezTo>
                    <a:pt x="6135" y="11356"/>
                    <a:pt x="6601" y="11718"/>
                    <a:pt x="6756" y="12201"/>
                  </a:cubicBezTo>
                  <a:lnTo>
                    <a:pt x="4929" y="12201"/>
                  </a:lnTo>
                  <a:cubicBezTo>
                    <a:pt x="4895" y="12097"/>
                    <a:pt x="4791" y="12029"/>
                    <a:pt x="4671" y="12029"/>
                  </a:cubicBezTo>
                  <a:cubicBezTo>
                    <a:pt x="4550" y="12029"/>
                    <a:pt x="4464" y="12097"/>
                    <a:pt x="4429" y="12201"/>
                  </a:cubicBezTo>
                  <a:lnTo>
                    <a:pt x="2758" y="12201"/>
                  </a:lnTo>
                  <a:cubicBezTo>
                    <a:pt x="2758" y="12201"/>
                    <a:pt x="2758" y="12201"/>
                    <a:pt x="2758" y="12184"/>
                  </a:cubicBezTo>
                  <a:cubicBezTo>
                    <a:pt x="2758" y="12046"/>
                    <a:pt x="2637" y="11925"/>
                    <a:pt x="2482" y="11925"/>
                  </a:cubicBezTo>
                  <a:cubicBezTo>
                    <a:pt x="2344" y="11925"/>
                    <a:pt x="2224" y="12046"/>
                    <a:pt x="2224" y="12184"/>
                  </a:cubicBezTo>
                  <a:cubicBezTo>
                    <a:pt x="2224" y="12201"/>
                    <a:pt x="2224" y="12201"/>
                    <a:pt x="2224" y="12201"/>
                  </a:cubicBezTo>
                  <a:lnTo>
                    <a:pt x="1517" y="12201"/>
                  </a:lnTo>
                  <a:cubicBezTo>
                    <a:pt x="1655" y="11718"/>
                    <a:pt x="2120" y="11356"/>
                    <a:pt x="2672" y="11356"/>
                  </a:cubicBezTo>
                  <a:lnTo>
                    <a:pt x="2947" y="11356"/>
                  </a:lnTo>
                  <a:cubicBezTo>
                    <a:pt x="3016" y="11356"/>
                    <a:pt x="3102" y="11322"/>
                    <a:pt x="3154" y="11270"/>
                  </a:cubicBezTo>
                  <a:cubicBezTo>
                    <a:pt x="3395" y="10995"/>
                    <a:pt x="3757" y="10839"/>
                    <a:pt x="4136" y="10839"/>
                  </a:cubicBezTo>
                  <a:close/>
                  <a:moveTo>
                    <a:pt x="15217" y="5377"/>
                  </a:moveTo>
                  <a:cubicBezTo>
                    <a:pt x="15441" y="5549"/>
                    <a:pt x="15717" y="5635"/>
                    <a:pt x="16010" y="5635"/>
                  </a:cubicBezTo>
                  <a:lnTo>
                    <a:pt x="16078" y="5635"/>
                  </a:lnTo>
                  <a:cubicBezTo>
                    <a:pt x="16303" y="5635"/>
                    <a:pt x="16509" y="5549"/>
                    <a:pt x="16682" y="5411"/>
                  </a:cubicBezTo>
                  <a:cubicBezTo>
                    <a:pt x="17319" y="6394"/>
                    <a:pt x="17716" y="7479"/>
                    <a:pt x="17819" y="8565"/>
                  </a:cubicBezTo>
                  <a:lnTo>
                    <a:pt x="16647" y="8565"/>
                  </a:lnTo>
                  <a:cubicBezTo>
                    <a:pt x="16492" y="8565"/>
                    <a:pt x="16371" y="8685"/>
                    <a:pt x="16371" y="8823"/>
                  </a:cubicBezTo>
                  <a:cubicBezTo>
                    <a:pt x="16371" y="8978"/>
                    <a:pt x="16492" y="9099"/>
                    <a:pt x="16647" y="9099"/>
                  </a:cubicBezTo>
                  <a:lnTo>
                    <a:pt x="17836" y="9099"/>
                  </a:lnTo>
                  <a:cubicBezTo>
                    <a:pt x="17836" y="9099"/>
                    <a:pt x="17836" y="9116"/>
                    <a:pt x="17836" y="9116"/>
                  </a:cubicBezTo>
                  <a:cubicBezTo>
                    <a:pt x="17836" y="10323"/>
                    <a:pt x="17440" y="11580"/>
                    <a:pt x="16716" y="12718"/>
                  </a:cubicBezTo>
                  <a:cubicBezTo>
                    <a:pt x="16406" y="13200"/>
                    <a:pt x="16044" y="13666"/>
                    <a:pt x="15630" y="14096"/>
                  </a:cubicBezTo>
                  <a:lnTo>
                    <a:pt x="7945" y="14096"/>
                  </a:lnTo>
                  <a:lnTo>
                    <a:pt x="7945" y="13959"/>
                  </a:lnTo>
                  <a:cubicBezTo>
                    <a:pt x="8134" y="13907"/>
                    <a:pt x="8255" y="13735"/>
                    <a:pt x="8255" y="13545"/>
                  </a:cubicBezTo>
                  <a:lnTo>
                    <a:pt x="8255" y="12666"/>
                  </a:lnTo>
                  <a:cubicBezTo>
                    <a:pt x="8255" y="12408"/>
                    <a:pt x="8065" y="12201"/>
                    <a:pt x="7807" y="12201"/>
                  </a:cubicBezTo>
                  <a:lnTo>
                    <a:pt x="7307" y="12201"/>
                  </a:lnTo>
                  <a:cubicBezTo>
                    <a:pt x="7135" y="11408"/>
                    <a:pt x="6428" y="10822"/>
                    <a:pt x="5601" y="10822"/>
                  </a:cubicBezTo>
                  <a:lnTo>
                    <a:pt x="5429" y="10822"/>
                  </a:lnTo>
                  <a:cubicBezTo>
                    <a:pt x="5067" y="10495"/>
                    <a:pt x="4602" y="10305"/>
                    <a:pt x="4136" y="10305"/>
                  </a:cubicBezTo>
                  <a:cubicBezTo>
                    <a:pt x="3826" y="10305"/>
                    <a:pt x="3533" y="10374"/>
                    <a:pt x="3275" y="10512"/>
                  </a:cubicBezTo>
                  <a:cubicBezTo>
                    <a:pt x="3154" y="10047"/>
                    <a:pt x="3102" y="9582"/>
                    <a:pt x="3102" y="9116"/>
                  </a:cubicBezTo>
                  <a:cubicBezTo>
                    <a:pt x="3102" y="9116"/>
                    <a:pt x="3102" y="9099"/>
                    <a:pt x="3102" y="9099"/>
                  </a:cubicBezTo>
                  <a:lnTo>
                    <a:pt x="6652" y="9099"/>
                  </a:lnTo>
                  <a:cubicBezTo>
                    <a:pt x="6962" y="9099"/>
                    <a:pt x="7238" y="8927"/>
                    <a:pt x="7376" y="8651"/>
                  </a:cubicBezTo>
                  <a:cubicBezTo>
                    <a:pt x="7962" y="7462"/>
                    <a:pt x="9151" y="6738"/>
                    <a:pt x="10461" y="6738"/>
                  </a:cubicBezTo>
                  <a:cubicBezTo>
                    <a:pt x="11788" y="6738"/>
                    <a:pt x="12959" y="7462"/>
                    <a:pt x="13563" y="8651"/>
                  </a:cubicBezTo>
                  <a:cubicBezTo>
                    <a:pt x="13700" y="8927"/>
                    <a:pt x="13976" y="9099"/>
                    <a:pt x="14286" y="9099"/>
                  </a:cubicBezTo>
                  <a:lnTo>
                    <a:pt x="15355" y="9099"/>
                  </a:lnTo>
                  <a:cubicBezTo>
                    <a:pt x="15493" y="9099"/>
                    <a:pt x="15613" y="8978"/>
                    <a:pt x="15613" y="8823"/>
                  </a:cubicBezTo>
                  <a:cubicBezTo>
                    <a:pt x="15613" y="8685"/>
                    <a:pt x="15493" y="8565"/>
                    <a:pt x="15355" y="8565"/>
                  </a:cubicBezTo>
                  <a:lnTo>
                    <a:pt x="14286" y="8565"/>
                  </a:lnTo>
                  <a:cubicBezTo>
                    <a:pt x="14183" y="8565"/>
                    <a:pt x="14080" y="8496"/>
                    <a:pt x="14045" y="8410"/>
                  </a:cubicBezTo>
                  <a:cubicBezTo>
                    <a:pt x="13356" y="7031"/>
                    <a:pt x="11994" y="6187"/>
                    <a:pt x="10461" y="6187"/>
                  </a:cubicBezTo>
                  <a:cubicBezTo>
                    <a:pt x="8944" y="6187"/>
                    <a:pt x="7583" y="7031"/>
                    <a:pt x="6894" y="8410"/>
                  </a:cubicBezTo>
                  <a:cubicBezTo>
                    <a:pt x="6859" y="8496"/>
                    <a:pt x="6756" y="8565"/>
                    <a:pt x="6652" y="8565"/>
                  </a:cubicBezTo>
                  <a:lnTo>
                    <a:pt x="3120" y="8565"/>
                  </a:lnTo>
                  <a:cubicBezTo>
                    <a:pt x="3223" y="7479"/>
                    <a:pt x="3619" y="6394"/>
                    <a:pt x="4257" y="5411"/>
                  </a:cubicBezTo>
                  <a:cubicBezTo>
                    <a:pt x="4429" y="5549"/>
                    <a:pt x="4636" y="5635"/>
                    <a:pt x="4860" y="5635"/>
                  </a:cubicBezTo>
                  <a:lnTo>
                    <a:pt x="4929" y="5635"/>
                  </a:lnTo>
                  <a:cubicBezTo>
                    <a:pt x="5205" y="5635"/>
                    <a:pt x="5498" y="5549"/>
                    <a:pt x="5722" y="5377"/>
                  </a:cubicBezTo>
                  <a:cubicBezTo>
                    <a:pt x="5946" y="5549"/>
                    <a:pt x="6221" y="5635"/>
                    <a:pt x="6514" y="5635"/>
                  </a:cubicBezTo>
                  <a:cubicBezTo>
                    <a:pt x="6790" y="5635"/>
                    <a:pt x="7066" y="5549"/>
                    <a:pt x="7307" y="5377"/>
                  </a:cubicBezTo>
                  <a:cubicBezTo>
                    <a:pt x="7531" y="5549"/>
                    <a:pt x="7807" y="5635"/>
                    <a:pt x="8100" y="5635"/>
                  </a:cubicBezTo>
                  <a:cubicBezTo>
                    <a:pt x="8376" y="5635"/>
                    <a:pt x="8651" y="5549"/>
                    <a:pt x="8893" y="5377"/>
                  </a:cubicBezTo>
                  <a:cubicBezTo>
                    <a:pt x="9117" y="5549"/>
                    <a:pt x="9392" y="5635"/>
                    <a:pt x="9685" y="5635"/>
                  </a:cubicBezTo>
                  <a:cubicBezTo>
                    <a:pt x="9961" y="5635"/>
                    <a:pt x="10237" y="5549"/>
                    <a:pt x="10461" y="5377"/>
                  </a:cubicBezTo>
                  <a:cubicBezTo>
                    <a:pt x="10702" y="5549"/>
                    <a:pt x="10978" y="5635"/>
                    <a:pt x="11253" y="5635"/>
                  </a:cubicBezTo>
                  <a:cubicBezTo>
                    <a:pt x="11546" y="5635"/>
                    <a:pt x="11822" y="5549"/>
                    <a:pt x="12046" y="5377"/>
                  </a:cubicBezTo>
                  <a:cubicBezTo>
                    <a:pt x="12287" y="5549"/>
                    <a:pt x="12563" y="5635"/>
                    <a:pt x="12839" y="5635"/>
                  </a:cubicBezTo>
                  <a:cubicBezTo>
                    <a:pt x="13132" y="5635"/>
                    <a:pt x="13407" y="5549"/>
                    <a:pt x="13631" y="5377"/>
                  </a:cubicBezTo>
                  <a:cubicBezTo>
                    <a:pt x="13873" y="5549"/>
                    <a:pt x="14148" y="5635"/>
                    <a:pt x="14424" y="5635"/>
                  </a:cubicBezTo>
                  <a:cubicBezTo>
                    <a:pt x="14717" y="5635"/>
                    <a:pt x="14993" y="5549"/>
                    <a:pt x="15217" y="5377"/>
                  </a:cubicBezTo>
                  <a:close/>
                  <a:moveTo>
                    <a:pt x="7721" y="12752"/>
                  </a:moveTo>
                  <a:lnTo>
                    <a:pt x="7721" y="13442"/>
                  </a:lnTo>
                  <a:lnTo>
                    <a:pt x="6101" y="13442"/>
                  </a:lnTo>
                  <a:cubicBezTo>
                    <a:pt x="5946" y="13442"/>
                    <a:pt x="5825" y="13562"/>
                    <a:pt x="5825" y="13717"/>
                  </a:cubicBezTo>
                  <a:cubicBezTo>
                    <a:pt x="5825" y="13872"/>
                    <a:pt x="5946" y="13993"/>
                    <a:pt x="6101" y="13993"/>
                  </a:cubicBezTo>
                  <a:lnTo>
                    <a:pt x="7411" y="13993"/>
                  </a:lnTo>
                  <a:lnTo>
                    <a:pt x="7411" y="15544"/>
                  </a:lnTo>
                  <a:lnTo>
                    <a:pt x="948" y="15544"/>
                  </a:lnTo>
                  <a:cubicBezTo>
                    <a:pt x="897" y="15544"/>
                    <a:pt x="862" y="15509"/>
                    <a:pt x="862" y="15458"/>
                  </a:cubicBezTo>
                  <a:lnTo>
                    <a:pt x="862" y="13993"/>
                  </a:lnTo>
                  <a:lnTo>
                    <a:pt x="4791" y="13993"/>
                  </a:lnTo>
                  <a:cubicBezTo>
                    <a:pt x="4946" y="13993"/>
                    <a:pt x="5067" y="13872"/>
                    <a:pt x="5067" y="13717"/>
                  </a:cubicBezTo>
                  <a:cubicBezTo>
                    <a:pt x="5067" y="13562"/>
                    <a:pt x="4946" y="13442"/>
                    <a:pt x="4791" y="13442"/>
                  </a:cubicBezTo>
                  <a:lnTo>
                    <a:pt x="535" y="13442"/>
                  </a:lnTo>
                  <a:lnTo>
                    <a:pt x="535" y="12752"/>
                  </a:lnTo>
                  <a:close/>
                  <a:moveTo>
                    <a:pt x="15062" y="14631"/>
                  </a:moveTo>
                  <a:cubicBezTo>
                    <a:pt x="14717" y="14924"/>
                    <a:pt x="14355" y="15199"/>
                    <a:pt x="13976" y="15441"/>
                  </a:cubicBezTo>
                  <a:cubicBezTo>
                    <a:pt x="13873" y="15509"/>
                    <a:pt x="13752" y="15544"/>
                    <a:pt x="13631" y="15544"/>
                  </a:cubicBezTo>
                  <a:lnTo>
                    <a:pt x="7945" y="15544"/>
                  </a:lnTo>
                  <a:lnTo>
                    <a:pt x="7945" y="14631"/>
                  </a:lnTo>
                  <a:close/>
                  <a:moveTo>
                    <a:pt x="4912" y="0"/>
                  </a:moveTo>
                  <a:cubicBezTo>
                    <a:pt x="4429" y="0"/>
                    <a:pt x="4033" y="397"/>
                    <a:pt x="4033" y="879"/>
                  </a:cubicBezTo>
                  <a:lnTo>
                    <a:pt x="4033" y="1551"/>
                  </a:lnTo>
                  <a:cubicBezTo>
                    <a:pt x="4033" y="1965"/>
                    <a:pt x="4326" y="2309"/>
                    <a:pt x="4705" y="2396"/>
                  </a:cubicBezTo>
                  <a:lnTo>
                    <a:pt x="4705" y="3240"/>
                  </a:lnTo>
                  <a:lnTo>
                    <a:pt x="4222" y="3636"/>
                  </a:lnTo>
                  <a:cubicBezTo>
                    <a:pt x="3826" y="3964"/>
                    <a:pt x="3706" y="4515"/>
                    <a:pt x="3895" y="4980"/>
                  </a:cubicBezTo>
                  <a:cubicBezTo>
                    <a:pt x="3033" y="6238"/>
                    <a:pt x="2568" y="7703"/>
                    <a:pt x="2551" y="9116"/>
                  </a:cubicBezTo>
                  <a:cubicBezTo>
                    <a:pt x="2551" y="9685"/>
                    <a:pt x="2637" y="10254"/>
                    <a:pt x="2792" y="10822"/>
                  </a:cubicBezTo>
                  <a:lnTo>
                    <a:pt x="2672" y="10822"/>
                  </a:lnTo>
                  <a:cubicBezTo>
                    <a:pt x="1827" y="10822"/>
                    <a:pt x="1121" y="11408"/>
                    <a:pt x="948" y="12201"/>
                  </a:cubicBezTo>
                  <a:lnTo>
                    <a:pt x="449" y="12201"/>
                  </a:lnTo>
                  <a:cubicBezTo>
                    <a:pt x="207" y="12201"/>
                    <a:pt x="1" y="12408"/>
                    <a:pt x="1" y="12666"/>
                  </a:cubicBezTo>
                  <a:lnTo>
                    <a:pt x="1" y="13545"/>
                  </a:lnTo>
                  <a:cubicBezTo>
                    <a:pt x="1" y="13735"/>
                    <a:pt x="138" y="13907"/>
                    <a:pt x="311" y="13959"/>
                  </a:cubicBezTo>
                  <a:lnTo>
                    <a:pt x="311" y="15458"/>
                  </a:lnTo>
                  <a:cubicBezTo>
                    <a:pt x="311" y="15802"/>
                    <a:pt x="604" y="16078"/>
                    <a:pt x="948" y="16078"/>
                  </a:cubicBezTo>
                  <a:lnTo>
                    <a:pt x="13631" y="16078"/>
                  </a:lnTo>
                  <a:cubicBezTo>
                    <a:pt x="13855" y="16078"/>
                    <a:pt x="14080" y="16026"/>
                    <a:pt x="14252" y="15906"/>
                  </a:cubicBezTo>
                  <a:cubicBezTo>
                    <a:pt x="15441" y="15148"/>
                    <a:pt x="16440" y="14148"/>
                    <a:pt x="17181" y="13011"/>
                  </a:cubicBezTo>
                  <a:cubicBezTo>
                    <a:pt x="17957" y="11787"/>
                    <a:pt x="18370" y="10443"/>
                    <a:pt x="18388" y="9116"/>
                  </a:cubicBezTo>
                  <a:cubicBezTo>
                    <a:pt x="18370" y="7686"/>
                    <a:pt x="17905" y="6238"/>
                    <a:pt x="17044" y="4980"/>
                  </a:cubicBezTo>
                  <a:cubicBezTo>
                    <a:pt x="17233" y="4515"/>
                    <a:pt x="17112" y="3964"/>
                    <a:pt x="16716" y="3636"/>
                  </a:cubicBezTo>
                  <a:lnTo>
                    <a:pt x="16234" y="3240"/>
                  </a:lnTo>
                  <a:lnTo>
                    <a:pt x="16234" y="2396"/>
                  </a:lnTo>
                  <a:cubicBezTo>
                    <a:pt x="16613" y="2309"/>
                    <a:pt x="16906" y="1965"/>
                    <a:pt x="16906" y="1551"/>
                  </a:cubicBezTo>
                  <a:lnTo>
                    <a:pt x="16906" y="879"/>
                  </a:lnTo>
                  <a:cubicBezTo>
                    <a:pt x="16906" y="397"/>
                    <a:pt x="16509" y="0"/>
                    <a:pt x="16027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72"/>
            <p:cNvSpPr/>
            <p:nvPr/>
          </p:nvSpPr>
          <p:spPr>
            <a:xfrm>
              <a:off x="1611438" y="3454600"/>
              <a:ext cx="50000" cy="50000"/>
            </a:xfrm>
            <a:custGeom>
              <a:rect b="b" l="l" r="r" t="t"/>
              <a:pathLst>
                <a:path extrusionOk="0" h="2000" w="2000">
                  <a:moveTo>
                    <a:pt x="1000" y="535"/>
                  </a:moveTo>
                  <a:cubicBezTo>
                    <a:pt x="1259" y="535"/>
                    <a:pt x="1466" y="742"/>
                    <a:pt x="1466" y="1000"/>
                  </a:cubicBezTo>
                  <a:cubicBezTo>
                    <a:pt x="1466" y="1259"/>
                    <a:pt x="1259" y="1466"/>
                    <a:pt x="1000" y="1466"/>
                  </a:cubicBezTo>
                  <a:cubicBezTo>
                    <a:pt x="742" y="1466"/>
                    <a:pt x="535" y="1259"/>
                    <a:pt x="535" y="1000"/>
                  </a:cubicBezTo>
                  <a:cubicBezTo>
                    <a:pt x="535" y="742"/>
                    <a:pt x="742" y="535"/>
                    <a:pt x="1000" y="535"/>
                  </a:cubicBezTo>
                  <a:close/>
                  <a:moveTo>
                    <a:pt x="1000" y="1"/>
                  </a:moveTo>
                  <a:cubicBezTo>
                    <a:pt x="449" y="1"/>
                    <a:pt x="1" y="449"/>
                    <a:pt x="1" y="1000"/>
                  </a:cubicBezTo>
                  <a:cubicBezTo>
                    <a:pt x="1" y="1552"/>
                    <a:pt x="449" y="2000"/>
                    <a:pt x="1000" y="2000"/>
                  </a:cubicBezTo>
                  <a:cubicBezTo>
                    <a:pt x="1552" y="2000"/>
                    <a:pt x="2000" y="1552"/>
                    <a:pt x="2000" y="1000"/>
                  </a:cubicBezTo>
                  <a:cubicBezTo>
                    <a:pt x="2000" y="449"/>
                    <a:pt x="1552" y="1"/>
                    <a:pt x="1000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72"/>
            <p:cNvSpPr/>
            <p:nvPr/>
          </p:nvSpPr>
          <p:spPr>
            <a:xfrm>
              <a:off x="1454188" y="3387825"/>
              <a:ext cx="133150" cy="152975"/>
            </a:xfrm>
            <a:custGeom>
              <a:rect b="b" l="l" r="r" t="t"/>
              <a:pathLst>
                <a:path extrusionOk="0" h="6119" w="5326">
                  <a:moveTo>
                    <a:pt x="2655" y="552"/>
                  </a:moveTo>
                  <a:cubicBezTo>
                    <a:pt x="2672" y="552"/>
                    <a:pt x="2706" y="552"/>
                    <a:pt x="2724" y="587"/>
                  </a:cubicBezTo>
                  <a:cubicBezTo>
                    <a:pt x="2844" y="776"/>
                    <a:pt x="2913" y="1017"/>
                    <a:pt x="2913" y="1242"/>
                  </a:cubicBezTo>
                  <a:cubicBezTo>
                    <a:pt x="2913" y="1259"/>
                    <a:pt x="2913" y="1276"/>
                    <a:pt x="2913" y="1293"/>
                  </a:cubicBezTo>
                  <a:lnTo>
                    <a:pt x="2413" y="1293"/>
                  </a:lnTo>
                  <a:cubicBezTo>
                    <a:pt x="2413" y="1276"/>
                    <a:pt x="2413" y="1259"/>
                    <a:pt x="2413" y="1242"/>
                  </a:cubicBezTo>
                  <a:cubicBezTo>
                    <a:pt x="2413" y="1017"/>
                    <a:pt x="2482" y="776"/>
                    <a:pt x="2603" y="587"/>
                  </a:cubicBezTo>
                  <a:cubicBezTo>
                    <a:pt x="2620" y="552"/>
                    <a:pt x="2655" y="552"/>
                    <a:pt x="2655" y="552"/>
                  </a:cubicBezTo>
                  <a:close/>
                  <a:moveTo>
                    <a:pt x="1293" y="725"/>
                  </a:moveTo>
                  <a:cubicBezTo>
                    <a:pt x="1517" y="793"/>
                    <a:pt x="1724" y="914"/>
                    <a:pt x="1896" y="1069"/>
                  </a:cubicBezTo>
                  <a:cubicBezTo>
                    <a:pt x="1896" y="1069"/>
                    <a:pt x="1896" y="1069"/>
                    <a:pt x="1896" y="1086"/>
                  </a:cubicBezTo>
                  <a:cubicBezTo>
                    <a:pt x="1879" y="1138"/>
                    <a:pt x="1879" y="1190"/>
                    <a:pt x="1879" y="1242"/>
                  </a:cubicBezTo>
                  <a:cubicBezTo>
                    <a:pt x="1879" y="1259"/>
                    <a:pt x="1879" y="1276"/>
                    <a:pt x="1879" y="1293"/>
                  </a:cubicBezTo>
                  <a:lnTo>
                    <a:pt x="1707" y="1293"/>
                  </a:lnTo>
                  <a:cubicBezTo>
                    <a:pt x="1621" y="1293"/>
                    <a:pt x="1535" y="1310"/>
                    <a:pt x="1448" y="1328"/>
                  </a:cubicBezTo>
                  <a:cubicBezTo>
                    <a:pt x="1328" y="1173"/>
                    <a:pt x="1242" y="1000"/>
                    <a:pt x="1207" y="828"/>
                  </a:cubicBezTo>
                  <a:cubicBezTo>
                    <a:pt x="1190" y="793"/>
                    <a:pt x="1207" y="759"/>
                    <a:pt x="1224" y="759"/>
                  </a:cubicBezTo>
                  <a:cubicBezTo>
                    <a:pt x="1224" y="742"/>
                    <a:pt x="1242" y="725"/>
                    <a:pt x="1276" y="725"/>
                  </a:cubicBezTo>
                  <a:close/>
                  <a:moveTo>
                    <a:pt x="4051" y="725"/>
                  </a:moveTo>
                  <a:cubicBezTo>
                    <a:pt x="4085" y="725"/>
                    <a:pt x="4102" y="742"/>
                    <a:pt x="4102" y="759"/>
                  </a:cubicBezTo>
                  <a:cubicBezTo>
                    <a:pt x="4119" y="759"/>
                    <a:pt x="4137" y="793"/>
                    <a:pt x="4119" y="828"/>
                  </a:cubicBezTo>
                  <a:cubicBezTo>
                    <a:pt x="4085" y="1000"/>
                    <a:pt x="3999" y="1173"/>
                    <a:pt x="3878" y="1328"/>
                  </a:cubicBezTo>
                  <a:cubicBezTo>
                    <a:pt x="3792" y="1310"/>
                    <a:pt x="3706" y="1293"/>
                    <a:pt x="3620" y="1293"/>
                  </a:cubicBezTo>
                  <a:lnTo>
                    <a:pt x="3447" y="1293"/>
                  </a:lnTo>
                  <a:cubicBezTo>
                    <a:pt x="3447" y="1276"/>
                    <a:pt x="3447" y="1259"/>
                    <a:pt x="3447" y="1242"/>
                  </a:cubicBezTo>
                  <a:cubicBezTo>
                    <a:pt x="3447" y="1190"/>
                    <a:pt x="3447" y="1138"/>
                    <a:pt x="3430" y="1086"/>
                  </a:cubicBezTo>
                  <a:cubicBezTo>
                    <a:pt x="3430" y="1069"/>
                    <a:pt x="3430" y="1069"/>
                    <a:pt x="3430" y="1069"/>
                  </a:cubicBezTo>
                  <a:cubicBezTo>
                    <a:pt x="3602" y="914"/>
                    <a:pt x="3809" y="793"/>
                    <a:pt x="4033" y="725"/>
                  </a:cubicBezTo>
                  <a:close/>
                  <a:moveTo>
                    <a:pt x="3620" y="1845"/>
                  </a:moveTo>
                  <a:cubicBezTo>
                    <a:pt x="4016" y="1845"/>
                    <a:pt x="4361" y="2051"/>
                    <a:pt x="4567" y="2379"/>
                  </a:cubicBezTo>
                  <a:cubicBezTo>
                    <a:pt x="4757" y="2724"/>
                    <a:pt x="4757" y="3137"/>
                    <a:pt x="4567" y="3482"/>
                  </a:cubicBezTo>
                  <a:lnTo>
                    <a:pt x="3689" y="4998"/>
                  </a:lnTo>
                  <a:cubicBezTo>
                    <a:pt x="3465" y="5360"/>
                    <a:pt x="3085" y="5584"/>
                    <a:pt x="2655" y="5584"/>
                  </a:cubicBezTo>
                  <a:cubicBezTo>
                    <a:pt x="2241" y="5584"/>
                    <a:pt x="1862" y="5360"/>
                    <a:pt x="1638" y="4998"/>
                  </a:cubicBezTo>
                  <a:lnTo>
                    <a:pt x="759" y="3482"/>
                  </a:lnTo>
                  <a:cubicBezTo>
                    <a:pt x="570" y="3137"/>
                    <a:pt x="570" y="2724"/>
                    <a:pt x="759" y="2379"/>
                  </a:cubicBezTo>
                  <a:cubicBezTo>
                    <a:pt x="966" y="2051"/>
                    <a:pt x="1311" y="1845"/>
                    <a:pt x="1707" y="1845"/>
                  </a:cubicBezTo>
                  <a:close/>
                  <a:moveTo>
                    <a:pt x="2655" y="1"/>
                  </a:moveTo>
                  <a:cubicBezTo>
                    <a:pt x="2448" y="1"/>
                    <a:pt x="2241" y="121"/>
                    <a:pt x="2138" y="311"/>
                  </a:cubicBezTo>
                  <a:cubicBezTo>
                    <a:pt x="2103" y="380"/>
                    <a:pt x="2069" y="432"/>
                    <a:pt x="2034" y="501"/>
                  </a:cubicBezTo>
                  <a:cubicBezTo>
                    <a:pt x="1862" y="363"/>
                    <a:pt x="1655" y="277"/>
                    <a:pt x="1431" y="208"/>
                  </a:cubicBezTo>
                  <a:cubicBezTo>
                    <a:pt x="1379" y="195"/>
                    <a:pt x="1327" y="188"/>
                    <a:pt x="1274" y="188"/>
                  </a:cubicBezTo>
                  <a:cubicBezTo>
                    <a:pt x="1117" y="188"/>
                    <a:pt x="962" y="246"/>
                    <a:pt x="845" y="363"/>
                  </a:cubicBezTo>
                  <a:cubicBezTo>
                    <a:pt x="673" y="535"/>
                    <a:pt x="621" y="759"/>
                    <a:pt x="673" y="966"/>
                  </a:cubicBezTo>
                  <a:cubicBezTo>
                    <a:pt x="725" y="1155"/>
                    <a:pt x="811" y="1345"/>
                    <a:pt x="914" y="1500"/>
                  </a:cubicBezTo>
                  <a:cubicBezTo>
                    <a:pt x="673" y="1638"/>
                    <a:pt x="449" y="1845"/>
                    <a:pt x="294" y="2120"/>
                  </a:cubicBezTo>
                  <a:cubicBezTo>
                    <a:pt x="1" y="2620"/>
                    <a:pt x="1" y="3240"/>
                    <a:pt x="294" y="3740"/>
                  </a:cubicBezTo>
                  <a:lnTo>
                    <a:pt x="1173" y="5257"/>
                  </a:lnTo>
                  <a:cubicBezTo>
                    <a:pt x="1483" y="5808"/>
                    <a:pt x="2034" y="6118"/>
                    <a:pt x="2655" y="6118"/>
                  </a:cubicBezTo>
                  <a:cubicBezTo>
                    <a:pt x="3292" y="6118"/>
                    <a:pt x="3844" y="5808"/>
                    <a:pt x="4154" y="5257"/>
                  </a:cubicBezTo>
                  <a:lnTo>
                    <a:pt x="5033" y="3740"/>
                  </a:lnTo>
                  <a:cubicBezTo>
                    <a:pt x="5326" y="3240"/>
                    <a:pt x="5326" y="2620"/>
                    <a:pt x="5033" y="2120"/>
                  </a:cubicBezTo>
                  <a:cubicBezTo>
                    <a:pt x="4878" y="1845"/>
                    <a:pt x="4654" y="1638"/>
                    <a:pt x="4412" y="1500"/>
                  </a:cubicBezTo>
                  <a:cubicBezTo>
                    <a:pt x="4516" y="1345"/>
                    <a:pt x="4602" y="1155"/>
                    <a:pt x="4654" y="966"/>
                  </a:cubicBezTo>
                  <a:cubicBezTo>
                    <a:pt x="4705" y="759"/>
                    <a:pt x="4654" y="535"/>
                    <a:pt x="4481" y="363"/>
                  </a:cubicBezTo>
                  <a:cubicBezTo>
                    <a:pt x="4365" y="246"/>
                    <a:pt x="4210" y="188"/>
                    <a:pt x="4052" y="188"/>
                  </a:cubicBezTo>
                  <a:cubicBezTo>
                    <a:pt x="4000" y="188"/>
                    <a:pt x="3947" y="195"/>
                    <a:pt x="3895" y="208"/>
                  </a:cubicBezTo>
                  <a:cubicBezTo>
                    <a:pt x="3671" y="277"/>
                    <a:pt x="3465" y="363"/>
                    <a:pt x="3292" y="501"/>
                  </a:cubicBezTo>
                  <a:cubicBezTo>
                    <a:pt x="3258" y="432"/>
                    <a:pt x="3223" y="380"/>
                    <a:pt x="3189" y="311"/>
                  </a:cubicBezTo>
                  <a:cubicBezTo>
                    <a:pt x="3085" y="121"/>
                    <a:pt x="2879" y="1"/>
                    <a:pt x="2655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72"/>
            <p:cNvSpPr/>
            <p:nvPr/>
          </p:nvSpPr>
          <p:spPr>
            <a:xfrm>
              <a:off x="1499438" y="3472700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1"/>
                  </a:moveTo>
                  <a:cubicBezTo>
                    <a:pt x="121" y="1"/>
                    <a:pt x="0" y="121"/>
                    <a:pt x="0" y="259"/>
                  </a:cubicBezTo>
                  <a:cubicBezTo>
                    <a:pt x="0" y="414"/>
                    <a:pt x="121" y="535"/>
                    <a:pt x="276" y="535"/>
                  </a:cubicBezTo>
                  <a:cubicBezTo>
                    <a:pt x="431" y="535"/>
                    <a:pt x="552" y="414"/>
                    <a:pt x="552" y="259"/>
                  </a:cubicBezTo>
                  <a:cubicBezTo>
                    <a:pt x="552" y="121"/>
                    <a:pt x="431" y="1"/>
                    <a:pt x="276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72"/>
            <p:cNvSpPr/>
            <p:nvPr/>
          </p:nvSpPr>
          <p:spPr>
            <a:xfrm>
              <a:off x="1528288" y="3472700"/>
              <a:ext cx="13400" cy="13375"/>
            </a:xfrm>
            <a:custGeom>
              <a:rect b="b" l="l" r="r" t="t"/>
              <a:pathLst>
                <a:path extrusionOk="0" h="535" w="536">
                  <a:moveTo>
                    <a:pt x="277" y="1"/>
                  </a:moveTo>
                  <a:cubicBezTo>
                    <a:pt x="121" y="1"/>
                    <a:pt x="1" y="121"/>
                    <a:pt x="1" y="259"/>
                  </a:cubicBezTo>
                  <a:cubicBezTo>
                    <a:pt x="1" y="414"/>
                    <a:pt x="121" y="535"/>
                    <a:pt x="277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1"/>
                    <a:pt x="414" y="1"/>
                    <a:pt x="277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72"/>
            <p:cNvSpPr/>
            <p:nvPr/>
          </p:nvSpPr>
          <p:spPr>
            <a:xfrm>
              <a:off x="1514088" y="3493375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59" y="1"/>
                  </a:moveTo>
                  <a:cubicBezTo>
                    <a:pt x="121" y="1"/>
                    <a:pt x="0" y="121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72"/>
            <p:cNvSpPr/>
            <p:nvPr/>
          </p:nvSpPr>
          <p:spPr>
            <a:xfrm>
              <a:off x="1485213" y="3450300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76" y="0"/>
                  </a:moveTo>
                  <a:cubicBezTo>
                    <a:pt x="121" y="0"/>
                    <a:pt x="1" y="121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1"/>
                    <a:pt x="414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72"/>
            <p:cNvSpPr/>
            <p:nvPr/>
          </p:nvSpPr>
          <p:spPr>
            <a:xfrm>
              <a:off x="1514088" y="3450300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59" y="0"/>
                  </a:moveTo>
                  <a:cubicBezTo>
                    <a:pt x="121" y="0"/>
                    <a:pt x="0" y="121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72"/>
            <p:cNvSpPr/>
            <p:nvPr/>
          </p:nvSpPr>
          <p:spPr>
            <a:xfrm>
              <a:off x="1542513" y="3450300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0"/>
                  </a:moveTo>
                  <a:cubicBezTo>
                    <a:pt x="121" y="0"/>
                    <a:pt x="1" y="121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31" y="535"/>
                    <a:pt x="552" y="414"/>
                    <a:pt x="552" y="259"/>
                  </a:cubicBezTo>
                  <a:cubicBezTo>
                    <a:pt x="552" y="121"/>
                    <a:pt x="431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72"/>
            <p:cNvSpPr/>
            <p:nvPr/>
          </p:nvSpPr>
          <p:spPr>
            <a:xfrm>
              <a:off x="1399488" y="3486925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14"/>
                    <a:pt x="121" y="534"/>
                    <a:pt x="276" y="534"/>
                  </a:cubicBezTo>
                  <a:cubicBezTo>
                    <a:pt x="431" y="534"/>
                    <a:pt x="552" y="414"/>
                    <a:pt x="552" y="276"/>
                  </a:cubicBezTo>
                  <a:cubicBezTo>
                    <a:pt x="552" y="121"/>
                    <a:pt x="431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72"/>
            <p:cNvSpPr/>
            <p:nvPr/>
          </p:nvSpPr>
          <p:spPr>
            <a:xfrm>
              <a:off x="1347788" y="3479600"/>
              <a:ext cx="13375" cy="13800"/>
            </a:xfrm>
            <a:custGeom>
              <a:rect b="b" l="l" r="r" t="t"/>
              <a:pathLst>
                <a:path extrusionOk="0" h="552" w="535">
                  <a:moveTo>
                    <a:pt x="259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31"/>
                    <a:pt x="121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4" name="Google Shape;944;p72"/>
          <p:cNvGrpSpPr/>
          <p:nvPr/>
        </p:nvGrpSpPr>
        <p:grpSpPr>
          <a:xfrm>
            <a:off x="6165311" y="2598917"/>
            <a:ext cx="323752" cy="405915"/>
            <a:chOff x="6786813" y="2540000"/>
            <a:chExt cx="366650" cy="459700"/>
          </a:xfrm>
        </p:grpSpPr>
        <p:sp>
          <p:nvSpPr>
            <p:cNvPr id="945" name="Google Shape;945;p72"/>
            <p:cNvSpPr/>
            <p:nvPr/>
          </p:nvSpPr>
          <p:spPr>
            <a:xfrm>
              <a:off x="6786813" y="2676100"/>
              <a:ext cx="366650" cy="323600"/>
            </a:xfrm>
            <a:custGeom>
              <a:rect b="b" l="l" r="r" t="t"/>
              <a:pathLst>
                <a:path extrusionOk="0" h="12944" w="14666">
                  <a:moveTo>
                    <a:pt x="5426" y="1238"/>
                  </a:moveTo>
                  <a:cubicBezTo>
                    <a:pt x="5439" y="1238"/>
                    <a:pt x="5451" y="1239"/>
                    <a:pt x="5463" y="1242"/>
                  </a:cubicBezTo>
                  <a:cubicBezTo>
                    <a:pt x="5618" y="1242"/>
                    <a:pt x="5721" y="1363"/>
                    <a:pt x="5721" y="1518"/>
                  </a:cubicBezTo>
                  <a:lnTo>
                    <a:pt x="5721" y="2173"/>
                  </a:lnTo>
                  <a:cubicBezTo>
                    <a:pt x="5549" y="2139"/>
                    <a:pt x="5360" y="2087"/>
                    <a:pt x="5187" y="2018"/>
                  </a:cubicBezTo>
                  <a:lnTo>
                    <a:pt x="5187" y="1501"/>
                  </a:lnTo>
                  <a:cubicBezTo>
                    <a:pt x="5187" y="1432"/>
                    <a:pt x="5204" y="1363"/>
                    <a:pt x="5273" y="1311"/>
                  </a:cubicBezTo>
                  <a:cubicBezTo>
                    <a:pt x="5316" y="1269"/>
                    <a:pt x="5370" y="1238"/>
                    <a:pt x="5426" y="1238"/>
                  </a:cubicBezTo>
                  <a:close/>
                  <a:moveTo>
                    <a:pt x="9239" y="1238"/>
                  </a:moveTo>
                  <a:cubicBezTo>
                    <a:pt x="9295" y="1238"/>
                    <a:pt x="9349" y="1269"/>
                    <a:pt x="9392" y="1311"/>
                  </a:cubicBezTo>
                  <a:cubicBezTo>
                    <a:pt x="9444" y="1363"/>
                    <a:pt x="9478" y="1432"/>
                    <a:pt x="9478" y="1501"/>
                  </a:cubicBezTo>
                  <a:lnTo>
                    <a:pt x="9478" y="2018"/>
                  </a:lnTo>
                  <a:cubicBezTo>
                    <a:pt x="9306" y="2087"/>
                    <a:pt x="9116" y="2139"/>
                    <a:pt x="8944" y="2173"/>
                  </a:cubicBezTo>
                  <a:lnTo>
                    <a:pt x="8944" y="1518"/>
                  </a:lnTo>
                  <a:cubicBezTo>
                    <a:pt x="8944" y="1363"/>
                    <a:pt x="9047" y="1242"/>
                    <a:pt x="9202" y="1242"/>
                  </a:cubicBezTo>
                  <a:cubicBezTo>
                    <a:pt x="9215" y="1239"/>
                    <a:pt x="9227" y="1238"/>
                    <a:pt x="9239" y="1238"/>
                  </a:cubicBezTo>
                  <a:close/>
                  <a:moveTo>
                    <a:pt x="8393" y="5413"/>
                  </a:moveTo>
                  <a:lnTo>
                    <a:pt x="8393" y="5792"/>
                  </a:lnTo>
                  <a:cubicBezTo>
                    <a:pt x="8393" y="6378"/>
                    <a:pt x="7927" y="6878"/>
                    <a:pt x="7359" y="6895"/>
                  </a:cubicBezTo>
                  <a:cubicBezTo>
                    <a:pt x="7066" y="6895"/>
                    <a:pt x="6790" y="6791"/>
                    <a:pt x="6583" y="6585"/>
                  </a:cubicBezTo>
                  <a:cubicBezTo>
                    <a:pt x="6376" y="6378"/>
                    <a:pt x="6273" y="6119"/>
                    <a:pt x="6273" y="5826"/>
                  </a:cubicBezTo>
                  <a:lnTo>
                    <a:pt x="6273" y="5413"/>
                  </a:lnTo>
                  <a:cubicBezTo>
                    <a:pt x="6618" y="5464"/>
                    <a:pt x="6979" y="5482"/>
                    <a:pt x="7341" y="5482"/>
                  </a:cubicBezTo>
                  <a:cubicBezTo>
                    <a:pt x="7703" y="5482"/>
                    <a:pt x="8048" y="5464"/>
                    <a:pt x="8393" y="5413"/>
                  </a:cubicBezTo>
                  <a:close/>
                  <a:moveTo>
                    <a:pt x="7910" y="11685"/>
                  </a:moveTo>
                  <a:lnTo>
                    <a:pt x="7910" y="12409"/>
                  </a:lnTo>
                  <a:lnTo>
                    <a:pt x="6755" y="12409"/>
                  </a:lnTo>
                  <a:lnTo>
                    <a:pt x="6755" y="11685"/>
                  </a:lnTo>
                  <a:close/>
                  <a:moveTo>
                    <a:pt x="1577" y="1"/>
                  </a:moveTo>
                  <a:cubicBezTo>
                    <a:pt x="1261" y="1"/>
                    <a:pt x="945" y="98"/>
                    <a:pt x="672" y="295"/>
                  </a:cubicBezTo>
                  <a:cubicBezTo>
                    <a:pt x="293" y="553"/>
                    <a:pt x="69" y="967"/>
                    <a:pt x="35" y="1432"/>
                  </a:cubicBezTo>
                  <a:cubicBezTo>
                    <a:pt x="0" y="1880"/>
                    <a:pt x="155" y="2328"/>
                    <a:pt x="483" y="2656"/>
                  </a:cubicBezTo>
                  <a:cubicBezTo>
                    <a:pt x="1655" y="3810"/>
                    <a:pt x="3068" y="4655"/>
                    <a:pt x="4636" y="5103"/>
                  </a:cubicBezTo>
                  <a:lnTo>
                    <a:pt x="4636" y="5826"/>
                  </a:lnTo>
                  <a:cubicBezTo>
                    <a:pt x="4636" y="6964"/>
                    <a:pt x="5377" y="7998"/>
                    <a:pt x="6462" y="8359"/>
                  </a:cubicBezTo>
                  <a:cubicBezTo>
                    <a:pt x="6497" y="8377"/>
                    <a:pt x="6514" y="8411"/>
                    <a:pt x="6514" y="8446"/>
                  </a:cubicBezTo>
                  <a:lnTo>
                    <a:pt x="6514" y="11168"/>
                  </a:lnTo>
                  <a:cubicBezTo>
                    <a:pt x="6342" y="11220"/>
                    <a:pt x="6221" y="11392"/>
                    <a:pt x="6221" y="11582"/>
                  </a:cubicBezTo>
                  <a:lnTo>
                    <a:pt x="6221" y="12495"/>
                  </a:lnTo>
                  <a:cubicBezTo>
                    <a:pt x="6221" y="12737"/>
                    <a:pt x="6411" y="12943"/>
                    <a:pt x="6669" y="12943"/>
                  </a:cubicBezTo>
                  <a:lnTo>
                    <a:pt x="7996" y="12943"/>
                  </a:lnTo>
                  <a:cubicBezTo>
                    <a:pt x="8255" y="12943"/>
                    <a:pt x="8444" y="12737"/>
                    <a:pt x="8444" y="12495"/>
                  </a:cubicBezTo>
                  <a:lnTo>
                    <a:pt x="8444" y="11582"/>
                  </a:lnTo>
                  <a:cubicBezTo>
                    <a:pt x="8444" y="11392"/>
                    <a:pt x="8324" y="11220"/>
                    <a:pt x="8134" y="11168"/>
                  </a:cubicBezTo>
                  <a:lnTo>
                    <a:pt x="8134" y="10531"/>
                  </a:lnTo>
                  <a:cubicBezTo>
                    <a:pt x="8134" y="10393"/>
                    <a:pt x="8013" y="10272"/>
                    <a:pt x="7876" y="10272"/>
                  </a:cubicBezTo>
                  <a:cubicBezTo>
                    <a:pt x="7720" y="10272"/>
                    <a:pt x="7600" y="10393"/>
                    <a:pt x="7600" y="10531"/>
                  </a:cubicBezTo>
                  <a:lnTo>
                    <a:pt x="7600" y="11134"/>
                  </a:lnTo>
                  <a:lnTo>
                    <a:pt x="7066" y="11134"/>
                  </a:lnTo>
                  <a:lnTo>
                    <a:pt x="7066" y="8446"/>
                  </a:lnTo>
                  <a:cubicBezTo>
                    <a:pt x="7066" y="8187"/>
                    <a:pt x="6893" y="7946"/>
                    <a:pt x="6635" y="7860"/>
                  </a:cubicBezTo>
                  <a:cubicBezTo>
                    <a:pt x="5756" y="7550"/>
                    <a:pt x="5187" y="6740"/>
                    <a:pt x="5187" y="5826"/>
                  </a:cubicBezTo>
                  <a:lnTo>
                    <a:pt x="5187" y="5240"/>
                  </a:lnTo>
                  <a:cubicBezTo>
                    <a:pt x="5308" y="5275"/>
                    <a:pt x="5446" y="5292"/>
                    <a:pt x="5584" y="5327"/>
                  </a:cubicBezTo>
                  <a:cubicBezTo>
                    <a:pt x="5635" y="5327"/>
                    <a:pt x="5670" y="5344"/>
                    <a:pt x="5721" y="5344"/>
                  </a:cubicBezTo>
                  <a:lnTo>
                    <a:pt x="5721" y="5826"/>
                  </a:lnTo>
                  <a:cubicBezTo>
                    <a:pt x="5721" y="6257"/>
                    <a:pt x="5894" y="6671"/>
                    <a:pt x="6204" y="6964"/>
                  </a:cubicBezTo>
                  <a:cubicBezTo>
                    <a:pt x="6514" y="7274"/>
                    <a:pt x="6928" y="7429"/>
                    <a:pt x="7376" y="7429"/>
                  </a:cubicBezTo>
                  <a:cubicBezTo>
                    <a:pt x="8237" y="7412"/>
                    <a:pt x="8944" y="6671"/>
                    <a:pt x="8944" y="5792"/>
                  </a:cubicBezTo>
                  <a:lnTo>
                    <a:pt x="8944" y="5344"/>
                  </a:lnTo>
                  <a:cubicBezTo>
                    <a:pt x="9116" y="5309"/>
                    <a:pt x="9306" y="5275"/>
                    <a:pt x="9478" y="5240"/>
                  </a:cubicBezTo>
                  <a:lnTo>
                    <a:pt x="9478" y="5826"/>
                  </a:lnTo>
                  <a:cubicBezTo>
                    <a:pt x="9478" y="6740"/>
                    <a:pt x="8892" y="7550"/>
                    <a:pt x="8031" y="7860"/>
                  </a:cubicBezTo>
                  <a:cubicBezTo>
                    <a:pt x="7772" y="7946"/>
                    <a:pt x="7600" y="8187"/>
                    <a:pt x="7600" y="8446"/>
                  </a:cubicBezTo>
                  <a:lnTo>
                    <a:pt x="7600" y="9238"/>
                  </a:lnTo>
                  <a:cubicBezTo>
                    <a:pt x="7600" y="9393"/>
                    <a:pt x="7720" y="9514"/>
                    <a:pt x="7876" y="9514"/>
                  </a:cubicBezTo>
                  <a:cubicBezTo>
                    <a:pt x="8013" y="9514"/>
                    <a:pt x="8134" y="9393"/>
                    <a:pt x="8134" y="9238"/>
                  </a:cubicBezTo>
                  <a:lnTo>
                    <a:pt x="8134" y="8446"/>
                  </a:lnTo>
                  <a:cubicBezTo>
                    <a:pt x="8134" y="8411"/>
                    <a:pt x="8168" y="8377"/>
                    <a:pt x="8203" y="8359"/>
                  </a:cubicBezTo>
                  <a:cubicBezTo>
                    <a:pt x="9289" y="7998"/>
                    <a:pt x="10012" y="6964"/>
                    <a:pt x="10012" y="5826"/>
                  </a:cubicBezTo>
                  <a:lnTo>
                    <a:pt x="10012" y="5103"/>
                  </a:lnTo>
                  <a:cubicBezTo>
                    <a:pt x="10409" y="4982"/>
                    <a:pt x="10788" y="4861"/>
                    <a:pt x="11167" y="4689"/>
                  </a:cubicBezTo>
                  <a:cubicBezTo>
                    <a:pt x="11305" y="4637"/>
                    <a:pt x="11374" y="4482"/>
                    <a:pt x="11305" y="4344"/>
                  </a:cubicBezTo>
                  <a:cubicBezTo>
                    <a:pt x="11265" y="4238"/>
                    <a:pt x="11163" y="4172"/>
                    <a:pt x="11055" y="4172"/>
                  </a:cubicBezTo>
                  <a:cubicBezTo>
                    <a:pt x="11023" y="4172"/>
                    <a:pt x="10991" y="4178"/>
                    <a:pt x="10960" y="4189"/>
                  </a:cubicBezTo>
                  <a:cubicBezTo>
                    <a:pt x="9803" y="4690"/>
                    <a:pt x="8572" y="4943"/>
                    <a:pt x="7330" y="4943"/>
                  </a:cubicBezTo>
                  <a:cubicBezTo>
                    <a:pt x="6777" y="4943"/>
                    <a:pt x="6222" y="4893"/>
                    <a:pt x="5670" y="4792"/>
                  </a:cubicBezTo>
                  <a:cubicBezTo>
                    <a:pt x="3843" y="4465"/>
                    <a:pt x="2172" y="3586"/>
                    <a:pt x="862" y="2276"/>
                  </a:cubicBezTo>
                  <a:cubicBezTo>
                    <a:pt x="655" y="2052"/>
                    <a:pt x="552" y="1759"/>
                    <a:pt x="569" y="1467"/>
                  </a:cubicBezTo>
                  <a:cubicBezTo>
                    <a:pt x="586" y="1174"/>
                    <a:pt x="741" y="898"/>
                    <a:pt x="983" y="726"/>
                  </a:cubicBezTo>
                  <a:cubicBezTo>
                    <a:pt x="1162" y="598"/>
                    <a:pt x="1368" y="536"/>
                    <a:pt x="1573" y="536"/>
                  </a:cubicBezTo>
                  <a:cubicBezTo>
                    <a:pt x="1839" y="536"/>
                    <a:pt x="2105" y="641"/>
                    <a:pt x="2309" y="846"/>
                  </a:cubicBezTo>
                  <a:cubicBezTo>
                    <a:pt x="2533" y="1070"/>
                    <a:pt x="2792" y="1294"/>
                    <a:pt x="3050" y="1484"/>
                  </a:cubicBezTo>
                  <a:lnTo>
                    <a:pt x="3050" y="2690"/>
                  </a:lnTo>
                  <a:cubicBezTo>
                    <a:pt x="3050" y="2845"/>
                    <a:pt x="3171" y="2966"/>
                    <a:pt x="3326" y="2966"/>
                  </a:cubicBezTo>
                  <a:cubicBezTo>
                    <a:pt x="3464" y="2966"/>
                    <a:pt x="3585" y="2845"/>
                    <a:pt x="3585" y="2690"/>
                  </a:cubicBezTo>
                  <a:lnTo>
                    <a:pt x="3585" y="1863"/>
                  </a:lnTo>
                  <a:cubicBezTo>
                    <a:pt x="3929" y="2070"/>
                    <a:pt x="4274" y="2242"/>
                    <a:pt x="4636" y="2397"/>
                  </a:cubicBezTo>
                  <a:lnTo>
                    <a:pt x="4636" y="3224"/>
                  </a:lnTo>
                  <a:cubicBezTo>
                    <a:pt x="4636" y="3379"/>
                    <a:pt x="4756" y="3500"/>
                    <a:pt x="4912" y="3500"/>
                  </a:cubicBezTo>
                  <a:cubicBezTo>
                    <a:pt x="5067" y="3500"/>
                    <a:pt x="5187" y="3379"/>
                    <a:pt x="5187" y="3224"/>
                  </a:cubicBezTo>
                  <a:lnTo>
                    <a:pt x="5187" y="2587"/>
                  </a:lnTo>
                  <a:cubicBezTo>
                    <a:pt x="5532" y="2690"/>
                    <a:pt x="5911" y="2776"/>
                    <a:pt x="6290" y="2845"/>
                  </a:cubicBezTo>
                  <a:lnTo>
                    <a:pt x="6290" y="3776"/>
                  </a:lnTo>
                  <a:cubicBezTo>
                    <a:pt x="6290" y="3914"/>
                    <a:pt x="6411" y="4034"/>
                    <a:pt x="6549" y="4034"/>
                  </a:cubicBezTo>
                  <a:cubicBezTo>
                    <a:pt x="6704" y="4034"/>
                    <a:pt x="6824" y="3914"/>
                    <a:pt x="6824" y="3776"/>
                  </a:cubicBezTo>
                  <a:lnTo>
                    <a:pt x="6824" y="2897"/>
                  </a:lnTo>
                  <a:cubicBezTo>
                    <a:pt x="6997" y="2914"/>
                    <a:pt x="7169" y="2914"/>
                    <a:pt x="7324" y="2914"/>
                  </a:cubicBezTo>
                  <a:cubicBezTo>
                    <a:pt x="7496" y="2914"/>
                    <a:pt x="7669" y="2914"/>
                    <a:pt x="7841" y="2897"/>
                  </a:cubicBezTo>
                  <a:lnTo>
                    <a:pt x="7841" y="3776"/>
                  </a:lnTo>
                  <a:cubicBezTo>
                    <a:pt x="7841" y="3914"/>
                    <a:pt x="7962" y="4034"/>
                    <a:pt x="8100" y="4034"/>
                  </a:cubicBezTo>
                  <a:cubicBezTo>
                    <a:pt x="8255" y="4034"/>
                    <a:pt x="8375" y="3914"/>
                    <a:pt x="8375" y="3776"/>
                  </a:cubicBezTo>
                  <a:lnTo>
                    <a:pt x="8375" y="2845"/>
                  </a:lnTo>
                  <a:cubicBezTo>
                    <a:pt x="8754" y="2776"/>
                    <a:pt x="9116" y="2690"/>
                    <a:pt x="9478" y="2587"/>
                  </a:cubicBezTo>
                  <a:lnTo>
                    <a:pt x="9478" y="3224"/>
                  </a:lnTo>
                  <a:cubicBezTo>
                    <a:pt x="9478" y="3379"/>
                    <a:pt x="9599" y="3500"/>
                    <a:pt x="9754" y="3500"/>
                  </a:cubicBezTo>
                  <a:cubicBezTo>
                    <a:pt x="9892" y="3500"/>
                    <a:pt x="10012" y="3379"/>
                    <a:pt x="10012" y="3224"/>
                  </a:cubicBezTo>
                  <a:lnTo>
                    <a:pt x="10012" y="2397"/>
                  </a:lnTo>
                  <a:cubicBezTo>
                    <a:pt x="10391" y="2242"/>
                    <a:pt x="10736" y="2070"/>
                    <a:pt x="11064" y="1863"/>
                  </a:cubicBezTo>
                  <a:lnTo>
                    <a:pt x="11064" y="2690"/>
                  </a:lnTo>
                  <a:cubicBezTo>
                    <a:pt x="11064" y="2845"/>
                    <a:pt x="11184" y="2966"/>
                    <a:pt x="11339" y="2966"/>
                  </a:cubicBezTo>
                  <a:cubicBezTo>
                    <a:pt x="11494" y="2966"/>
                    <a:pt x="11615" y="2845"/>
                    <a:pt x="11615" y="2690"/>
                  </a:cubicBezTo>
                  <a:lnTo>
                    <a:pt x="11615" y="1484"/>
                  </a:lnTo>
                  <a:cubicBezTo>
                    <a:pt x="11873" y="1294"/>
                    <a:pt x="12115" y="1070"/>
                    <a:pt x="12356" y="846"/>
                  </a:cubicBezTo>
                  <a:cubicBezTo>
                    <a:pt x="12561" y="641"/>
                    <a:pt x="12826" y="536"/>
                    <a:pt x="13093" y="536"/>
                  </a:cubicBezTo>
                  <a:cubicBezTo>
                    <a:pt x="13298" y="536"/>
                    <a:pt x="13503" y="598"/>
                    <a:pt x="13683" y="726"/>
                  </a:cubicBezTo>
                  <a:cubicBezTo>
                    <a:pt x="13924" y="898"/>
                    <a:pt x="14062" y="1174"/>
                    <a:pt x="14096" y="1467"/>
                  </a:cubicBezTo>
                  <a:cubicBezTo>
                    <a:pt x="14114" y="1759"/>
                    <a:pt x="14010" y="2052"/>
                    <a:pt x="13804" y="2276"/>
                  </a:cubicBezTo>
                  <a:cubicBezTo>
                    <a:pt x="13269" y="2793"/>
                    <a:pt x="12701" y="3241"/>
                    <a:pt x="12080" y="3621"/>
                  </a:cubicBezTo>
                  <a:cubicBezTo>
                    <a:pt x="11942" y="3707"/>
                    <a:pt x="11908" y="3862"/>
                    <a:pt x="11977" y="4000"/>
                  </a:cubicBezTo>
                  <a:cubicBezTo>
                    <a:pt x="12033" y="4079"/>
                    <a:pt x="12120" y="4121"/>
                    <a:pt x="12211" y="4121"/>
                  </a:cubicBezTo>
                  <a:cubicBezTo>
                    <a:pt x="12259" y="4121"/>
                    <a:pt x="12309" y="4109"/>
                    <a:pt x="12356" y="4086"/>
                  </a:cubicBezTo>
                  <a:cubicBezTo>
                    <a:pt x="13011" y="3689"/>
                    <a:pt x="13631" y="3207"/>
                    <a:pt x="14183" y="2656"/>
                  </a:cubicBezTo>
                  <a:cubicBezTo>
                    <a:pt x="14493" y="2328"/>
                    <a:pt x="14665" y="1880"/>
                    <a:pt x="14631" y="1432"/>
                  </a:cubicBezTo>
                  <a:cubicBezTo>
                    <a:pt x="14596" y="967"/>
                    <a:pt x="14355" y="553"/>
                    <a:pt x="13993" y="295"/>
                  </a:cubicBezTo>
                  <a:cubicBezTo>
                    <a:pt x="13720" y="98"/>
                    <a:pt x="13404" y="1"/>
                    <a:pt x="13089" y="1"/>
                  </a:cubicBezTo>
                  <a:cubicBezTo>
                    <a:pt x="12687" y="1"/>
                    <a:pt x="12286" y="158"/>
                    <a:pt x="11977" y="467"/>
                  </a:cubicBezTo>
                  <a:cubicBezTo>
                    <a:pt x="11408" y="1036"/>
                    <a:pt x="10736" y="1484"/>
                    <a:pt x="10012" y="1811"/>
                  </a:cubicBezTo>
                  <a:lnTo>
                    <a:pt x="10012" y="1501"/>
                  </a:lnTo>
                  <a:cubicBezTo>
                    <a:pt x="10012" y="1294"/>
                    <a:pt x="9926" y="1070"/>
                    <a:pt x="9771" y="915"/>
                  </a:cubicBezTo>
                  <a:cubicBezTo>
                    <a:pt x="9599" y="760"/>
                    <a:pt x="9392" y="691"/>
                    <a:pt x="9168" y="691"/>
                  </a:cubicBezTo>
                  <a:cubicBezTo>
                    <a:pt x="8737" y="708"/>
                    <a:pt x="8393" y="1087"/>
                    <a:pt x="8393" y="1518"/>
                  </a:cubicBezTo>
                  <a:lnTo>
                    <a:pt x="8393" y="2294"/>
                  </a:lnTo>
                  <a:cubicBezTo>
                    <a:pt x="8048" y="2345"/>
                    <a:pt x="7686" y="2380"/>
                    <a:pt x="7324" y="2380"/>
                  </a:cubicBezTo>
                  <a:cubicBezTo>
                    <a:pt x="6962" y="2380"/>
                    <a:pt x="6618" y="2345"/>
                    <a:pt x="6273" y="2294"/>
                  </a:cubicBezTo>
                  <a:lnTo>
                    <a:pt x="6273" y="1518"/>
                  </a:lnTo>
                  <a:cubicBezTo>
                    <a:pt x="6273" y="1087"/>
                    <a:pt x="5928" y="708"/>
                    <a:pt x="5497" y="691"/>
                  </a:cubicBezTo>
                  <a:cubicBezTo>
                    <a:pt x="5273" y="691"/>
                    <a:pt x="5049" y="760"/>
                    <a:pt x="4894" y="915"/>
                  </a:cubicBezTo>
                  <a:cubicBezTo>
                    <a:pt x="4739" y="1070"/>
                    <a:pt x="4636" y="1294"/>
                    <a:pt x="4636" y="1501"/>
                  </a:cubicBezTo>
                  <a:lnTo>
                    <a:pt x="4636" y="1811"/>
                  </a:lnTo>
                  <a:cubicBezTo>
                    <a:pt x="3929" y="1484"/>
                    <a:pt x="3257" y="1036"/>
                    <a:pt x="2689" y="467"/>
                  </a:cubicBezTo>
                  <a:cubicBezTo>
                    <a:pt x="2380" y="158"/>
                    <a:pt x="1979" y="1"/>
                    <a:pt x="1577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72"/>
            <p:cNvSpPr/>
            <p:nvPr/>
          </p:nvSpPr>
          <p:spPr>
            <a:xfrm>
              <a:off x="6962588" y="2611500"/>
              <a:ext cx="109000" cy="90925"/>
            </a:xfrm>
            <a:custGeom>
              <a:rect b="b" l="l" r="r" t="t"/>
              <a:pathLst>
                <a:path extrusionOk="0" h="3637" w="4360">
                  <a:moveTo>
                    <a:pt x="2309" y="1"/>
                  </a:moveTo>
                  <a:cubicBezTo>
                    <a:pt x="2154" y="1"/>
                    <a:pt x="2034" y="122"/>
                    <a:pt x="2034" y="259"/>
                  </a:cubicBezTo>
                  <a:cubicBezTo>
                    <a:pt x="2034" y="414"/>
                    <a:pt x="2154" y="535"/>
                    <a:pt x="2309" y="535"/>
                  </a:cubicBezTo>
                  <a:lnTo>
                    <a:pt x="3412" y="535"/>
                  </a:lnTo>
                  <a:cubicBezTo>
                    <a:pt x="3636" y="535"/>
                    <a:pt x="3826" y="725"/>
                    <a:pt x="3826" y="949"/>
                  </a:cubicBezTo>
                  <a:cubicBezTo>
                    <a:pt x="3826" y="1190"/>
                    <a:pt x="3636" y="1362"/>
                    <a:pt x="3412" y="1362"/>
                  </a:cubicBezTo>
                  <a:lnTo>
                    <a:pt x="948" y="1362"/>
                  </a:lnTo>
                  <a:cubicBezTo>
                    <a:pt x="431" y="1362"/>
                    <a:pt x="0" y="1793"/>
                    <a:pt x="0" y="2327"/>
                  </a:cubicBezTo>
                  <a:lnTo>
                    <a:pt x="0" y="3378"/>
                  </a:lnTo>
                  <a:cubicBezTo>
                    <a:pt x="0" y="3516"/>
                    <a:pt x="121" y="3637"/>
                    <a:pt x="259" y="3637"/>
                  </a:cubicBezTo>
                  <a:cubicBezTo>
                    <a:pt x="414" y="3637"/>
                    <a:pt x="534" y="3516"/>
                    <a:pt x="534" y="3378"/>
                  </a:cubicBezTo>
                  <a:lnTo>
                    <a:pt x="534" y="2327"/>
                  </a:lnTo>
                  <a:cubicBezTo>
                    <a:pt x="534" y="2103"/>
                    <a:pt x="724" y="1914"/>
                    <a:pt x="948" y="1914"/>
                  </a:cubicBezTo>
                  <a:lnTo>
                    <a:pt x="3412" y="1914"/>
                  </a:lnTo>
                  <a:cubicBezTo>
                    <a:pt x="3929" y="1914"/>
                    <a:pt x="4360" y="1483"/>
                    <a:pt x="4360" y="949"/>
                  </a:cubicBezTo>
                  <a:cubicBezTo>
                    <a:pt x="4360" y="432"/>
                    <a:pt x="3929" y="1"/>
                    <a:pt x="3412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72"/>
            <p:cNvSpPr/>
            <p:nvPr/>
          </p:nvSpPr>
          <p:spPr>
            <a:xfrm>
              <a:off x="6908288" y="2540000"/>
              <a:ext cx="123675" cy="84900"/>
            </a:xfrm>
            <a:custGeom>
              <a:rect b="b" l="l" r="r" t="t"/>
              <a:pathLst>
                <a:path extrusionOk="0" h="3396" w="4947">
                  <a:moveTo>
                    <a:pt x="2724" y="0"/>
                  </a:moveTo>
                  <a:cubicBezTo>
                    <a:pt x="2568" y="0"/>
                    <a:pt x="2448" y="121"/>
                    <a:pt x="2448" y="276"/>
                  </a:cubicBezTo>
                  <a:cubicBezTo>
                    <a:pt x="2448" y="431"/>
                    <a:pt x="2568" y="552"/>
                    <a:pt x="2724" y="552"/>
                  </a:cubicBezTo>
                  <a:lnTo>
                    <a:pt x="4068" y="552"/>
                  </a:lnTo>
                  <a:cubicBezTo>
                    <a:pt x="4257" y="552"/>
                    <a:pt x="4412" y="707"/>
                    <a:pt x="4412" y="896"/>
                  </a:cubicBezTo>
                  <a:cubicBezTo>
                    <a:pt x="4412" y="1086"/>
                    <a:pt x="4257" y="1241"/>
                    <a:pt x="4068" y="1241"/>
                  </a:cubicBezTo>
                  <a:lnTo>
                    <a:pt x="1086" y="1241"/>
                  </a:lnTo>
                  <a:cubicBezTo>
                    <a:pt x="483" y="1241"/>
                    <a:pt x="1" y="1724"/>
                    <a:pt x="1" y="2309"/>
                  </a:cubicBezTo>
                  <a:cubicBezTo>
                    <a:pt x="1" y="2913"/>
                    <a:pt x="483" y="3395"/>
                    <a:pt x="1086" y="3395"/>
                  </a:cubicBezTo>
                  <a:lnTo>
                    <a:pt x="3189" y="3395"/>
                  </a:lnTo>
                  <a:cubicBezTo>
                    <a:pt x="3344" y="3395"/>
                    <a:pt x="3465" y="3274"/>
                    <a:pt x="3465" y="3119"/>
                  </a:cubicBezTo>
                  <a:cubicBezTo>
                    <a:pt x="3465" y="2982"/>
                    <a:pt x="3344" y="2861"/>
                    <a:pt x="3189" y="2861"/>
                  </a:cubicBezTo>
                  <a:lnTo>
                    <a:pt x="1086" y="2861"/>
                  </a:lnTo>
                  <a:cubicBezTo>
                    <a:pt x="776" y="2861"/>
                    <a:pt x="535" y="2620"/>
                    <a:pt x="535" y="2309"/>
                  </a:cubicBezTo>
                  <a:cubicBezTo>
                    <a:pt x="535" y="2016"/>
                    <a:pt x="776" y="1775"/>
                    <a:pt x="1086" y="1775"/>
                  </a:cubicBezTo>
                  <a:lnTo>
                    <a:pt x="4068" y="1775"/>
                  </a:lnTo>
                  <a:cubicBezTo>
                    <a:pt x="4550" y="1775"/>
                    <a:pt x="4947" y="1379"/>
                    <a:pt x="4947" y="896"/>
                  </a:cubicBezTo>
                  <a:cubicBezTo>
                    <a:pt x="4947" y="397"/>
                    <a:pt x="4550" y="0"/>
                    <a:pt x="4068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8" name="Google Shape;948;p72"/>
          <p:cNvGrpSpPr/>
          <p:nvPr/>
        </p:nvGrpSpPr>
        <p:grpSpPr>
          <a:xfrm>
            <a:off x="4438365" y="2598897"/>
            <a:ext cx="381566" cy="405915"/>
            <a:chOff x="6754063" y="1911000"/>
            <a:chExt cx="432125" cy="459700"/>
          </a:xfrm>
        </p:grpSpPr>
        <p:sp>
          <p:nvSpPr>
            <p:cNvPr id="949" name="Google Shape;949;p72"/>
            <p:cNvSpPr/>
            <p:nvPr/>
          </p:nvSpPr>
          <p:spPr>
            <a:xfrm>
              <a:off x="6911313" y="1946325"/>
              <a:ext cx="143050" cy="115500"/>
            </a:xfrm>
            <a:custGeom>
              <a:rect b="b" l="l" r="r" t="t"/>
              <a:pathLst>
                <a:path extrusionOk="0" h="4620" w="5722">
                  <a:moveTo>
                    <a:pt x="1052" y="1"/>
                  </a:moveTo>
                  <a:cubicBezTo>
                    <a:pt x="483" y="1"/>
                    <a:pt x="0" y="466"/>
                    <a:pt x="0" y="1035"/>
                  </a:cubicBezTo>
                  <a:cubicBezTo>
                    <a:pt x="0" y="1621"/>
                    <a:pt x="483" y="2086"/>
                    <a:pt x="1052" y="2086"/>
                  </a:cubicBezTo>
                  <a:lnTo>
                    <a:pt x="4791" y="2086"/>
                  </a:lnTo>
                  <a:cubicBezTo>
                    <a:pt x="5015" y="2086"/>
                    <a:pt x="5187" y="2258"/>
                    <a:pt x="5187" y="2482"/>
                  </a:cubicBezTo>
                  <a:cubicBezTo>
                    <a:pt x="5187" y="2706"/>
                    <a:pt x="5015" y="2879"/>
                    <a:pt x="4791" y="2879"/>
                  </a:cubicBezTo>
                  <a:lnTo>
                    <a:pt x="2689" y="2879"/>
                  </a:lnTo>
                  <a:cubicBezTo>
                    <a:pt x="2172" y="2879"/>
                    <a:pt x="1758" y="3292"/>
                    <a:pt x="1758" y="3809"/>
                  </a:cubicBezTo>
                  <a:lnTo>
                    <a:pt x="1758" y="4361"/>
                  </a:lnTo>
                  <a:cubicBezTo>
                    <a:pt x="1758" y="4499"/>
                    <a:pt x="1879" y="4619"/>
                    <a:pt x="2034" y="4619"/>
                  </a:cubicBezTo>
                  <a:cubicBezTo>
                    <a:pt x="2172" y="4619"/>
                    <a:pt x="2292" y="4499"/>
                    <a:pt x="2292" y="4361"/>
                  </a:cubicBezTo>
                  <a:lnTo>
                    <a:pt x="2292" y="3809"/>
                  </a:lnTo>
                  <a:cubicBezTo>
                    <a:pt x="2292" y="3585"/>
                    <a:pt x="2482" y="3413"/>
                    <a:pt x="2689" y="3413"/>
                  </a:cubicBezTo>
                  <a:lnTo>
                    <a:pt x="4791" y="3413"/>
                  </a:lnTo>
                  <a:cubicBezTo>
                    <a:pt x="5308" y="3413"/>
                    <a:pt x="5722" y="2999"/>
                    <a:pt x="5722" y="2482"/>
                  </a:cubicBezTo>
                  <a:cubicBezTo>
                    <a:pt x="5722" y="1965"/>
                    <a:pt x="5308" y="1552"/>
                    <a:pt x="4791" y="1552"/>
                  </a:cubicBezTo>
                  <a:lnTo>
                    <a:pt x="1052" y="1552"/>
                  </a:lnTo>
                  <a:cubicBezTo>
                    <a:pt x="776" y="1552"/>
                    <a:pt x="552" y="1328"/>
                    <a:pt x="552" y="1035"/>
                  </a:cubicBezTo>
                  <a:cubicBezTo>
                    <a:pt x="552" y="759"/>
                    <a:pt x="776" y="535"/>
                    <a:pt x="1052" y="535"/>
                  </a:cubicBezTo>
                  <a:lnTo>
                    <a:pt x="2827" y="535"/>
                  </a:lnTo>
                  <a:cubicBezTo>
                    <a:pt x="2964" y="535"/>
                    <a:pt x="3085" y="415"/>
                    <a:pt x="3085" y="259"/>
                  </a:cubicBezTo>
                  <a:cubicBezTo>
                    <a:pt x="3085" y="122"/>
                    <a:pt x="2964" y="1"/>
                    <a:pt x="2827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72"/>
            <p:cNvSpPr/>
            <p:nvPr/>
          </p:nvSpPr>
          <p:spPr>
            <a:xfrm>
              <a:off x="6824713" y="1985100"/>
              <a:ext cx="89650" cy="76725"/>
            </a:xfrm>
            <a:custGeom>
              <a:rect b="b" l="l" r="r" t="t"/>
              <a:pathLst>
                <a:path extrusionOk="0" h="3069" w="3586">
                  <a:moveTo>
                    <a:pt x="931" y="1"/>
                  </a:moveTo>
                  <a:cubicBezTo>
                    <a:pt x="414" y="1"/>
                    <a:pt x="1" y="414"/>
                    <a:pt x="1" y="931"/>
                  </a:cubicBezTo>
                  <a:cubicBezTo>
                    <a:pt x="1" y="1448"/>
                    <a:pt x="414" y="1862"/>
                    <a:pt x="931" y="1862"/>
                  </a:cubicBezTo>
                  <a:lnTo>
                    <a:pt x="2655" y="1862"/>
                  </a:lnTo>
                  <a:cubicBezTo>
                    <a:pt x="2861" y="1862"/>
                    <a:pt x="3051" y="2034"/>
                    <a:pt x="3051" y="2258"/>
                  </a:cubicBezTo>
                  <a:lnTo>
                    <a:pt x="3051" y="2810"/>
                  </a:lnTo>
                  <a:cubicBezTo>
                    <a:pt x="3051" y="2948"/>
                    <a:pt x="3172" y="3068"/>
                    <a:pt x="3309" y="3068"/>
                  </a:cubicBezTo>
                  <a:cubicBezTo>
                    <a:pt x="3464" y="3068"/>
                    <a:pt x="3585" y="2948"/>
                    <a:pt x="3585" y="2810"/>
                  </a:cubicBezTo>
                  <a:lnTo>
                    <a:pt x="3585" y="2258"/>
                  </a:lnTo>
                  <a:cubicBezTo>
                    <a:pt x="3585" y="1741"/>
                    <a:pt x="3172" y="1328"/>
                    <a:pt x="2655" y="1328"/>
                  </a:cubicBezTo>
                  <a:lnTo>
                    <a:pt x="931" y="1328"/>
                  </a:lnTo>
                  <a:cubicBezTo>
                    <a:pt x="725" y="1328"/>
                    <a:pt x="535" y="1155"/>
                    <a:pt x="535" y="931"/>
                  </a:cubicBezTo>
                  <a:cubicBezTo>
                    <a:pt x="535" y="707"/>
                    <a:pt x="725" y="535"/>
                    <a:pt x="931" y="535"/>
                  </a:cubicBezTo>
                  <a:lnTo>
                    <a:pt x="2344" y="535"/>
                  </a:lnTo>
                  <a:cubicBezTo>
                    <a:pt x="2482" y="535"/>
                    <a:pt x="2603" y="414"/>
                    <a:pt x="2603" y="277"/>
                  </a:cubicBezTo>
                  <a:cubicBezTo>
                    <a:pt x="2603" y="121"/>
                    <a:pt x="2482" y="1"/>
                    <a:pt x="2344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72"/>
            <p:cNvSpPr/>
            <p:nvPr/>
          </p:nvSpPr>
          <p:spPr>
            <a:xfrm>
              <a:off x="7006963" y="1911000"/>
              <a:ext cx="75850" cy="48725"/>
            </a:xfrm>
            <a:custGeom>
              <a:rect b="b" l="l" r="r" t="t"/>
              <a:pathLst>
                <a:path extrusionOk="0" h="1949" w="3034">
                  <a:moveTo>
                    <a:pt x="1206" y="1"/>
                  </a:moveTo>
                  <a:cubicBezTo>
                    <a:pt x="1051" y="1"/>
                    <a:pt x="931" y="122"/>
                    <a:pt x="931" y="277"/>
                  </a:cubicBezTo>
                  <a:cubicBezTo>
                    <a:pt x="931" y="414"/>
                    <a:pt x="1051" y="535"/>
                    <a:pt x="1206" y="535"/>
                  </a:cubicBezTo>
                  <a:lnTo>
                    <a:pt x="2016" y="535"/>
                  </a:lnTo>
                  <a:cubicBezTo>
                    <a:pt x="2275" y="535"/>
                    <a:pt x="2499" y="759"/>
                    <a:pt x="2499" y="1018"/>
                  </a:cubicBezTo>
                  <a:cubicBezTo>
                    <a:pt x="2499" y="1224"/>
                    <a:pt x="2309" y="1414"/>
                    <a:pt x="2102" y="1414"/>
                  </a:cubicBezTo>
                  <a:lnTo>
                    <a:pt x="276" y="1414"/>
                  </a:lnTo>
                  <a:cubicBezTo>
                    <a:pt x="121" y="1414"/>
                    <a:pt x="0" y="1535"/>
                    <a:pt x="0" y="1672"/>
                  </a:cubicBezTo>
                  <a:cubicBezTo>
                    <a:pt x="0" y="1828"/>
                    <a:pt x="121" y="1948"/>
                    <a:pt x="276" y="1948"/>
                  </a:cubicBezTo>
                  <a:lnTo>
                    <a:pt x="2102" y="1948"/>
                  </a:lnTo>
                  <a:cubicBezTo>
                    <a:pt x="2619" y="1948"/>
                    <a:pt x="3033" y="1535"/>
                    <a:pt x="3033" y="1018"/>
                  </a:cubicBezTo>
                  <a:cubicBezTo>
                    <a:pt x="3033" y="449"/>
                    <a:pt x="2585" y="1"/>
                    <a:pt x="2016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72"/>
            <p:cNvSpPr/>
            <p:nvPr/>
          </p:nvSpPr>
          <p:spPr>
            <a:xfrm>
              <a:off x="6754063" y="2075575"/>
              <a:ext cx="432125" cy="295125"/>
            </a:xfrm>
            <a:custGeom>
              <a:rect b="b" l="l" r="r" t="t"/>
              <a:pathLst>
                <a:path extrusionOk="0" h="11805" w="17285">
                  <a:moveTo>
                    <a:pt x="5722" y="552"/>
                  </a:moveTo>
                  <a:cubicBezTo>
                    <a:pt x="5946" y="552"/>
                    <a:pt x="6135" y="724"/>
                    <a:pt x="6135" y="966"/>
                  </a:cubicBezTo>
                  <a:lnTo>
                    <a:pt x="6135" y="1052"/>
                  </a:lnTo>
                  <a:lnTo>
                    <a:pt x="5032" y="1052"/>
                  </a:lnTo>
                  <a:cubicBezTo>
                    <a:pt x="4774" y="1052"/>
                    <a:pt x="4516" y="1172"/>
                    <a:pt x="4343" y="1345"/>
                  </a:cubicBezTo>
                  <a:cubicBezTo>
                    <a:pt x="4223" y="1224"/>
                    <a:pt x="4050" y="1121"/>
                    <a:pt x="3878" y="1086"/>
                  </a:cubicBezTo>
                  <a:lnTo>
                    <a:pt x="3878" y="966"/>
                  </a:lnTo>
                  <a:cubicBezTo>
                    <a:pt x="3878" y="724"/>
                    <a:pt x="4067" y="552"/>
                    <a:pt x="4291" y="552"/>
                  </a:cubicBezTo>
                  <a:close/>
                  <a:moveTo>
                    <a:pt x="8531" y="552"/>
                  </a:moveTo>
                  <a:cubicBezTo>
                    <a:pt x="8755" y="552"/>
                    <a:pt x="8944" y="724"/>
                    <a:pt x="8944" y="966"/>
                  </a:cubicBezTo>
                  <a:lnTo>
                    <a:pt x="8944" y="1052"/>
                  </a:lnTo>
                  <a:lnTo>
                    <a:pt x="7841" y="1052"/>
                  </a:lnTo>
                  <a:cubicBezTo>
                    <a:pt x="7566" y="1052"/>
                    <a:pt x="7324" y="1172"/>
                    <a:pt x="7152" y="1345"/>
                  </a:cubicBezTo>
                  <a:cubicBezTo>
                    <a:pt x="7031" y="1224"/>
                    <a:pt x="6859" y="1121"/>
                    <a:pt x="6687" y="1086"/>
                  </a:cubicBezTo>
                  <a:lnTo>
                    <a:pt x="6687" y="966"/>
                  </a:lnTo>
                  <a:cubicBezTo>
                    <a:pt x="6687" y="724"/>
                    <a:pt x="6876" y="552"/>
                    <a:pt x="7100" y="552"/>
                  </a:cubicBezTo>
                  <a:close/>
                  <a:moveTo>
                    <a:pt x="11443" y="552"/>
                  </a:moveTo>
                  <a:cubicBezTo>
                    <a:pt x="11615" y="552"/>
                    <a:pt x="11753" y="690"/>
                    <a:pt x="11753" y="862"/>
                  </a:cubicBezTo>
                  <a:lnTo>
                    <a:pt x="11753" y="1052"/>
                  </a:lnTo>
                  <a:lnTo>
                    <a:pt x="10650" y="1052"/>
                  </a:lnTo>
                  <a:cubicBezTo>
                    <a:pt x="10375" y="1052"/>
                    <a:pt x="10133" y="1172"/>
                    <a:pt x="9961" y="1345"/>
                  </a:cubicBezTo>
                  <a:cubicBezTo>
                    <a:pt x="9823" y="1224"/>
                    <a:pt x="9668" y="1121"/>
                    <a:pt x="9478" y="1086"/>
                  </a:cubicBezTo>
                  <a:lnTo>
                    <a:pt x="9478" y="966"/>
                  </a:lnTo>
                  <a:cubicBezTo>
                    <a:pt x="9478" y="724"/>
                    <a:pt x="9668" y="552"/>
                    <a:pt x="9909" y="552"/>
                  </a:cubicBezTo>
                  <a:close/>
                  <a:moveTo>
                    <a:pt x="2913" y="552"/>
                  </a:moveTo>
                  <a:cubicBezTo>
                    <a:pt x="3154" y="552"/>
                    <a:pt x="3344" y="724"/>
                    <a:pt x="3344" y="966"/>
                  </a:cubicBezTo>
                  <a:lnTo>
                    <a:pt x="3344" y="1052"/>
                  </a:lnTo>
                  <a:lnTo>
                    <a:pt x="2430" y="1052"/>
                  </a:lnTo>
                  <a:cubicBezTo>
                    <a:pt x="1982" y="1052"/>
                    <a:pt x="1569" y="1328"/>
                    <a:pt x="1396" y="1707"/>
                  </a:cubicBezTo>
                  <a:cubicBezTo>
                    <a:pt x="1207" y="1603"/>
                    <a:pt x="1069" y="1397"/>
                    <a:pt x="1069" y="1172"/>
                  </a:cubicBezTo>
                  <a:cubicBezTo>
                    <a:pt x="1069" y="828"/>
                    <a:pt x="1345" y="552"/>
                    <a:pt x="1689" y="552"/>
                  </a:cubicBezTo>
                  <a:close/>
                  <a:moveTo>
                    <a:pt x="3654" y="1603"/>
                  </a:moveTo>
                  <a:cubicBezTo>
                    <a:pt x="3895" y="1603"/>
                    <a:pt x="4085" y="1793"/>
                    <a:pt x="4085" y="2017"/>
                  </a:cubicBezTo>
                  <a:lnTo>
                    <a:pt x="4085" y="2430"/>
                  </a:lnTo>
                  <a:cubicBezTo>
                    <a:pt x="4085" y="2654"/>
                    <a:pt x="3895" y="2844"/>
                    <a:pt x="3654" y="2844"/>
                  </a:cubicBezTo>
                  <a:lnTo>
                    <a:pt x="2430" y="2844"/>
                  </a:lnTo>
                  <a:cubicBezTo>
                    <a:pt x="2086" y="2844"/>
                    <a:pt x="1810" y="2568"/>
                    <a:pt x="1810" y="2224"/>
                  </a:cubicBezTo>
                  <a:cubicBezTo>
                    <a:pt x="1810" y="1879"/>
                    <a:pt x="2086" y="1603"/>
                    <a:pt x="2430" y="1603"/>
                  </a:cubicBezTo>
                  <a:close/>
                  <a:moveTo>
                    <a:pt x="6463" y="1603"/>
                  </a:moveTo>
                  <a:cubicBezTo>
                    <a:pt x="6687" y="1603"/>
                    <a:pt x="6876" y="1793"/>
                    <a:pt x="6876" y="2017"/>
                  </a:cubicBezTo>
                  <a:lnTo>
                    <a:pt x="6876" y="2430"/>
                  </a:lnTo>
                  <a:cubicBezTo>
                    <a:pt x="6876" y="2654"/>
                    <a:pt x="6687" y="2844"/>
                    <a:pt x="6463" y="2844"/>
                  </a:cubicBezTo>
                  <a:lnTo>
                    <a:pt x="5032" y="2844"/>
                  </a:lnTo>
                  <a:cubicBezTo>
                    <a:pt x="4808" y="2844"/>
                    <a:pt x="4619" y="2654"/>
                    <a:pt x="4619" y="2430"/>
                  </a:cubicBezTo>
                  <a:lnTo>
                    <a:pt x="4619" y="2017"/>
                  </a:lnTo>
                  <a:cubicBezTo>
                    <a:pt x="4619" y="1793"/>
                    <a:pt x="4808" y="1603"/>
                    <a:pt x="5032" y="1603"/>
                  </a:cubicBezTo>
                  <a:close/>
                  <a:moveTo>
                    <a:pt x="9272" y="1603"/>
                  </a:moveTo>
                  <a:cubicBezTo>
                    <a:pt x="9496" y="1603"/>
                    <a:pt x="9685" y="1793"/>
                    <a:pt x="9685" y="2017"/>
                  </a:cubicBezTo>
                  <a:lnTo>
                    <a:pt x="9685" y="2430"/>
                  </a:lnTo>
                  <a:cubicBezTo>
                    <a:pt x="9685" y="2654"/>
                    <a:pt x="9496" y="2844"/>
                    <a:pt x="9272" y="2844"/>
                  </a:cubicBezTo>
                  <a:lnTo>
                    <a:pt x="7841" y="2844"/>
                  </a:lnTo>
                  <a:cubicBezTo>
                    <a:pt x="7617" y="2844"/>
                    <a:pt x="7428" y="2654"/>
                    <a:pt x="7428" y="2430"/>
                  </a:cubicBezTo>
                  <a:lnTo>
                    <a:pt x="7428" y="2017"/>
                  </a:lnTo>
                  <a:cubicBezTo>
                    <a:pt x="7428" y="1793"/>
                    <a:pt x="7617" y="1603"/>
                    <a:pt x="7841" y="1603"/>
                  </a:cubicBezTo>
                  <a:close/>
                  <a:moveTo>
                    <a:pt x="12184" y="1603"/>
                  </a:moveTo>
                  <a:cubicBezTo>
                    <a:pt x="12356" y="1603"/>
                    <a:pt x="12494" y="1741"/>
                    <a:pt x="12494" y="1913"/>
                  </a:cubicBezTo>
                  <a:lnTo>
                    <a:pt x="12494" y="2534"/>
                  </a:lnTo>
                  <a:cubicBezTo>
                    <a:pt x="12494" y="2706"/>
                    <a:pt x="12356" y="2844"/>
                    <a:pt x="12184" y="2844"/>
                  </a:cubicBezTo>
                  <a:lnTo>
                    <a:pt x="10650" y="2844"/>
                  </a:lnTo>
                  <a:cubicBezTo>
                    <a:pt x="10409" y="2844"/>
                    <a:pt x="10219" y="2654"/>
                    <a:pt x="10219" y="2430"/>
                  </a:cubicBezTo>
                  <a:lnTo>
                    <a:pt x="10219" y="2017"/>
                  </a:lnTo>
                  <a:cubicBezTo>
                    <a:pt x="10219" y="1793"/>
                    <a:pt x="10409" y="1603"/>
                    <a:pt x="10650" y="1603"/>
                  </a:cubicBezTo>
                  <a:close/>
                  <a:moveTo>
                    <a:pt x="4602" y="3395"/>
                  </a:moveTo>
                  <a:lnTo>
                    <a:pt x="4602" y="4102"/>
                  </a:lnTo>
                  <a:lnTo>
                    <a:pt x="2603" y="4102"/>
                  </a:lnTo>
                  <a:lnTo>
                    <a:pt x="2603" y="3395"/>
                  </a:lnTo>
                  <a:close/>
                  <a:moveTo>
                    <a:pt x="7135" y="3395"/>
                  </a:moveTo>
                  <a:lnTo>
                    <a:pt x="7135" y="4102"/>
                  </a:lnTo>
                  <a:lnTo>
                    <a:pt x="5136" y="4102"/>
                  </a:lnTo>
                  <a:lnTo>
                    <a:pt x="5136" y="3395"/>
                  </a:lnTo>
                  <a:close/>
                  <a:moveTo>
                    <a:pt x="9668" y="3395"/>
                  </a:moveTo>
                  <a:lnTo>
                    <a:pt x="9668" y="4102"/>
                  </a:lnTo>
                  <a:lnTo>
                    <a:pt x="7669" y="4102"/>
                  </a:lnTo>
                  <a:lnTo>
                    <a:pt x="7669" y="3395"/>
                  </a:lnTo>
                  <a:close/>
                  <a:moveTo>
                    <a:pt x="12201" y="3395"/>
                  </a:moveTo>
                  <a:lnTo>
                    <a:pt x="12201" y="4102"/>
                  </a:lnTo>
                  <a:lnTo>
                    <a:pt x="10202" y="4102"/>
                  </a:lnTo>
                  <a:lnTo>
                    <a:pt x="10202" y="3395"/>
                  </a:lnTo>
                  <a:close/>
                  <a:moveTo>
                    <a:pt x="14028" y="4636"/>
                  </a:moveTo>
                  <a:lnTo>
                    <a:pt x="14028" y="5188"/>
                  </a:lnTo>
                  <a:lnTo>
                    <a:pt x="776" y="5188"/>
                  </a:lnTo>
                  <a:lnTo>
                    <a:pt x="776" y="4636"/>
                  </a:lnTo>
                  <a:close/>
                  <a:moveTo>
                    <a:pt x="13201" y="5722"/>
                  </a:moveTo>
                  <a:cubicBezTo>
                    <a:pt x="13149" y="6170"/>
                    <a:pt x="13046" y="6601"/>
                    <a:pt x="12891" y="7014"/>
                  </a:cubicBezTo>
                  <a:lnTo>
                    <a:pt x="12339" y="7014"/>
                  </a:lnTo>
                  <a:cubicBezTo>
                    <a:pt x="12184" y="7014"/>
                    <a:pt x="12063" y="7135"/>
                    <a:pt x="12063" y="7290"/>
                  </a:cubicBezTo>
                  <a:cubicBezTo>
                    <a:pt x="12063" y="7428"/>
                    <a:pt x="12184" y="7549"/>
                    <a:pt x="12339" y="7549"/>
                  </a:cubicBezTo>
                  <a:lnTo>
                    <a:pt x="14304" y="7549"/>
                  </a:lnTo>
                  <a:cubicBezTo>
                    <a:pt x="14200" y="8600"/>
                    <a:pt x="13494" y="9444"/>
                    <a:pt x="12563" y="9789"/>
                  </a:cubicBezTo>
                  <a:lnTo>
                    <a:pt x="10771" y="9789"/>
                  </a:lnTo>
                  <a:cubicBezTo>
                    <a:pt x="9840" y="9444"/>
                    <a:pt x="9134" y="8600"/>
                    <a:pt x="9030" y="7549"/>
                  </a:cubicBezTo>
                  <a:lnTo>
                    <a:pt x="11047" y="7549"/>
                  </a:lnTo>
                  <a:cubicBezTo>
                    <a:pt x="11202" y="7549"/>
                    <a:pt x="11322" y="7428"/>
                    <a:pt x="11322" y="7290"/>
                  </a:cubicBezTo>
                  <a:cubicBezTo>
                    <a:pt x="11322" y="7135"/>
                    <a:pt x="11202" y="7014"/>
                    <a:pt x="11047" y="7014"/>
                  </a:cubicBezTo>
                  <a:lnTo>
                    <a:pt x="8944" y="7014"/>
                  </a:lnTo>
                  <a:cubicBezTo>
                    <a:pt x="8824" y="7014"/>
                    <a:pt x="8686" y="7066"/>
                    <a:pt x="8600" y="7169"/>
                  </a:cubicBezTo>
                  <a:cubicBezTo>
                    <a:pt x="8513" y="7256"/>
                    <a:pt x="8479" y="7393"/>
                    <a:pt x="8479" y="7514"/>
                  </a:cubicBezTo>
                  <a:cubicBezTo>
                    <a:pt x="8548" y="8427"/>
                    <a:pt x="8996" y="9237"/>
                    <a:pt x="9685" y="9789"/>
                  </a:cubicBezTo>
                  <a:lnTo>
                    <a:pt x="7066" y="9789"/>
                  </a:lnTo>
                  <a:cubicBezTo>
                    <a:pt x="6911" y="9789"/>
                    <a:pt x="6790" y="9909"/>
                    <a:pt x="6790" y="10047"/>
                  </a:cubicBezTo>
                  <a:cubicBezTo>
                    <a:pt x="6790" y="10202"/>
                    <a:pt x="6911" y="10323"/>
                    <a:pt x="7066" y="10323"/>
                  </a:cubicBezTo>
                  <a:lnTo>
                    <a:pt x="15165" y="10323"/>
                  </a:lnTo>
                  <a:lnTo>
                    <a:pt x="15165" y="11271"/>
                  </a:lnTo>
                  <a:lnTo>
                    <a:pt x="552" y="11271"/>
                  </a:lnTo>
                  <a:lnTo>
                    <a:pt x="552" y="10323"/>
                  </a:lnTo>
                  <a:lnTo>
                    <a:pt x="5773" y="10323"/>
                  </a:lnTo>
                  <a:cubicBezTo>
                    <a:pt x="5911" y="10323"/>
                    <a:pt x="6032" y="10202"/>
                    <a:pt x="6032" y="10047"/>
                  </a:cubicBezTo>
                  <a:cubicBezTo>
                    <a:pt x="6032" y="9909"/>
                    <a:pt x="5911" y="9789"/>
                    <a:pt x="5773" y="9789"/>
                  </a:cubicBezTo>
                  <a:lnTo>
                    <a:pt x="4033" y="9789"/>
                  </a:lnTo>
                  <a:cubicBezTo>
                    <a:pt x="2723" y="8858"/>
                    <a:pt x="1793" y="7393"/>
                    <a:pt x="1603" y="5722"/>
                  </a:cubicBezTo>
                  <a:close/>
                  <a:moveTo>
                    <a:pt x="1689" y="1"/>
                  </a:moveTo>
                  <a:cubicBezTo>
                    <a:pt x="1052" y="1"/>
                    <a:pt x="535" y="535"/>
                    <a:pt x="535" y="1172"/>
                  </a:cubicBezTo>
                  <a:cubicBezTo>
                    <a:pt x="535" y="1655"/>
                    <a:pt x="845" y="2086"/>
                    <a:pt x="1276" y="2258"/>
                  </a:cubicBezTo>
                  <a:cubicBezTo>
                    <a:pt x="1276" y="2482"/>
                    <a:pt x="1345" y="2672"/>
                    <a:pt x="1448" y="2844"/>
                  </a:cubicBezTo>
                  <a:lnTo>
                    <a:pt x="1052" y="2844"/>
                  </a:lnTo>
                  <a:cubicBezTo>
                    <a:pt x="897" y="2844"/>
                    <a:pt x="776" y="2965"/>
                    <a:pt x="776" y="3120"/>
                  </a:cubicBezTo>
                  <a:cubicBezTo>
                    <a:pt x="776" y="3275"/>
                    <a:pt x="897" y="3395"/>
                    <a:pt x="1052" y="3395"/>
                  </a:cubicBezTo>
                  <a:lnTo>
                    <a:pt x="2069" y="3395"/>
                  </a:lnTo>
                  <a:lnTo>
                    <a:pt x="2069" y="4102"/>
                  </a:lnTo>
                  <a:lnTo>
                    <a:pt x="690" y="4102"/>
                  </a:lnTo>
                  <a:cubicBezTo>
                    <a:pt x="449" y="4102"/>
                    <a:pt x="225" y="4309"/>
                    <a:pt x="225" y="4567"/>
                  </a:cubicBezTo>
                  <a:lnTo>
                    <a:pt x="225" y="5257"/>
                  </a:lnTo>
                  <a:cubicBezTo>
                    <a:pt x="225" y="5515"/>
                    <a:pt x="449" y="5722"/>
                    <a:pt x="690" y="5722"/>
                  </a:cubicBezTo>
                  <a:lnTo>
                    <a:pt x="1052" y="5722"/>
                  </a:lnTo>
                  <a:cubicBezTo>
                    <a:pt x="1241" y="7342"/>
                    <a:pt x="2017" y="8755"/>
                    <a:pt x="3171" y="9789"/>
                  </a:cubicBezTo>
                  <a:lnTo>
                    <a:pt x="483" y="9789"/>
                  </a:lnTo>
                  <a:cubicBezTo>
                    <a:pt x="225" y="9789"/>
                    <a:pt x="1" y="9996"/>
                    <a:pt x="1" y="10271"/>
                  </a:cubicBezTo>
                  <a:lnTo>
                    <a:pt x="1" y="11322"/>
                  </a:lnTo>
                  <a:cubicBezTo>
                    <a:pt x="1" y="11581"/>
                    <a:pt x="225" y="11805"/>
                    <a:pt x="483" y="11805"/>
                  </a:cubicBezTo>
                  <a:lnTo>
                    <a:pt x="15217" y="11805"/>
                  </a:lnTo>
                  <a:cubicBezTo>
                    <a:pt x="15475" y="11805"/>
                    <a:pt x="15699" y="11581"/>
                    <a:pt x="15699" y="11322"/>
                  </a:cubicBezTo>
                  <a:lnTo>
                    <a:pt x="15699" y="10271"/>
                  </a:lnTo>
                  <a:cubicBezTo>
                    <a:pt x="15699" y="9996"/>
                    <a:pt x="15475" y="9789"/>
                    <a:pt x="15217" y="9789"/>
                  </a:cubicBezTo>
                  <a:lnTo>
                    <a:pt x="13649" y="9789"/>
                  </a:lnTo>
                  <a:cubicBezTo>
                    <a:pt x="14321" y="9237"/>
                    <a:pt x="14786" y="8427"/>
                    <a:pt x="14855" y="7514"/>
                  </a:cubicBezTo>
                  <a:cubicBezTo>
                    <a:pt x="14855" y="7393"/>
                    <a:pt x="14803" y="7256"/>
                    <a:pt x="14717" y="7169"/>
                  </a:cubicBezTo>
                  <a:cubicBezTo>
                    <a:pt x="14631" y="7066"/>
                    <a:pt x="14510" y="7014"/>
                    <a:pt x="14390" y="7014"/>
                  </a:cubicBezTo>
                  <a:lnTo>
                    <a:pt x="13459" y="7014"/>
                  </a:lnTo>
                  <a:cubicBezTo>
                    <a:pt x="13597" y="6601"/>
                    <a:pt x="13700" y="6170"/>
                    <a:pt x="13735" y="5722"/>
                  </a:cubicBezTo>
                  <a:lnTo>
                    <a:pt x="14097" y="5722"/>
                  </a:lnTo>
                  <a:cubicBezTo>
                    <a:pt x="14355" y="5722"/>
                    <a:pt x="14562" y="5515"/>
                    <a:pt x="14562" y="5257"/>
                  </a:cubicBezTo>
                  <a:lnTo>
                    <a:pt x="14562" y="4567"/>
                  </a:lnTo>
                  <a:cubicBezTo>
                    <a:pt x="14562" y="4309"/>
                    <a:pt x="14355" y="4102"/>
                    <a:pt x="14097" y="4102"/>
                  </a:cubicBezTo>
                  <a:lnTo>
                    <a:pt x="12735" y="4102"/>
                  </a:lnTo>
                  <a:lnTo>
                    <a:pt x="12735" y="3395"/>
                  </a:lnTo>
                  <a:lnTo>
                    <a:pt x="13752" y="3395"/>
                  </a:lnTo>
                  <a:cubicBezTo>
                    <a:pt x="13890" y="3395"/>
                    <a:pt x="14011" y="3275"/>
                    <a:pt x="14011" y="3120"/>
                  </a:cubicBezTo>
                  <a:cubicBezTo>
                    <a:pt x="14011" y="2965"/>
                    <a:pt x="13890" y="2844"/>
                    <a:pt x="13752" y="2844"/>
                  </a:cubicBezTo>
                  <a:lnTo>
                    <a:pt x="12977" y="2844"/>
                  </a:lnTo>
                  <a:cubicBezTo>
                    <a:pt x="13011" y="2758"/>
                    <a:pt x="13028" y="2637"/>
                    <a:pt x="13028" y="2534"/>
                  </a:cubicBezTo>
                  <a:lnTo>
                    <a:pt x="13028" y="2499"/>
                  </a:lnTo>
                  <a:lnTo>
                    <a:pt x="17009" y="2499"/>
                  </a:lnTo>
                  <a:cubicBezTo>
                    <a:pt x="17164" y="2499"/>
                    <a:pt x="17285" y="2379"/>
                    <a:pt x="17285" y="2224"/>
                  </a:cubicBezTo>
                  <a:cubicBezTo>
                    <a:pt x="17285" y="2069"/>
                    <a:pt x="17164" y="1948"/>
                    <a:pt x="17009" y="1948"/>
                  </a:cubicBezTo>
                  <a:lnTo>
                    <a:pt x="13028" y="1948"/>
                  </a:lnTo>
                  <a:lnTo>
                    <a:pt x="13028" y="1913"/>
                  </a:lnTo>
                  <a:cubicBezTo>
                    <a:pt x="13028" y="1741"/>
                    <a:pt x="12977" y="1569"/>
                    <a:pt x="12891" y="1448"/>
                  </a:cubicBezTo>
                  <a:lnTo>
                    <a:pt x="16268" y="1448"/>
                  </a:lnTo>
                  <a:cubicBezTo>
                    <a:pt x="16423" y="1448"/>
                    <a:pt x="16544" y="1328"/>
                    <a:pt x="16544" y="1172"/>
                  </a:cubicBezTo>
                  <a:cubicBezTo>
                    <a:pt x="16544" y="1017"/>
                    <a:pt x="16423" y="897"/>
                    <a:pt x="16268" y="897"/>
                  </a:cubicBezTo>
                  <a:lnTo>
                    <a:pt x="12287" y="897"/>
                  </a:lnTo>
                  <a:lnTo>
                    <a:pt x="12287" y="862"/>
                  </a:lnTo>
                  <a:cubicBezTo>
                    <a:pt x="12287" y="380"/>
                    <a:pt x="11908" y="1"/>
                    <a:pt x="11443" y="1"/>
                  </a:cubicBezTo>
                  <a:lnTo>
                    <a:pt x="9909" y="1"/>
                  </a:lnTo>
                  <a:cubicBezTo>
                    <a:pt x="9634" y="1"/>
                    <a:pt x="9392" y="121"/>
                    <a:pt x="9220" y="294"/>
                  </a:cubicBezTo>
                  <a:cubicBezTo>
                    <a:pt x="9048" y="121"/>
                    <a:pt x="8789" y="1"/>
                    <a:pt x="8531" y="1"/>
                  </a:cubicBezTo>
                  <a:lnTo>
                    <a:pt x="7100" y="1"/>
                  </a:lnTo>
                  <a:cubicBezTo>
                    <a:pt x="6825" y="1"/>
                    <a:pt x="6583" y="121"/>
                    <a:pt x="6411" y="294"/>
                  </a:cubicBezTo>
                  <a:cubicBezTo>
                    <a:pt x="6239" y="121"/>
                    <a:pt x="5998" y="1"/>
                    <a:pt x="5722" y="1"/>
                  </a:cubicBezTo>
                  <a:lnTo>
                    <a:pt x="4291" y="1"/>
                  </a:lnTo>
                  <a:cubicBezTo>
                    <a:pt x="4033" y="1"/>
                    <a:pt x="3775" y="121"/>
                    <a:pt x="3602" y="294"/>
                  </a:cubicBezTo>
                  <a:cubicBezTo>
                    <a:pt x="3430" y="121"/>
                    <a:pt x="3189" y="1"/>
                    <a:pt x="2913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3" name="Google Shape;953;p72"/>
          <p:cNvSpPr/>
          <p:nvPr/>
        </p:nvSpPr>
        <p:spPr>
          <a:xfrm>
            <a:off x="2822955" y="2598834"/>
            <a:ext cx="235496" cy="405915"/>
          </a:xfrm>
          <a:custGeom>
            <a:rect b="b" l="l" r="r" t="t"/>
            <a:pathLst>
              <a:path extrusionOk="0" h="18388" w="10668">
                <a:moveTo>
                  <a:pt x="5343" y="690"/>
                </a:moveTo>
                <a:lnTo>
                  <a:pt x="5670" y="1379"/>
                </a:lnTo>
                <a:cubicBezTo>
                  <a:pt x="5774" y="1569"/>
                  <a:pt x="5929" y="1707"/>
                  <a:pt x="6136" y="1759"/>
                </a:cubicBezTo>
                <a:cubicBezTo>
                  <a:pt x="6463" y="1845"/>
                  <a:pt x="6687" y="2138"/>
                  <a:pt x="6687" y="2465"/>
                </a:cubicBezTo>
                <a:cubicBezTo>
                  <a:pt x="6687" y="2551"/>
                  <a:pt x="6670" y="2655"/>
                  <a:pt x="6636" y="2724"/>
                </a:cubicBezTo>
                <a:lnTo>
                  <a:pt x="4051" y="2724"/>
                </a:lnTo>
                <a:cubicBezTo>
                  <a:pt x="4016" y="2655"/>
                  <a:pt x="3999" y="2551"/>
                  <a:pt x="3999" y="2465"/>
                </a:cubicBezTo>
                <a:cubicBezTo>
                  <a:pt x="3999" y="2138"/>
                  <a:pt x="4223" y="1845"/>
                  <a:pt x="4550" y="1759"/>
                </a:cubicBezTo>
                <a:cubicBezTo>
                  <a:pt x="4740" y="1707"/>
                  <a:pt x="4912" y="1569"/>
                  <a:pt x="4998" y="1379"/>
                </a:cubicBezTo>
                <a:lnTo>
                  <a:pt x="5343" y="690"/>
                </a:lnTo>
                <a:close/>
                <a:moveTo>
                  <a:pt x="6894" y="3275"/>
                </a:moveTo>
                <a:cubicBezTo>
                  <a:pt x="7290" y="3275"/>
                  <a:pt x="7618" y="3602"/>
                  <a:pt x="7618" y="3999"/>
                </a:cubicBezTo>
                <a:cubicBezTo>
                  <a:pt x="7618" y="4223"/>
                  <a:pt x="7514" y="4430"/>
                  <a:pt x="7342" y="4567"/>
                </a:cubicBezTo>
                <a:lnTo>
                  <a:pt x="6670" y="4567"/>
                </a:lnTo>
                <a:cubicBezTo>
                  <a:pt x="6515" y="4567"/>
                  <a:pt x="6394" y="4688"/>
                  <a:pt x="6394" y="4843"/>
                </a:cubicBezTo>
                <a:cubicBezTo>
                  <a:pt x="6394" y="4981"/>
                  <a:pt x="6515" y="5102"/>
                  <a:pt x="6670" y="5102"/>
                </a:cubicBezTo>
                <a:lnTo>
                  <a:pt x="7893" y="5102"/>
                </a:lnTo>
                <a:cubicBezTo>
                  <a:pt x="8290" y="5102"/>
                  <a:pt x="8617" y="5429"/>
                  <a:pt x="8617" y="5843"/>
                </a:cubicBezTo>
                <a:cubicBezTo>
                  <a:pt x="8617" y="6067"/>
                  <a:pt x="8514" y="6274"/>
                  <a:pt x="8342" y="6411"/>
                </a:cubicBezTo>
                <a:lnTo>
                  <a:pt x="2345" y="6411"/>
                </a:lnTo>
                <a:cubicBezTo>
                  <a:pt x="2172" y="6274"/>
                  <a:pt x="2069" y="6067"/>
                  <a:pt x="2069" y="5843"/>
                </a:cubicBezTo>
                <a:cubicBezTo>
                  <a:pt x="2069" y="5429"/>
                  <a:pt x="2396" y="5102"/>
                  <a:pt x="2793" y="5102"/>
                </a:cubicBezTo>
                <a:lnTo>
                  <a:pt x="5412" y="5102"/>
                </a:lnTo>
                <a:cubicBezTo>
                  <a:pt x="5567" y="5102"/>
                  <a:pt x="5688" y="4981"/>
                  <a:pt x="5688" y="4843"/>
                </a:cubicBezTo>
                <a:cubicBezTo>
                  <a:pt x="5688" y="4688"/>
                  <a:pt x="5567" y="4567"/>
                  <a:pt x="5412" y="4567"/>
                </a:cubicBezTo>
                <a:lnTo>
                  <a:pt x="3344" y="4567"/>
                </a:lnTo>
                <a:cubicBezTo>
                  <a:pt x="3172" y="4430"/>
                  <a:pt x="3051" y="4223"/>
                  <a:pt x="3051" y="3999"/>
                </a:cubicBezTo>
                <a:cubicBezTo>
                  <a:pt x="3051" y="3602"/>
                  <a:pt x="3379" y="3275"/>
                  <a:pt x="3792" y="3275"/>
                </a:cubicBezTo>
                <a:close/>
                <a:moveTo>
                  <a:pt x="8531" y="6946"/>
                </a:moveTo>
                <a:cubicBezTo>
                  <a:pt x="8945" y="6946"/>
                  <a:pt x="9255" y="7273"/>
                  <a:pt x="9255" y="7669"/>
                </a:cubicBezTo>
                <a:cubicBezTo>
                  <a:pt x="9255" y="7911"/>
                  <a:pt x="9151" y="8117"/>
                  <a:pt x="8979" y="8238"/>
                </a:cubicBezTo>
                <a:lnTo>
                  <a:pt x="1690" y="8238"/>
                </a:lnTo>
                <a:cubicBezTo>
                  <a:pt x="1535" y="8117"/>
                  <a:pt x="1414" y="7911"/>
                  <a:pt x="1414" y="7669"/>
                </a:cubicBezTo>
                <a:cubicBezTo>
                  <a:pt x="1414" y="7273"/>
                  <a:pt x="1741" y="6946"/>
                  <a:pt x="2138" y="6946"/>
                </a:cubicBezTo>
                <a:close/>
                <a:moveTo>
                  <a:pt x="8996" y="8789"/>
                </a:moveTo>
                <a:cubicBezTo>
                  <a:pt x="9410" y="8789"/>
                  <a:pt x="9737" y="9117"/>
                  <a:pt x="9737" y="9513"/>
                </a:cubicBezTo>
                <a:cubicBezTo>
                  <a:pt x="9737" y="9582"/>
                  <a:pt x="9720" y="9651"/>
                  <a:pt x="9703" y="9720"/>
                </a:cubicBezTo>
                <a:lnTo>
                  <a:pt x="8169" y="9720"/>
                </a:lnTo>
                <a:cubicBezTo>
                  <a:pt x="8031" y="9720"/>
                  <a:pt x="7911" y="9841"/>
                  <a:pt x="7911" y="9978"/>
                </a:cubicBezTo>
                <a:cubicBezTo>
                  <a:pt x="7911" y="10134"/>
                  <a:pt x="8031" y="10254"/>
                  <a:pt x="8169" y="10254"/>
                </a:cubicBezTo>
                <a:lnTo>
                  <a:pt x="10134" y="10254"/>
                </a:lnTo>
                <a:lnTo>
                  <a:pt x="10134" y="11012"/>
                </a:lnTo>
                <a:lnTo>
                  <a:pt x="552" y="11012"/>
                </a:lnTo>
                <a:lnTo>
                  <a:pt x="552" y="10254"/>
                </a:lnTo>
                <a:lnTo>
                  <a:pt x="6911" y="10254"/>
                </a:lnTo>
                <a:cubicBezTo>
                  <a:pt x="7066" y="10254"/>
                  <a:pt x="7187" y="10134"/>
                  <a:pt x="7187" y="9978"/>
                </a:cubicBezTo>
                <a:cubicBezTo>
                  <a:pt x="7187" y="9841"/>
                  <a:pt x="7066" y="9720"/>
                  <a:pt x="6911" y="9720"/>
                </a:cubicBezTo>
                <a:lnTo>
                  <a:pt x="983" y="9720"/>
                </a:lnTo>
                <a:cubicBezTo>
                  <a:pt x="966" y="9651"/>
                  <a:pt x="949" y="9582"/>
                  <a:pt x="949" y="9513"/>
                </a:cubicBezTo>
                <a:cubicBezTo>
                  <a:pt x="949" y="9117"/>
                  <a:pt x="1276" y="8789"/>
                  <a:pt x="1673" y="8789"/>
                </a:cubicBezTo>
                <a:close/>
                <a:moveTo>
                  <a:pt x="8600" y="11547"/>
                </a:moveTo>
                <a:lnTo>
                  <a:pt x="8221" y="13235"/>
                </a:lnTo>
                <a:cubicBezTo>
                  <a:pt x="8221" y="13270"/>
                  <a:pt x="8186" y="13304"/>
                  <a:pt x="8135" y="13304"/>
                </a:cubicBezTo>
                <a:lnTo>
                  <a:pt x="2534" y="13304"/>
                </a:lnTo>
                <a:cubicBezTo>
                  <a:pt x="2500" y="13304"/>
                  <a:pt x="2465" y="13270"/>
                  <a:pt x="2448" y="13235"/>
                </a:cubicBezTo>
                <a:lnTo>
                  <a:pt x="2069" y="11547"/>
                </a:lnTo>
                <a:close/>
                <a:moveTo>
                  <a:pt x="7480" y="13839"/>
                </a:moveTo>
                <a:lnTo>
                  <a:pt x="7325" y="14666"/>
                </a:lnTo>
                <a:lnTo>
                  <a:pt x="3344" y="14666"/>
                </a:lnTo>
                <a:lnTo>
                  <a:pt x="3206" y="13839"/>
                </a:lnTo>
                <a:close/>
                <a:moveTo>
                  <a:pt x="4361" y="15200"/>
                </a:moveTo>
                <a:lnTo>
                  <a:pt x="4516" y="17854"/>
                </a:lnTo>
                <a:lnTo>
                  <a:pt x="3947" y="17854"/>
                </a:lnTo>
                <a:lnTo>
                  <a:pt x="3448" y="15200"/>
                </a:lnTo>
                <a:close/>
                <a:moveTo>
                  <a:pt x="7221" y="15200"/>
                </a:moveTo>
                <a:lnTo>
                  <a:pt x="6739" y="17854"/>
                </a:lnTo>
                <a:lnTo>
                  <a:pt x="6153" y="17854"/>
                </a:lnTo>
                <a:lnTo>
                  <a:pt x="6205" y="17113"/>
                </a:lnTo>
                <a:cubicBezTo>
                  <a:pt x="6205" y="16958"/>
                  <a:pt x="6101" y="16837"/>
                  <a:pt x="5946" y="16820"/>
                </a:cubicBezTo>
                <a:cubicBezTo>
                  <a:pt x="5808" y="16820"/>
                  <a:pt x="5670" y="16923"/>
                  <a:pt x="5670" y="17078"/>
                </a:cubicBezTo>
                <a:lnTo>
                  <a:pt x="5619" y="17854"/>
                </a:lnTo>
                <a:lnTo>
                  <a:pt x="5067" y="17854"/>
                </a:lnTo>
                <a:lnTo>
                  <a:pt x="4895" y="15200"/>
                </a:lnTo>
                <a:lnTo>
                  <a:pt x="5774" y="15200"/>
                </a:lnTo>
                <a:lnTo>
                  <a:pt x="5739" y="15786"/>
                </a:lnTo>
                <a:cubicBezTo>
                  <a:pt x="5739" y="15941"/>
                  <a:pt x="5843" y="16062"/>
                  <a:pt x="5998" y="16062"/>
                </a:cubicBezTo>
                <a:cubicBezTo>
                  <a:pt x="6008" y="16063"/>
                  <a:pt x="6018" y="16063"/>
                  <a:pt x="6027" y="16063"/>
                </a:cubicBezTo>
                <a:cubicBezTo>
                  <a:pt x="6168" y="16063"/>
                  <a:pt x="6275" y="15949"/>
                  <a:pt x="6291" y="15820"/>
                </a:cubicBezTo>
                <a:lnTo>
                  <a:pt x="6325" y="15200"/>
                </a:lnTo>
                <a:close/>
                <a:moveTo>
                  <a:pt x="5343" y="1"/>
                </a:moveTo>
                <a:cubicBezTo>
                  <a:pt x="5188" y="1"/>
                  <a:pt x="5033" y="87"/>
                  <a:pt x="4964" y="242"/>
                </a:cubicBezTo>
                <a:lnTo>
                  <a:pt x="4516" y="1138"/>
                </a:lnTo>
                <a:cubicBezTo>
                  <a:pt x="4499" y="1190"/>
                  <a:pt x="4464" y="1224"/>
                  <a:pt x="4413" y="1242"/>
                </a:cubicBezTo>
                <a:cubicBezTo>
                  <a:pt x="3844" y="1379"/>
                  <a:pt x="3465" y="1879"/>
                  <a:pt x="3465" y="2465"/>
                </a:cubicBezTo>
                <a:cubicBezTo>
                  <a:pt x="3465" y="2569"/>
                  <a:pt x="3465" y="2672"/>
                  <a:pt x="3499" y="2758"/>
                </a:cubicBezTo>
                <a:cubicBezTo>
                  <a:pt x="2931" y="2896"/>
                  <a:pt x="2517" y="3396"/>
                  <a:pt x="2517" y="3999"/>
                </a:cubicBezTo>
                <a:cubicBezTo>
                  <a:pt x="2517" y="4206"/>
                  <a:pt x="2569" y="4395"/>
                  <a:pt x="2655" y="4585"/>
                </a:cubicBezTo>
                <a:cubicBezTo>
                  <a:pt x="2017" y="4636"/>
                  <a:pt x="1517" y="5188"/>
                  <a:pt x="1517" y="5843"/>
                </a:cubicBezTo>
                <a:cubicBezTo>
                  <a:pt x="1517" y="6067"/>
                  <a:pt x="1586" y="6291"/>
                  <a:pt x="1707" y="6480"/>
                </a:cubicBezTo>
                <a:cubicBezTo>
                  <a:pt x="1225" y="6670"/>
                  <a:pt x="880" y="7135"/>
                  <a:pt x="880" y="7669"/>
                </a:cubicBezTo>
                <a:cubicBezTo>
                  <a:pt x="880" y="7945"/>
                  <a:pt x="966" y="8186"/>
                  <a:pt x="1104" y="8393"/>
                </a:cubicBezTo>
                <a:cubicBezTo>
                  <a:pt x="690" y="8600"/>
                  <a:pt x="415" y="9031"/>
                  <a:pt x="415" y="9513"/>
                </a:cubicBezTo>
                <a:cubicBezTo>
                  <a:pt x="415" y="9582"/>
                  <a:pt x="415" y="9651"/>
                  <a:pt x="432" y="9720"/>
                </a:cubicBezTo>
                <a:cubicBezTo>
                  <a:pt x="191" y="9737"/>
                  <a:pt x="1" y="9927"/>
                  <a:pt x="1" y="10168"/>
                </a:cubicBezTo>
                <a:lnTo>
                  <a:pt x="1" y="11099"/>
                </a:lnTo>
                <a:cubicBezTo>
                  <a:pt x="1" y="11340"/>
                  <a:pt x="208" y="11547"/>
                  <a:pt x="449" y="11547"/>
                </a:cubicBezTo>
                <a:lnTo>
                  <a:pt x="1517" y="11547"/>
                </a:lnTo>
                <a:lnTo>
                  <a:pt x="1931" y="13356"/>
                </a:lnTo>
                <a:cubicBezTo>
                  <a:pt x="1983" y="13649"/>
                  <a:pt x="2241" y="13839"/>
                  <a:pt x="2534" y="13839"/>
                </a:cubicBezTo>
                <a:lnTo>
                  <a:pt x="2655" y="13839"/>
                </a:lnTo>
                <a:lnTo>
                  <a:pt x="3430" y="18009"/>
                </a:lnTo>
                <a:cubicBezTo>
                  <a:pt x="3465" y="18233"/>
                  <a:pt x="3654" y="18388"/>
                  <a:pt x="3878" y="18388"/>
                </a:cubicBezTo>
                <a:lnTo>
                  <a:pt x="6808" y="18388"/>
                </a:lnTo>
                <a:cubicBezTo>
                  <a:pt x="7015" y="18388"/>
                  <a:pt x="7204" y="18233"/>
                  <a:pt x="7256" y="18009"/>
                </a:cubicBezTo>
                <a:lnTo>
                  <a:pt x="8031" y="13839"/>
                </a:lnTo>
                <a:lnTo>
                  <a:pt x="8135" y="13839"/>
                </a:lnTo>
                <a:cubicBezTo>
                  <a:pt x="8428" y="13839"/>
                  <a:pt x="8686" y="13649"/>
                  <a:pt x="8755" y="13356"/>
                </a:cubicBezTo>
                <a:lnTo>
                  <a:pt x="9151" y="11547"/>
                </a:lnTo>
                <a:lnTo>
                  <a:pt x="10220" y="11547"/>
                </a:lnTo>
                <a:cubicBezTo>
                  <a:pt x="10478" y="11547"/>
                  <a:pt x="10668" y="11340"/>
                  <a:pt x="10668" y="11099"/>
                </a:cubicBezTo>
                <a:lnTo>
                  <a:pt x="10668" y="10168"/>
                </a:lnTo>
                <a:cubicBezTo>
                  <a:pt x="10668" y="9927"/>
                  <a:pt x="10478" y="9737"/>
                  <a:pt x="10254" y="9720"/>
                </a:cubicBezTo>
                <a:cubicBezTo>
                  <a:pt x="10272" y="9651"/>
                  <a:pt x="10272" y="9582"/>
                  <a:pt x="10272" y="9513"/>
                </a:cubicBezTo>
                <a:cubicBezTo>
                  <a:pt x="10272" y="9031"/>
                  <a:pt x="9996" y="8600"/>
                  <a:pt x="9582" y="8393"/>
                </a:cubicBezTo>
                <a:cubicBezTo>
                  <a:pt x="9720" y="8186"/>
                  <a:pt x="9806" y="7945"/>
                  <a:pt x="9806" y="7669"/>
                </a:cubicBezTo>
                <a:cubicBezTo>
                  <a:pt x="9806" y="7135"/>
                  <a:pt x="9462" y="6670"/>
                  <a:pt x="8979" y="6480"/>
                </a:cubicBezTo>
                <a:cubicBezTo>
                  <a:pt x="9083" y="6291"/>
                  <a:pt x="9151" y="6067"/>
                  <a:pt x="9151" y="5843"/>
                </a:cubicBezTo>
                <a:cubicBezTo>
                  <a:pt x="9151" y="5188"/>
                  <a:pt x="8652" y="4636"/>
                  <a:pt x="8014" y="4585"/>
                </a:cubicBezTo>
                <a:cubicBezTo>
                  <a:pt x="8100" y="4395"/>
                  <a:pt x="8152" y="4206"/>
                  <a:pt x="8152" y="3999"/>
                </a:cubicBezTo>
                <a:cubicBezTo>
                  <a:pt x="8152" y="3396"/>
                  <a:pt x="7738" y="2896"/>
                  <a:pt x="7187" y="2758"/>
                </a:cubicBezTo>
                <a:cubicBezTo>
                  <a:pt x="7204" y="2672"/>
                  <a:pt x="7221" y="2569"/>
                  <a:pt x="7221" y="2465"/>
                </a:cubicBezTo>
                <a:cubicBezTo>
                  <a:pt x="7221" y="1879"/>
                  <a:pt x="6825" y="1379"/>
                  <a:pt x="6274" y="1242"/>
                </a:cubicBezTo>
                <a:cubicBezTo>
                  <a:pt x="6222" y="1224"/>
                  <a:pt x="6187" y="1190"/>
                  <a:pt x="6153" y="1138"/>
                </a:cubicBezTo>
                <a:lnTo>
                  <a:pt x="5705" y="242"/>
                </a:lnTo>
                <a:cubicBezTo>
                  <a:pt x="5636" y="87"/>
                  <a:pt x="5498" y="1"/>
                  <a:pt x="5343" y="1"/>
                </a:cubicBezTo>
                <a:close/>
              </a:path>
            </a:pathLst>
          </a:custGeom>
          <a:solidFill>
            <a:srgbClr val="3C44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72"/>
          <p:cNvSpPr/>
          <p:nvPr/>
        </p:nvSpPr>
        <p:spPr>
          <a:xfrm>
            <a:off x="6461402" y="8937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72"/>
          <p:cNvSpPr/>
          <p:nvPr/>
        </p:nvSpPr>
        <p:spPr>
          <a:xfrm>
            <a:off x="8046827" y="7107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72"/>
          <p:cNvSpPr/>
          <p:nvPr/>
        </p:nvSpPr>
        <p:spPr>
          <a:xfrm>
            <a:off x="7746542" y="886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72"/>
          <p:cNvSpPr/>
          <p:nvPr/>
        </p:nvSpPr>
        <p:spPr>
          <a:xfrm>
            <a:off x="7102031" y="7498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72"/>
          <p:cNvSpPr/>
          <p:nvPr/>
        </p:nvSpPr>
        <p:spPr>
          <a:xfrm>
            <a:off x="6035529" y="978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72"/>
          <p:cNvSpPr/>
          <p:nvPr/>
        </p:nvSpPr>
        <p:spPr>
          <a:xfrm>
            <a:off x="4819929" y="7425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72"/>
          <p:cNvSpPr/>
          <p:nvPr/>
        </p:nvSpPr>
        <p:spPr>
          <a:xfrm>
            <a:off x="8046827" y="3249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72"/>
          <p:cNvSpPr/>
          <p:nvPr/>
        </p:nvSpPr>
        <p:spPr>
          <a:xfrm>
            <a:off x="6851652" y="41915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72"/>
          <p:cNvSpPr/>
          <p:nvPr/>
        </p:nvSpPr>
        <p:spPr>
          <a:xfrm>
            <a:off x="7740504" y="33751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72"/>
          <p:cNvSpPr/>
          <p:nvPr/>
        </p:nvSpPr>
        <p:spPr>
          <a:xfrm>
            <a:off x="8139406" y="29793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72"/>
          <p:cNvSpPr/>
          <p:nvPr/>
        </p:nvSpPr>
        <p:spPr>
          <a:xfrm>
            <a:off x="6461406" y="4439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72"/>
          <p:cNvSpPr/>
          <p:nvPr/>
        </p:nvSpPr>
        <p:spPr>
          <a:xfrm>
            <a:off x="1762789" y="15051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72"/>
          <p:cNvSpPr/>
          <p:nvPr/>
        </p:nvSpPr>
        <p:spPr>
          <a:xfrm>
            <a:off x="2307129" y="147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72"/>
          <p:cNvSpPr/>
          <p:nvPr/>
        </p:nvSpPr>
        <p:spPr>
          <a:xfrm>
            <a:off x="857954" y="18305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72"/>
          <p:cNvSpPr/>
          <p:nvPr/>
        </p:nvSpPr>
        <p:spPr>
          <a:xfrm>
            <a:off x="1940556" y="19655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72"/>
          <p:cNvSpPr/>
          <p:nvPr/>
        </p:nvSpPr>
        <p:spPr>
          <a:xfrm>
            <a:off x="4216456" y="38618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72"/>
          <p:cNvSpPr/>
          <p:nvPr/>
        </p:nvSpPr>
        <p:spPr>
          <a:xfrm>
            <a:off x="3496379" y="43125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72"/>
          <p:cNvSpPr/>
          <p:nvPr/>
        </p:nvSpPr>
        <p:spPr>
          <a:xfrm>
            <a:off x="3016677" y="44008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72"/>
          <p:cNvSpPr txBox="1"/>
          <p:nvPr/>
        </p:nvSpPr>
        <p:spPr>
          <a:xfrm>
            <a:off x="412298" y="340825"/>
            <a:ext cx="11760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73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Questions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978" name="Google Shape;978;p73"/>
          <p:cNvPicPr preferRelativeResize="0"/>
          <p:nvPr/>
        </p:nvPicPr>
        <p:blipFill rotWithShape="1">
          <a:blip r:embed="rId3">
            <a:alphaModFix/>
          </a:blip>
          <a:srcRect b="0" l="11837" r="21959" t="14987"/>
          <a:stretch/>
        </p:blipFill>
        <p:spPr>
          <a:xfrm>
            <a:off x="3227763" y="1111900"/>
            <a:ext cx="2688484" cy="3452224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3"/>
          <p:cNvSpPr/>
          <p:nvPr/>
        </p:nvSpPr>
        <p:spPr>
          <a:xfrm>
            <a:off x="7767404" y="652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73"/>
          <p:cNvSpPr/>
          <p:nvPr/>
        </p:nvSpPr>
        <p:spPr>
          <a:xfrm>
            <a:off x="8380781" y="10570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73"/>
          <p:cNvSpPr/>
          <p:nvPr/>
        </p:nvSpPr>
        <p:spPr>
          <a:xfrm>
            <a:off x="286777" y="427556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73"/>
          <p:cNvSpPr/>
          <p:nvPr/>
        </p:nvSpPr>
        <p:spPr>
          <a:xfrm>
            <a:off x="7032454" y="652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73"/>
          <p:cNvSpPr/>
          <p:nvPr/>
        </p:nvSpPr>
        <p:spPr>
          <a:xfrm>
            <a:off x="514177" y="44866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73"/>
          <p:cNvSpPr/>
          <p:nvPr/>
        </p:nvSpPr>
        <p:spPr>
          <a:xfrm>
            <a:off x="286777" y="38881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73"/>
          <p:cNvSpPr/>
          <p:nvPr/>
        </p:nvSpPr>
        <p:spPr>
          <a:xfrm>
            <a:off x="4902556" y="8937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73"/>
          <p:cNvSpPr/>
          <p:nvPr/>
        </p:nvSpPr>
        <p:spPr>
          <a:xfrm>
            <a:off x="4542892" y="7424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73"/>
          <p:cNvSpPr/>
          <p:nvPr/>
        </p:nvSpPr>
        <p:spPr>
          <a:xfrm>
            <a:off x="3931352" y="7107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73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989" name="Google Shape;989;p73"/>
          <p:cNvSpPr/>
          <p:nvPr/>
        </p:nvSpPr>
        <p:spPr>
          <a:xfrm>
            <a:off x="787300" y="1259363"/>
            <a:ext cx="2513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73"/>
          <p:cNvSpPr txBox="1"/>
          <p:nvPr/>
        </p:nvSpPr>
        <p:spPr>
          <a:xfrm>
            <a:off x="958888" y="1378958"/>
            <a:ext cx="21702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often do you cook, and what dishes do you make?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91" name="Google Shape;991;p73"/>
          <p:cNvSpPr txBox="1"/>
          <p:nvPr/>
        </p:nvSpPr>
        <p:spPr>
          <a:xfrm>
            <a:off x="843401" y="2034025"/>
            <a:ext cx="23532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Traditions or rituals you have around food?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92" name="Google Shape;992;p73"/>
          <p:cNvSpPr txBox="1"/>
          <p:nvPr/>
        </p:nvSpPr>
        <p:spPr>
          <a:xfrm>
            <a:off x="787300" y="2689088"/>
            <a:ext cx="25134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Strong memories you have around food?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93" name="Google Shape;993;p73"/>
          <p:cNvSpPr txBox="1"/>
          <p:nvPr/>
        </p:nvSpPr>
        <p:spPr>
          <a:xfrm>
            <a:off x="934888" y="3395558"/>
            <a:ext cx="21702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were mealtimes like for you growing up? How has that changed?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94" name="Google Shape;994;p73"/>
          <p:cNvSpPr/>
          <p:nvPr/>
        </p:nvSpPr>
        <p:spPr>
          <a:xfrm>
            <a:off x="5867375" y="1259363"/>
            <a:ext cx="2513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73"/>
          <p:cNvSpPr txBox="1"/>
          <p:nvPr/>
        </p:nvSpPr>
        <p:spPr>
          <a:xfrm>
            <a:off x="5973825" y="1377888"/>
            <a:ext cx="23532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are some of the biggest challenges you’ve faced when cooking from a recipe?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96" name="Google Shape;996;p73"/>
          <p:cNvSpPr txBox="1"/>
          <p:nvPr/>
        </p:nvSpPr>
        <p:spPr>
          <a:xfrm>
            <a:off x="5947426" y="2205863"/>
            <a:ext cx="24060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does food mean to you?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97" name="Google Shape;997;p73"/>
          <p:cNvSpPr txBox="1"/>
          <p:nvPr/>
        </p:nvSpPr>
        <p:spPr>
          <a:xfrm>
            <a:off x="5947425" y="3395550"/>
            <a:ext cx="24060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Tell us about your first time making food for someone else?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998" name="Google Shape;998;p73"/>
          <p:cNvCxnSpPr/>
          <p:nvPr/>
        </p:nvCxnSpPr>
        <p:spPr>
          <a:xfrm flipH="1" rot="10800000">
            <a:off x="3299500" y="2205875"/>
            <a:ext cx="488100" cy="461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9" name="Google Shape;999;p73"/>
          <p:cNvCxnSpPr>
            <a:stCxn id="997" idx="1"/>
          </p:cNvCxnSpPr>
          <p:nvPr/>
        </p:nvCxnSpPr>
        <p:spPr>
          <a:xfrm flipH="1">
            <a:off x="5235225" y="3669300"/>
            <a:ext cx="712200" cy="147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0" name="Google Shape;1000;p73"/>
          <p:cNvSpPr txBox="1"/>
          <p:nvPr/>
        </p:nvSpPr>
        <p:spPr>
          <a:xfrm>
            <a:off x="5893725" y="2753375"/>
            <a:ext cx="25134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have you replicated food that feels like home?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 txBox="1"/>
          <p:nvPr>
            <p:ph idx="1" type="subTitle"/>
          </p:nvPr>
        </p:nvSpPr>
        <p:spPr>
          <a:xfrm>
            <a:off x="512125" y="1911325"/>
            <a:ext cx="23814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Average users (consumers), extreme users (chefs), non-user (industry expert)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Non-Stanford students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74"/>
          <p:cNvSpPr txBox="1"/>
          <p:nvPr>
            <p:ph type="title"/>
          </p:nvPr>
        </p:nvSpPr>
        <p:spPr>
          <a:xfrm>
            <a:off x="512125" y="1519525"/>
            <a:ext cx="24585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Interviewees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1007" name="Google Shape;100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4500" y="1349802"/>
            <a:ext cx="2835000" cy="283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74"/>
          <p:cNvSpPr/>
          <p:nvPr/>
        </p:nvSpPr>
        <p:spPr>
          <a:xfrm>
            <a:off x="5363779" y="1044166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74"/>
          <p:cNvSpPr/>
          <p:nvPr/>
        </p:nvSpPr>
        <p:spPr>
          <a:xfrm>
            <a:off x="4458377" y="422427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74"/>
          <p:cNvSpPr/>
          <p:nvPr/>
        </p:nvSpPr>
        <p:spPr>
          <a:xfrm>
            <a:off x="7604242" y="4172247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74"/>
          <p:cNvSpPr/>
          <p:nvPr/>
        </p:nvSpPr>
        <p:spPr>
          <a:xfrm>
            <a:off x="5809704" y="32134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74"/>
          <p:cNvSpPr/>
          <p:nvPr/>
        </p:nvSpPr>
        <p:spPr>
          <a:xfrm>
            <a:off x="6908881" y="886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74"/>
          <p:cNvSpPr/>
          <p:nvPr/>
        </p:nvSpPr>
        <p:spPr>
          <a:xfrm>
            <a:off x="8437432" y="4172573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74"/>
          <p:cNvSpPr/>
          <p:nvPr/>
        </p:nvSpPr>
        <p:spPr>
          <a:xfrm>
            <a:off x="3255277" y="4405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74"/>
          <p:cNvSpPr/>
          <p:nvPr/>
        </p:nvSpPr>
        <p:spPr>
          <a:xfrm>
            <a:off x="3953804" y="45973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74"/>
          <p:cNvSpPr/>
          <p:nvPr/>
        </p:nvSpPr>
        <p:spPr>
          <a:xfrm>
            <a:off x="5675206" y="35540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74"/>
          <p:cNvSpPr/>
          <p:nvPr/>
        </p:nvSpPr>
        <p:spPr>
          <a:xfrm>
            <a:off x="5778302" y="847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74"/>
          <p:cNvSpPr/>
          <p:nvPr/>
        </p:nvSpPr>
        <p:spPr>
          <a:xfrm>
            <a:off x="7024877" y="43791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74"/>
          <p:cNvSpPr txBox="1"/>
          <p:nvPr>
            <p:ph idx="2" type="subTitle"/>
          </p:nvPr>
        </p:nvSpPr>
        <p:spPr>
          <a:xfrm>
            <a:off x="6388537" y="1911325"/>
            <a:ext cx="23061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Diverse backgrounds: immigrants from different countries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Variety of job roles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Variety of motivations behind cooking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Variety of cooking experience and interest levels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74"/>
          <p:cNvSpPr txBox="1"/>
          <p:nvPr>
            <p:ph idx="3" type="title"/>
          </p:nvPr>
        </p:nvSpPr>
        <p:spPr>
          <a:xfrm>
            <a:off x="6614275" y="1518175"/>
            <a:ext cx="21801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Perspectives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21" name="Google Shape;1021;p74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22" name="Google Shape;1022;p74"/>
          <p:cNvSpPr txBox="1"/>
          <p:nvPr/>
        </p:nvSpPr>
        <p:spPr>
          <a:xfrm>
            <a:off x="625225" y="627325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Our PotLuck-ers</a:t>
            </a:r>
            <a:endParaRPr b="1"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7" name="Google Shape;1027;p75"/>
          <p:cNvCxnSpPr/>
          <p:nvPr/>
        </p:nvCxnSpPr>
        <p:spPr>
          <a:xfrm>
            <a:off x="1283400" y="2370313"/>
            <a:ext cx="6577200" cy="51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8" name="Google Shape;1028;p75"/>
          <p:cNvSpPr/>
          <p:nvPr/>
        </p:nvSpPr>
        <p:spPr>
          <a:xfrm>
            <a:off x="748400" y="203686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naheim"/>
                <a:ea typeface="Anaheim"/>
                <a:cs typeface="Anaheim"/>
                <a:sym typeface="Anaheim"/>
              </a:rPr>
              <a:t>01</a:t>
            </a:r>
            <a:endParaRPr b="1" sz="16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29" name="Google Shape;1029;p75"/>
          <p:cNvSpPr/>
          <p:nvPr/>
        </p:nvSpPr>
        <p:spPr>
          <a:xfrm>
            <a:off x="7860600" y="203686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naheim"/>
                <a:ea typeface="Anaheim"/>
                <a:cs typeface="Anaheim"/>
                <a:sym typeface="Anaheim"/>
              </a:rPr>
              <a:t>04</a:t>
            </a:r>
            <a:endParaRPr b="1" sz="16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30" name="Google Shape;1030;p75"/>
          <p:cNvSpPr/>
          <p:nvPr/>
        </p:nvSpPr>
        <p:spPr>
          <a:xfrm>
            <a:off x="7068225" y="203686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naheim"/>
                <a:ea typeface="Anaheim"/>
                <a:cs typeface="Anaheim"/>
                <a:sym typeface="Anaheim"/>
              </a:rPr>
              <a:t>03</a:t>
            </a:r>
            <a:endParaRPr b="1" sz="16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31" name="Google Shape;1031;p75"/>
          <p:cNvSpPr/>
          <p:nvPr/>
        </p:nvSpPr>
        <p:spPr>
          <a:xfrm>
            <a:off x="4886925" y="203686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naheim"/>
                <a:ea typeface="Anaheim"/>
                <a:cs typeface="Anaheim"/>
                <a:sym typeface="Anaheim"/>
              </a:rPr>
              <a:t>02</a:t>
            </a:r>
            <a:endParaRPr b="1" sz="1600">
              <a:latin typeface="Anaheim"/>
              <a:ea typeface="Anaheim"/>
              <a:cs typeface="Anaheim"/>
              <a:sym typeface="Anaheim"/>
            </a:endParaRPr>
          </a:p>
        </p:txBody>
      </p:sp>
      <p:cxnSp>
        <p:nvCxnSpPr>
          <p:cNvPr id="1032" name="Google Shape;1032;p75"/>
          <p:cNvCxnSpPr/>
          <p:nvPr/>
        </p:nvCxnSpPr>
        <p:spPr>
          <a:xfrm rot="10800000">
            <a:off x="1084400" y="2708863"/>
            <a:ext cx="0" cy="10749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3" name="Google Shape;1033;p75"/>
          <p:cNvCxnSpPr/>
          <p:nvPr/>
        </p:nvCxnSpPr>
        <p:spPr>
          <a:xfrm rot="10800000">
            <a:off x="5222925" y="2708863"/>
            <a:ext cx="0" cy="10749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4" name="Google Shape;1034;p75"/>
          <p:cNvCxnSpPr/>
          <p:nvPr/>
        </p:nvCxnSpPr>
        <p:spPr>
          <a:xfrm rot="10800000">
            <a:off x="7404225" y="2708863"/>
            <a:ext cx="0" cy="10749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5" name="Google Shape;1035;p75"/>
          <p:cNvCxnSpPr/>
          <p:nvPr/>
        </p:nvCxnSpPr>
        <p:spPr>
          <a:xfrm rot="10800000">
            <a:off x="8196600" y="2708863"/>
            <a:ext cx="0" cy="10749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6" name="Google Shape;1036;p75"/>
          <p:cNvSpPr txBox="1"/>
          <p:nvPr/>
        </p:nvSpPr>
        <p:spPr>
          <a:xfrm>
            <a:off x="748400" y="3729425"/>
            <a:ext cx="7704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Martin</a:t>
            </a:r>
            <a:endParaRPr b="1" sz="17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37" name="Google Shape;1037;p75"/>
          <p:cNvSpPr txBox="1"/>
          <p:nvPr/>
        </p:nvSpPr>
        <p:spPr>
          <a:xfrm>
            <a:off x="393133" y="1556838"/>
            <a:ext cx="15393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Food Consumer</a:t>
            </a:r>
            <a:endParaRPr b="1" sz="17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38" name="Google Shape;1038;p75"/>
          <p:cNvSpPr txBox="1"/>
          <p:nvPr/>
        </p:nvSpPr>
        <p:spPr>
          <a:xfrm>
            <a:off x="7895398" y="1556850"/>
            <a:ext cx="820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Chef</a:t>
            </a:r>
            <a:endParaRPr b="1" sz="17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39" name="Google Shape;1039;p75"/>
          <p:cNvSpPr txBox="1"/>
          <p:nvPr/>
        </p:nvSpPr>
        <p:spPr>
          <a:xfrm>
            <a:off x="4662401" y="1556850"/>
            <a:ext cx="14847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Shop Owner</a:t>
            </a:r>
            <a:endParaRPr b="1" sz="17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40" name="Google Shape;1040;p75"/>
          <p:cNvSpPr txBox="1"/>
          <p:nvPr>
            <p:ph idx="4294967295" type="title"/>
          </p:nvPr>
        </p:nvSpPr>
        <p:spPr>
          <a:xfrm>
            <a:off x="696200" y="611525"/>
            <a:ext cx="4583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Meet Our</a:t>
            </a: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 PotLuck-ers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041" name="Google Shape;1041;p75"/>
          <p:cNvSpPr txBox="1"/>
          <p:nvPr/>
        </p:nvSpPr>
        <p:spPr>
          <a:xfrm>
            <a:off x="7140423" y="1556850"/>
            <a:ext cx="873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Chef </a:t>
            </a:r>
            <a:endParaRPr b="1" sz="17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42" name="Google Shape;1042;p75"/>
          <p:cNvSpPr txBox="1"/>
          <p:nvPr/>
        </p:nvSpPr>
        <p:spPr>
          <a:xfrm>
            <a:off x="4837725" y="3729425"/>
            <a:ext cx="7704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Grace</a:t>
            </a:r>
            <a:endParaRPr b="1" sz="17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43" name="Google Shape;1043;p75"/>
          <p:cNvSpPr txBox="1"/>
          <p:nvPr/>
        </p:nvSpPr>
        <p:spPr>
          <a:xfrm>
            <a:off x="7019025" y="3729425"/>
            <a:ext cx="7704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Jaclyn</a:t>
            </a:r>
            <a:endParaRPr b="1" sz="17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44" name="Google Shape;1044;p75"/>
          <p:cNvSpPr txBox="1"/>
          <p:nvPr/>
        </p:nvSpPr>
        <p:spPr>
          <a:xfrm>
            <a:off x="7860600" y="3729425"/>
            <a:ext cx="7704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Sofia</a:t>
            </a:r>
            <a:endParaRPr b="1" sz="17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45" name="Google Shape;1045;p75"/>
          <p:cNvSpPr txBox="1"/>
          <p:nvPr/>
        </p:nvSpPr>
        <p:spPr>
          <a:xfrm>
            <a:off x="641975" y="4017400"/>
            <a:ext cx="13650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1046" name="Google Shape;1046;p75"/>
          <p:cNvSpPr txBox="1"/>
          <p:nvPr/>
        </p:nvSpPr>
        <p:spPr>
          <a:xfrm>
            <a:off x="7705425" y="4017400"/>
            <a:ext cx="13650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(Extreme)</a:t>
            </a:r>
            <a:endParaRPr sz="1700">
              <a:solidFill>
                <a:schemeClr val="dk2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1047" name="Google Shape;1047;p75"/>
          <p:cNvSpPr txBox="1"/>
          <p:nvPr/>
        </p:nvSpPr>
        <p:spPr>
          <a:xfrm>
            <a:off x="6831600" y="4017400"/>
            <a:ext cx="13650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(Extreme)</a:t>
            </a:r>
            <a:endParaRPr sz="1700">
              <a:solidFill>
                <a:schemeClr val="dk2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1048" name="Google Shape;1048;p75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76"/>
          <p:cNvSpPr/>
          <p:nvPr/>
        </p:nvSpPr>
        <p:spPr>
          <a:xfrm>
            <a:off x="4307675" y="1063638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76"/>
          <p:cNvSpPr/>
          <p:nvPr/>
        </p:nvSpPr>
        <p:spPr>
          <a:xfrm>
            <a:off x="4559896" y="3316336"/>
            <a:ext cx="3617700" cy="415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76"/>
          <p:cNvSpPr/>
          <p:nvPr/>
        </p:nvSpPr>
        <p:spPr>
          <a:xfrm>
            <a:off x="7208900" y="1411961"/>
            <a:ext cx="968700" cy="968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76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R</a:t>
            </a:r>
            <a:r>
              <a:rPr lang="en">
                <a:latin typeface="Anaheim"/>
                <a:ea typeface="Anaheim"/>
                <a:cs typeface="Anaheim"/>
                <a:sym typeface="Anaheim"/>
              </a:rPr>
              <a:t>eal estate developer from Oakland 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57" name="Google Shape;1057;p76"/>
          <p:cNvSpPr txBox="1"/>
          <p:nvPr>
            <p:ph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01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058" name="Google Shape;1058;p76"/>
          <p:cNvGrpSpPr/>
          <p:nvPr/>
        </p:nvGrpSpPr>
        <p:grpSpPr>
          <a:xfrm>
            <a:off x="642431" y="3896090"/>
            <a:ext cx="528885" cy="545802"/>
            <a:chOff x="-1507225" y="3988588"/>
            <a:chExt cx="575250" cy="593650"/>
          </a:xfrm>
        </p:grpSpPr>
        <p:sp>
          <p:nvSpPr>
            <p:cNvPr id="1059" name="Google Shape;1059;p76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76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76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2" name="Google Shape;1062;p76"/>
          <p:cNvSpPr/>
          <p:nvPr/>
        </p:nvSpPr>
        <p:spPr>
          <a:xfrm>
            <a:off x="3909077" y="1961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76"/>
          <p:cNvSpPr/>
          <p:nvPr/>
        </p:nvSpPr>
        <p:spPr>
          <a:xfrm>
            <a:off x="1552352" y="43220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76"/>
          <p:cNvSpPr/>
          <p:nvPr/>
        </p:nvSpPr>
        <p:spPr>
          <a:xfrm>
            <a:off x="2863102" y="7531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76"/>
          <p:cNvSpPr/>
          <p:nvPr/>
        </p:nvSpPr>
        <p:spPr>
          <a:xfrm>
            <a:off x="1706256" y="14970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76"/>
          <p:cNvSpPr/>
          <p:nvPr/>
        </p:nvSpPr>
        <p:spPr>
          <a:xfrm>
            <a:off x="786802" y="25680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76"/>
          <p:cNvSpPr/>
          <p:nvPr/>
        </p:nvSpPr>
        <p:spPr>
          <a:xfrm>
            <a:off x="1648004" y="9438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76"/>
          <p:cNvSpPr/>
          <p:nvPr/>
        </p:nvSpPr>
        <p:spPr>
          <a:xfrm>
            <a:off x="3398929" y="7036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76"/>
          <p:cNvSpPr/>
          <p:nvPr/>
        </p:nvSpPr>
        <p:spPr>
          <a:xfrm>
            <a:off x="2375829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76"/>
          <p:cNvSpPr/>
          <p:nvPr/>
        </p:nvSpPr>
        <p:spPr>
          <a:xfrm>
            <a:off x="4078229" y="273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76"/>
          <p:cNvSpPr/>
          <p:nvPr/>
        </p:nvSpPr>
        <p:spPr>
          <a:xfrm>
            <a:off x="1122706" y="1982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76"/>
          <p:cNvSpPr/>
          <p:nvPr/>
        </p:nvSpPr>
        <p:spPr>
          <a:xfrm>
            <a:off x="3844504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76"/>
          <p:cNvSpPr/>
          <p:nvPr/>
        </p:nvSpPr>
        <p:spPr>
          <a:xfrm>
            <a:off x="4078231" y="36019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76"/>
          <p:cNvSpPr/>
          <p:nvPr/>
        </p:nvSpPr>
        <p:spPr>
          <a:xfrm>
            <a:off x="2383831" y="7921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76"/>
          <p:cNvSpPr/>
          <p:nvPr/>
        </p:nvSpPr>
        <p:spPr>
          <a:xfrm>
            <a:off x="1210281" y="40611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76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Martin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077" name="Google Shape;1077;p76"/>
          <p:cNvSpPr txBox="1"/>
          <p:nvPr/>
        </p:nvSpPr>
        <p:spPr>
          <a:xfrm>
            <a:off x="2073725" y="4379600"/>
            <a:ext cx="5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 conducted at Verve cafe while taking physical notes</a:t>
            </a:r>
            <a:endParaRPr b="1">
              <a:solidFill>
                <a:srgbClr val="1155C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78" name="Google Shape;1078;p76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pic>
        <p:nvPicPr>
          <p:cNvPr id="1079" name="Google Shape;1079;p76"/>
          <p:cNvPicPr preferRelativeResize="0"/>
          <p:nvPr/>
        </p:nvPicPr>
        <p:blipFill rotWithShape="1">
          <a:blip r:embed="rId3">
            <a:alphaModFix/>
          </a:blip>
          <a:srcRect b="0" l="5824" r="12026" t="14096"/>
          <a:stretch/>
        </p:blipFill>
        <p:spPr>
          <a:xfrm>
            <a:off x="990513" y="1028300"/>
            <a:ext cx="2832526" cy="296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76"/>
          <p:cNvSpPr/>
          <p:nvPr/>
        </p:nvSpPr>
        <p:spPr>
          <a:xfrm>
            <a:off x="939202" y="12688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76"/>
          <p:cNvSpPr/>
          <p:nvPr/>
        </p:nvSpPr>
        <p:spPr>
          <a:xfrm>
            <a:off x="3694852" y="40484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2" name="Google Shape;1082;p76"/>
          <p:cNvGrpSpPr/>
          <p:nvPr/>
        </p:nvGrpSpPr>
        <p:grpSpPr>
          <a:xfrm>
            <a:off x="3694847" y="874141"/>
            <a:ext cx="387325" cy="392002"/>
            <a:chOff x="-1988450" y="2592438"/>
            <a:chExt cx="550725" cy="557375"/>
          </a:xfrm>
        </p:grpSpPr>
        <p:sp>
          <p:nvSpPr>
            <p:cNvPr id="1083" name="Google Shape;1083;p76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76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76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76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76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76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9" name="Google Shape;1089;p76"/>
          <p:cNvSpPr txBox="1"/>
          <p:nvPr/>
        </p:nvSpPr>
        <p:spPr>
          <a:xfrm>
            <a:off x="4559900" y="613538"/>
            <a:ext cx="417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Interviewed by Amrita &amp; Observed by Janet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77"/>
          <p:cNvSpPr txBox="1"/>
          <p:nvPr>
            <p:ph type="title"/>
          </p:nvPr>
        </p:nvSpPr>
        <p:spPr>
          <a:xfrm>
            <a:off x="729000" y="1139650"/>
            <a:ext cx="7541400" cy="140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Who is Martin?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vid biker in his mid-30s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Can recognize “well-made food with high-quality ingredients”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From Oakland,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no strong cultural ties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outside the Bay Area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Puts together very simple meals on most days and eats out twice a week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95" name="Google Shape;1095;p77"/>
          <p:cNvSpPr txBox="1"/>
          <p:nvPr>
            <p:ph idx="2" type="title"/>
          </p:nvPr>
        </p:nvSpPr>
        <p:spPr>
          <a:xfrm>
            <a:off x="173250" y="634450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Context &amp; Observations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096" name="Google Shape;1096;p77"/>
          <p:cNvSpPr txBox="1"/>
          <p:nvPr>
            <p:ph type="title"/>
          </p:nvPr>
        </p:nvSpPr>
        <p:spPr>
          <a:xfrm>
            <a:off x="771575" y="2543050"/>
            <a:ext cx="6926100" cy="92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Surprises: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Holds “no traditions or rituals associated with food” and enjoys trying food from other cultures that are prepared traditionally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Describes himself as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not particularly “food-motivated,”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sees exploring food as a hobby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97" name="Google Shape;1097;p77"/>
          <p:cNvSpPr txBox="1"/>
          <p:nvPr>
            <p:ph type="title"/>
          </p:nvPr>
        </p:nvSpPr>
        <p:spPr>
          <a:xfrm>
            <a:off x="771575" y="3396750"/>
            <a:ext cx="7323600" cy="140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Contradictions:</a:t>
            </a:r>
            <a:endParaRPr b="1" sz="14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D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oesn’t consider food a passion/hobby of his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Cares about 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quality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cultural authenticity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of his food, but doesn’t feel that replicating more complex dishes is worth it when only cooking for himself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98" name="Google Shape;1098;p77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 Food Lover Minitheme by Slidesgo">
  <a:themeElements>
    <a:clrScheme name="Simple Light">
      <a:dk1>
        <a:srgbClr val="A3E2D6"/>
      </a:dk1>
      <a:lt1>
        <a:srgbClr val="FFFFFF"/>
      </a:lt1>
      <a:dk2>
        <a:srgbClr val="3C4442"/>
      </a:dk2>
      <a:lt2>
        <a:srgbClr val="DBDBDB"/>
      </a:lt2>
      <a:accent1>
        <a:srgbClr val="F8FAFB"/>
      </a:accent1>
      <a:accent2>
        <a:srgbClr val="F8FAFB"/>
      </a:accent2>
      <a:accent3>
        <a:srgbClr val="F8FAFB"/>
      </a:accent3>
      <a:accent4>
        <a:srgbClr val="F8FAFB"/>
      </a:accent4>
      <a:accent5>
        <a:srgbClr val="F8FAFB"/>
      </a:accent5>
      <a:accent6>
        <a:srgbClr val="F8FAFB"/>
      </a:accent6>
      <a:hlink>
        <a:srgbClr val="3C4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 Food Lover Minitheme by Slidesgo">
  <a:themeElements>
    <a:clrScheme name="Simple Light">
      <a:dk1>
        <a:srgbClr val="A3E2D6"/>
      </a:dk1>
      <a:lt1>
        <a:srgbClr val="FFFFFF"/>
      </a:lt1>
      <a:dk2>
        <a:srgbClr val="3C4442"/>
      </a:dk2>
      <a:lt2>
        <a:srgbClr val="DBDBDB"/>
      </a:lt2>
      <a:accent1>
        <a:srgbClr val="F8FAFB"/>
      </a:accent1>
      <a:accent2>
        <a:srgbClr val="F8FAFB"/>
      </a:accent2>
      <a:accent3>
        <a:srgbClr val="F8FAFB"/>
      </a:accent3>
      <a:accent4>
        <a:srgbClr val="F8FAFB"/>
      </a:accent4>
      <a:accent5>
        <a:srgbClr val="F8FAFB"/>
      </a:accent5>
      <a:accent6>
        <a:srgbClr val="F8FAFB"/>
      </a:accent6>
      <a:hlink>
        <a:srgbClr val="3C4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 Food Lover Minitheme by Slidesgo">
  <a:themeElements>
    <a:clrScheme name="Simple Light">
      <a:dk1>
        <a:srgbClr val="A3E2D6"/>
      </a:dk1>
      <a:lt1>
        <a:srgbClr val="FFFFFF"/>
      </a:lt1>
      <a:dk2>
        <a:srgbClr val="3C4442"/>
      </a:dk2>
      <a:lt2>
        <a:srgbClr val="DBDBDB"/>
      </a:lt2>
      <a:accent1>
        <a:srgbClr val="F8FAFB"/>
      </a:accent1>
      <a:accent2>
        <a:srgbClr val="F8FAFB"/>
      </a:accent2>
      <a:accent3>
        <a:srgbClr val="F8FAFB"/>
      </a:accent3>
      <a:accent4>
        <a:srgbClr val="F8FAFB"/>
      </a:accent4>
      <a:accent5>
        <a:srgbClr val="F8FAFB"/>
      </a:accent5>
      <a:accent6>
        <a:srgbClr val="F8FAFB"/>
      </a:accent6>
      <a:hlink>
        <a:srgbClr val="3C4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