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presProps" Target="presProps.xml"/>
  <Relationship Id="rId40" Type="http://schemas.openxmlformats.org/officeDocument/2006/relationships/viewProps" Target="viewProps.xml"/>
  <Relationship Id="rId41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88969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636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4">
  <a:themeElements>
    <a:clrScheme name="Theme6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4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36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2022-12-01T07:45:13Z</dcterms:created>
  <dcterms:modified xsi:type="dcterms:W3CDTF">2022-12-01T07:45:13Z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