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88967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717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2022-12-01T07:40:57Z</dcterms:created>
  <dcterms:modified xsi:type="dcterms:W3CDTF">2022-12-01T07:40:57Z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