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98273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153761"/>
          <a:ext cx="9144000" cy="7028089"/>
          <a:chOff x="0" y="-153761"/>
          <a:chExt cx="9144000" cy="7028089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3761"/>
            <a:ext cx="9144000" cy="7181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2022-12-12T02:11:13Z</dcterms:created>
  <dcterms:modified xsi:type="dcterms:W3CDTF">2022-12-12T02:11:13Z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