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Amatic SC"/>
      <p:regular r:id="rId7"/>
      <p:bold r:id="rId8"/>
    </p:embeddedFont>
    <p:embeddedFont>
      <p:font typeface="Inter"/>
      <p:regular r:id="rId9"/>
      <p:bold r:id="rId10"/>
    </p:embeddedFont>
    <p:embeddedFont>
      <p:font typeface="Lexend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exend-regular.fntdata"/><Relationship Id="rId10" Type="http://schemas.openxmlformats.org/officeDocument/2006/relationships/font" Target="fonts/Inter-bold.fntdata"/><Relationship Id="rId12" Type="http://schemas.openxmlformats.org/officeDocument/2006/relationships/font" Target="fonts/Lexend-bold.fntdata"/><Relationship Id="rId9" Type="http://schemas.openxmlformats.org/officeDocument/2006/relationships/font" Target="fonts/In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20828f01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20828f01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2" Type="http://schemas.openxmlformats.org/officeDocument/2006/relationships/image" Target="../media/image9.pn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hyperlink" Target="https://hci.stanford.edu/courses/cs147/2022/au/projects/EquitableHealthcare/lucIDL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-1927422">
            <a:off x="-2145602" y="-2768756"/>
            <a:ext cx="9701005" cy="4670720"/>
          </a:xfrm>
          <a:prstGeom prst="rtTriangle">
            <a:avLst/>
          </a:prstGeom>
          <a:solidFill>
            <a:srgbClr val="ABC0B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113" y="207550"/>
            <a:ext cx="2964061" cy="13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1362" r="1352" t="0"/>
          <a:stretch/>
        </p:blipFill>
        <p:spPr>
          <a:xfrm>
            <a:off x="4496650" y="433694"/>
            <a:ext cx="1316706" cy="281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0" l="1238" r="1238" t="0"/>
          <a:stretch/>
        </p:blipFill>
        <p:spPr>
          <a:xfrm>
            <a:off x="113066" y="433500"/>
            <a:ext cx="1320131" cy="28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b="0" l="1238" r="1238" t="0"/>
          <a:stretch/>
        </p:blipFill>
        <p:spPr>
          <a:xfrm>
            <a:off x="1557145" y="433513"/>
            <a:ext cx="1320134" cy="281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 b="641" l="0" r="0" t="651"/>
          <a:stretch/>
        </p:blipFill>
        <p:spPr>
          <a:xfrm>
            <a:off x="3001214" y="433500"/>
            <a:ext cx="1371474" cy="281404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4432312" y="0"/>
            <a:ext cx="1445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Amatic SC"/>
                <a:ea typeface="Amatic SC"/>
                <a:cs typeface="Amatic SC"/>
                <a:sym typeface="Amatic SC"/>
              </a:rPr>
              <a:t>Grow Your Garden</a:t>
            </a:r>
            <a:endParaRPr b="1" sz="17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0425" y="0"/>
            <a:ext cx="1445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Amatic SC"/>
                <a:ea typeface="Amatic SC"/>
                <a:cs typeface="Amatic SC"/>
                <a:sym typeface="Amatic SC"/>
              </a:rPr>
              <a:t>Log Daily Symptoms</a:t>
            </a:r>
            <a:endParaRPr b="1" sz="17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491025" y="0"/>
            <a:ext cx="1603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Amatic SC"/>
                <a:ea typeface="Amatic SC"/>
                <a:cs typeface="Amatic SC"/>
                <a:sym typeface="Amatic SC"/>
              </a:rPr>
              <a:t>Track Health Over Time</a:t>
            </a:r>
            <a:endParaRPr b="1" sz="17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001237" y="0"/>
            <a:ext cx="1445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Amatic SC"/>
                <a:ea typeface="Amatic SC"/>
                <a:cs typeface="Amatic SC"/>
                <a:sym typeface="Amatic SC"/>
              </a:rPr>
              <a:t>CHeck on Friends</a:t>
            </a:r>
            <a:endParaRPr b="1" sz="17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20425" y="3353050"/>
            <a:ext cx="2120100" cy="13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Inter"/>
                <a:ea typeface="Inter"/>
                <a:cs typeface="Inter"/>
                <a:sym typeface="Inter"/>
              </a:rPr>
              <a:t>PROBLEM</a:t>
            </a:r>
            <a:endParaRPr b="1" sz="17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How can users feel </a:t>
            </a:r>
            <a:r>
              <a:rPr b="1"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confident 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&amp; </a:t>
            </a:r>
            <a:r>
              <a:rPr b="1"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enjoy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self assessment &amp; tie this to </a:t>
            </a:r>
            <a:r>
              <a:rPr b="1"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community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? </a:t>
            </a:r>
            <a:endParaRPr sz="11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047875" y="3353050"/>
            <a:ext cx="3792000" cy="13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Inter"/>
                <a:ea typeface="Inter"/>
                <a:cs typeface="Inter"/>
                <a:sym typeface="Inter"/>
              </a:rPr>
              <a:t>SOLUTION</a:t>
            </a:r>
            <a:endParaRPr b="1" sz="17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An idle game where the user answers </a:t>
            </a:r>
            <a:r>
              <a:rPr b="1"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daily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questions about their wellbeing to earn rewards, expand their gardens &amp; get health insights </a:t>
            </a:r>
            <a:r>
              <a:rPr b="1"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over time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r>
              <a:rPr i="1"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Users v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isit </a:t>
            </a:r>
            <a:r>
              <a:rPr b="1"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friends</a:t>
            </a:r>
            <a:r>
              <a:rPr lang="en" sz="11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’ gardens to chat &amp; share rewards.</a:t>
            </a:r>
            <a:endParaRPr sz="900"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>
            <a:off x="120425" y="4942975"/>
            <a:ext cx="880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3"/>
          <p:cNvSpPr txBox="1"/>
          <p:nvPr/>
        </p:nvSpPr>
        <p:spPr>
          <a:xfrm>
            <a:off x="0" y="4884500"/>
            <a:ext cx="9023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Inter"/>
                <a:ea typeface="Inter"/>
                <a:cs typeface="Inter"/>
                <a:sym typeface="Inter"/>
              </a:rPr>
              <a:t>Jonathan A, Gayatridevi T, Maya H, Janelle R  | CS 147 Autumn 2022 |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https://hci.stanford.edu/courses/cs147/2022/au/projects/EquitableHealthcare/lucIDLy/</a:t>
            </a:r>
            <a:endParaRPr sz="9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20513" y="3804375"/>
            <a:ext cx="1444751" cy="8869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7347" y="3804375"/>
            <a:ext cx="1444753" cy="88696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11">
            <a:alphaModFix/>
          </a:blip>
          <a:srcRect b="0" l="0" r="0" t="2276"/>
          <a:stretch/>
        </p:blipFill>
        <p:spPr>
          <a:xfrm>
            <a:off x="6020200" y="2577438"/>
            <a:ext cx="1445399" cy="8856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87340" y="2576788"/>
            <a:ext cx="1444751" cy="8869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" name="Google Shape;72;p13"/>
          <p:cNvSpPr txBox="1"/>
          <p:nvPr/>
        </p:nvSpPr>
        <p:spPr>
          <a:xfrm>
            <a:off x="5898450" y="1813750"/>
            <a:ext cx="30114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" sz="1700">
                <a:latin typeface="Inter"/>
                <a:ea typeface="Inter"/>
                <a:cs typeface="Inter"/>
                <a:sym typeface="Inter"/>
              </a:rPr>
              <a:t>DESIGN PROCESS:</a:t>
            </a:r>
            <a:endParaRPr b="1" sz="17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1200">
                <a:latin typeface="Inter"/>
                <a:ea typeface="Inter"/>
                <a:cs typeface="Inter"/>
                <a:sym typeface="Inter"/>
              </a:rPr>
              <a:t>1. Needfinding            2. Testing</a:t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5898450" y="3463750"/>
            <a:ext cx="301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Inter"/>
                <a:ea typeface="Inter"/>
                <a:cs typeface="Inter"/>
                <a:sym typeface="Inter"/>
              </a:rPr>
              <a:t> 3. Low-FI                     4. Med-Fi</a:t>
            </a:r>
            <a:endParaRPr sz="1200"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