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5143500" cx="9144000"/>
  <p:notesSz cx="6858000" cy="9144000"/>
  <p:embeddedFontLst>
    <p:embeddedFont>
      <p:font typeface="Yusei Magic"/>
      <p:regular r:id="rId34"/>
    </p:embeddedFont>
    <p:embeddedFont>
      <p:font typeface="Hind"/>
      <p:regular r:id="rId35"/>
      <p:bold r:id="rId36"/>
    </p:embeddedFont>
    <p:embeddedFont>
      <p:font typeface="PT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TSans-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Hind-regular.fntdata"/><Relationship Id="rId12" Type="http://schemas.openxmlformats.org/officeDocument/2006/relationships/slide" Target="slides/slide8.xml"/><Relationship Id="rId34" Type="http://schemas.openxmlformats.org/officeDocument/2006/relationships/font" Target="fonts/YuseiMagic-regular.fntdata"/><Relationship Id="rId15" Type="http://schemas.openxmlformats.org/officeDocument/2006/relationships/slide" Target="slides/slide11.xml"/><Relationship Id="rId37" Type="http://schemas.openxmlformats.org/officeDocument/2006/relationships/font" Target="fonts/PTSans-regular.fntdata"/><Relationship Id="rId14" Type="http://schemas.openxmlformats.org/officeDocument/2006/relationships/slide" Target="slides/slide10.xml"/><Relationship Id="rId36" Type="http://schemas.openxmlformats.org/officeDocument/2006/relationships/font" Target="fonts/Hind-bold.fntdata"/><Relationship Id="rId17" Type="http://schemas.openxmlformats.org/officeDocument/2006/relationships/slide" Target="slides/slide13.xml"/><Relationship Id="rId39" Type="http://schemas.openxmlformats.org/officeDocument/2006/relationships/font" Target="fonts/PTSans-italic.fntdata"/><Relationship Id="rId16" Type="http://schemas.openxmlformats.org/officeDocument/2006/relationships/slide" Target="slides/slide12.xml"/><Relationship Id="rId38" Type="http://schemas.openxmlformats.org/officeDocument/2006/relationships/font" Target="fonts/PTSans-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cec4d2707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8" name="Google Shape;1128;gcec4d270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6" name="Shape 1246"/>
        <p:cNvGrpSpPr/>
        <p:nvPr/>
      </p:nvGrpSpPr>
      <p:grpSpPr>
        <a:xfrm>
          <a:off x="0" y="0"/>
          <a:ext cx="0" cy="0"/>
          <a:chOff x="0" y="0"/>
          <a:chExt cx="0" cy="0"/>
        </a:xfrm>
      </p:grpSpPr>
      <p:sp>
        <p:nvSpPr>
          <p:cNvPr id="1247" name="Google Shape;1247;g1a81fb9a30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8" name="Google Shape;1248;g1a81fb9a30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g1a81fb9a30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5" name="Google Shape;1255;g1a81fb9a30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g10893ef53f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7" name="Google Shape;1267;g10893ef53f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g1a81fb9a30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7" name="Google Shape;1277;g1a81fb9a30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4" name="Shape 1284"/>
        <p:cNvGrpSpPr/>
        <p:nvPr/>
      </p:nvGrpSpPr>
      <p:grpSpPr>
        <a:xfrm>
          <a:off x="0" y="0"/>
          <a:ext cx="0" cy="0"/>
          <a:chOff x="0" y="0"/>
          <a:chExt cx="0" cy="0"/>
        </a:xfrm>
      </p:grpSpPr>
      <p:sp>
        <p:nvSpPr>
          <p:cNvPr id="1285" name="Google Shape;1285;g1a81fb9a304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6" name="Google Shape;1286;g1a81fb9a304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g1a81fb9a30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5" name="Google Shape;1295;g1a81fb9a30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g1a81fb9a304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4" name="Google Shape;1304;g1a81fb9a304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1" name="Shape 1311"/>
        <p:cNvGrpSpPr/>
        <p:nvPr/>
      </p:nvGrpSpPr>
      <p:grpSpPr>
        <a:xfrm>
          <a:off x="0" y="0"/>
          <a:ext cx="0" cy="0"/>
          <a:chOff x="0" y="0"/>
          <a:chExt cx="0" cy="0"/>
        </a:xfrm>
      </p:grpSpPr>
      <p:sp>
        <p:nvSpPr>
          <p:cNvPr id="1312" name="Google Shape;1312;g1a81fb9a304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3" name="Google Shape;1313;g1a81fb9a304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0" name="Shape 1320"/>
        <p:cNvGrpSpPr/>
        <p:nvPr/>
      </p:nvGrpSpPr>
      <p:grpSpPr>
        <a:xfrm>
          <a:off x="0" y="0"/>
          <a:ext cx="0" cy="0"/>
          <a:chOff x="0" y="0"/>
          <a:chExt cx="0" cy="0"/>
        </a:xfrm>
      </p:grpSpPr>
      <p:sp>
        <p:nvSpPr>
          <p:cNvPr id="1321" name="Google Shape;1321;g1a81fb9a304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2" name="Google Shape;1322;g1a81fb9a304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7" name="Shape 1327"/>
        <p:cNvGrpSpPr/>
        <p:nvPr/>
      </p:nvGrpSpPr>
      <p:grpSpPr>
        <a:xfrm>
          <a:off x="0" y="0"/>
          <a:ext cx="0" cy="0"/>
          <a:chOff x="0" y="0"/>
          <a:chExt cx="0" cy="0"/>
        </a:xfrm>
      </p:grpSpPr>
      <p:sp>
        <p:nvSpPr>
          <p:cNvPr id="1328" name="Google Shape;1328;g1a81fb9a304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9" name="Google Shape;1329;g1a81fb9a304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g1088ead8d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9" name="Google Shape;1139;g1088ead8d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g1a81fb9a304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8" name="Google Shape;1338;g1a81fb9a304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5" name="Shape 1345"/>
        <p:cNvGrpSpPr/>
        <p:nvPr/>
      </p:nvGrpSpPr>
      <p:grpSpPr>
        <a:xfrm>
          <a:off x="0" y="0"/>
          <a:ext cx="0" cy="0"/>
          <a:chOff x="0" y="0"/>
          <a:chExt cx="0" cy="0"/>
        </a:xfrm>
      </p:grpSpPr>
      <p:sp>
        <p:nvSpPr>
          <p:cNvPr id="1346" name="Google Shape;1346;g1a81fb9a304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7" name="Google Shape;1347;g1a81fb9a304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1" name="Shape 1351"/>
        <p:cNvGrpSpPr/>
        <p:nvPr/>
      </p:nvGrpSpPr>
      <p:grpSpPr>
        <a:xfrm>
          <a:off x="0" y="0"/>
          <a:ext cx="0" cy="0"/>
          <a:chOff x="0" y="0"/>
          <a:chExt cx="0" cy="0"/>
        </a:xfrm>
      </p:grpSpPr>
      <p:sp>
        <p:nvSpPr>
          <p:cNvPr id="1352" name="Google Shape;1352;g1a81fb9a304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3" name="Google Shape;1353;g1a81fb9a304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7" name="Shape 1357"/>
        <p:cNvGrpSpPr/>
        <p:nvPr/>
      </p:nvGrpSpPr>
      <p:grpSpPr>
        <a:xfrm>
          <a:off x="0" y="0"/>
          <a:ext cx="0" cy="0"/>
          <a:chOff x="0" y="0"/>
          <a:chExt cx="0" cy="0"/>
        </a:xfrm>
      </p:grpSpPr>
      <p:sp>
        <p:nvSpPr>
          <p:cNvPr id="1358" name="Google Shape;1358;g1a0983d8e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9" name="Google Shape;1359;g1a0983d8e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4" name="Shape 1374"/>
        <p:cNvGrpSpPr/>
        <p:nvPr/>
      </p:nvGrpSpPr>
      <p:grpSpPr>
        <a:xfrm>
          <a:off x="0" y="0"/>
          <a:ext cx="0" cy="0"/>
          <a:chOff x="0" y="0"/>
          <a:chExt cx="0" cy="0"/>
        </a:xfrm>
      </p:grpSpPr>
      <p:sp>
        <p:nvSpPr>
          <p:cNvPr id="1375" name="Google Shape;1375;g1a0983d8e7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6" name="Google Shape;1376;g1a0983d8e7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2" name="Shape 1382"/>
        <p:cNvGrpSpPr/>
        <p:nvPr/>
      </p:nvGrpSpPr>
      <p:grpSpPr>
        <a:xfrm>
          <a:off x="0" y="0"/>
          <a:ext cx="0" cy="0"/>
          <a:chOff x="0" y="0"/>
          <a:chExt cx="0" cy="0"/>
        </a:xfrm>
      </p:grpSpPr>
      <p:sp>
        <p:nvSpPr>
          <p:cNvPr id="1383" name="Google Shape;1383;g1a0983d8e7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4" name="Google Shape;1384;g1a0983d8e7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g10893ef53f8_0_3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2" name="Google Shape;1392;g10893ef53f8_0_3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0" name="Shape 1430"/>
        <p:cNvGrpSpPr/>
        <p:nvPr/>
      </p:nvGrpSpPr>
      <p:grpSpPr>
        <a:xfrm>
          <a:off x="0" y="0"/>
          <a:ext cx="0" cy="0"/>
          <a:chOff x="0" y="0"/>
          <a:chExt cx="0" cy="0"/>
        </a:xfrm>
      </p:grpSpPr>
      <p:sp>
        <p:nvSpPr>
          <p:cNvPr id="1431" name="Google Shape;1431;g10893ef53f8_0_68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2" name="Google Shape;1432;g10893ef53f8_0_68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8" name="Shape 1438"/>
        <p:cNvGrpSpPr/>
        <p:nvPr/>
      </p:nvGrpSpPr>
      <p:grpSpPr>
        <a:xfrm>
          <a:off x="0" y="0"/>
          <a:ext cx="0" cy="0"/>
          <a:chOff x="0" y="0"/>
          <a:chExt cx="0" cy="0"/>
        </a:xfrm>
      </p:grpSpPr>
      <p:sp>
        <p:nvSpPr>
          <p:cNvPr id="1439" name="Google Shape;1439;g1a0983d8e79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0" name="Google Shape;1440;g1a0983d8e7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4" name="Shape 1444"/>
        <p:cNvGrpSpPr/>
        <p:nvPr/>
      </p:nvGrpSpPr>
      <p:grpSpPr>
        <a:xfrm>
          <a:off x="0" y="0"/>
          <a:ext cx="0" cy="0"/>
          <a:chOff x="0" y="0"/>
          <a:chExt cx="0" cy="0"/>
        </a:xfrm>
      </p:grpSpPr>
      <p:sp>
        <p:nvSpPr>
          <p:cNvPr id="1445" name="Google Shape;1445;g1a0983d8e79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6" name="Google Shape;1446;g1a0983d8e79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g99f2f57a71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0" name="Google Shape;1170;g99f2f57a71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gbd6c00e730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7" name="Google Shape;1177;gbd6c00e730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 name="Shape 1199"/>
        <p:cNvGrpSpPr/>
        <p:nvPr/>
      </p:nvGrpSpPr>
      <p:grpSpPr>
        <a:xfrm>
          <a:off x="0" y="0"/>
          <a:ext cx="0" cy="0"/>
          <a:chOff x="0" y="0"/>
          <a:chExt cx="0" cy="0"/>
        </a:xfrm>
      </p:grpSpPr>
      <p:sp>
        <p:nvSpPr>
          <p:cNvPr id="1200" name="Google Shape;1200;g10893ef53f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1" name="Google Shape;1201;g10893ef53f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g1a81fb9a304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4" name="Google Shape;1224;g1a81fb9a304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gbd6c00e730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0" name="Google Shape;1230;gbd6c00e730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4" name="Shape 1234"/>
        <p:cNvGrpSpPr/>
        <p:nvPr/>
      </p:nvGrpSpPr>
      <p:grpSpPr>
        <a:xfrm>
          <a:off x="0" y="0"/>
          <a:ext cx="0" cy="0"/>
          <a:chOff x="0" y="0"/>
          <a:chExt cx="0" cy="0"/>
        </a:xfrm>
      </p:grpSpPr>
      <p:sp>
        <p:nvSpPr>
          <p:cNvPr id="1235" name="Google Shape;1235;g1a81fb9a304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6" name="Google Shape;1236;g1a81fb9a304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0" name="Shape 1240"/>
        <p:cNvGrpSpPr/>
        <p:nvPr/>
      </p:nvGrpSpPr>
      <p:grpSpPr>
        <a:xfrm>
          <a:off x="0" y="0"/>
          <a:ext cx="0" cy="0"/>
          <a:chOff x="0" y="0"/>
          <a:chExt cx="0" cy="0"/>
        </a:xfrm>
      </p:grpSpPr>
      <p:sp>
        <p:nvSpPr>
          <p:cNvPr id="1241" name="Google Shape;1241;g1a81fb9a30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2" name="Google Shape;1242;g1a81fb9a30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916304" y="1651848"/>
            <a:ext cx="4382968" cy="2519262"/>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type="ctrTitle"/>
          </p:nvPr>
        </p:nvSpPr>
        <p:spPr>
          <a:xfrm>
            <a:off x="694625" y="1067725"/>
            <a:ext cx="3984600" cy="2303700"/>
          </a:xfrm>
          <a:prstGeom prst="rect">
            <a:avLst/>
          </a:prstGeom>
        </p:spPr>
        <p:txBody>
          <a:bodyPr anchorCtr="0" anchor="ctr" bIns="91425" lIns="91425" spcFirstLastPara="1" rIns="91425" wrap="square" tIns="91425">
            <a:noAutofit/>
          </a:bodyPr>
          <a:lstStyle>
            <a:lvl1pPr lvl="0" rtl="0">
              <a:spcBef>
                <a:spcPts val="0"/>
              </a:spcBef>
              <a:spcAft>
                <a:spcPts val="0"/>
              </a:spcAft>
              <a:buSzPts val="5200"/>
              <a:buNone/>
              <a:defRPr sz="5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694625" y="3658250"/>
            <a:ext cx="3984600" cy="475800"/>
          </a:xfrm>
          <a:prstGeom prst="rect">
            <a:avLst/>
          </a:prstGeom>
          <a:noFill/>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2" name="Google Shape;12;p2"/>
          <p:cNvSpPr/>
          <p:nvPr/>
        </p:nvSpPr>
        <p:spPr>
          <a:xfrm>
            <a:off x="7657825" y="3103799"/>
            <a:ext cx="2995303" cy="1721654"/>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915753" y="1077160"/>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4783587" y="3853318"/>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4411271" y="284063"/>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 name="Google Shape;16;p2"/>
          <p:cNvGrpSpPr/>
          <p:nvPr/>
        </p:nvGrpSpPr>
        <p:grpSpPr>
          <a:xfrm>
            <a:off x="7516598" y="1031800"/>
            <a:ext cx="309000" cy="305294"/>
            <a:chOff x="8360310" y="1124637"/>
            <a:chExt cx="309000" cy="305294"/>
          </a:xfrm>
        </p:grpSpPr>
        <p:sp>
          <p:nvSpPr>
            <p:cNvPr id="17" name="Google Shape;17;p2"/>
            <p:cNvSpPr/>
            <p:nvPr/>
          </p:nvSpPr>
          <p:spPr>
            <a:xfrm>
              <a:off x="8360310" y="1124637"/>
              <a:ext cx="309000" cy="305294"/>
            </a:xfrm>
            <a:custGeom>
              <a:rect b="b" l="l" r="r" t="t"/>
              <a:pathLst>
                <a:path extrusionOk="0" h="6672" w="6753">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444093" y="1206543"/>
              <a:ext cx="169394" cy="160105"/>
            </a:xfrm>
            <a:custGeom>
              <a:rect b="b" l="l" r="r" t="t"/>
              <a:pathLst>
                <a:path extrusionOk="0" h="3499" w="3702">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535287" y="1236332"/>
              <a:ext cx="18623" cy="18669"/>
            </a:xfrm>
            <a:custGeom>
              <a:rect b="b" l="l" r="r" t="t"/>
              <a:pathLst>
                <a:path extrusionOk="0" h="408" w="407">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492458" y="1241914"/>
              <a:ext cx="18669" cy="18669"/>
            </a:xfrm>
            <a:custGeom>
              <a:rect b="b" l="l" r="r" t="t"/>
              <a:pathLst>
                <a:path extrusionOk="0" h="408" w="408">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477587" y="1290326"/>
              <a:ext cx="16793" cy="18623"/>
            </a:xfrm>
            <a:custGeom>
              <a:rect b="b" l="l" r="r" t="t"/>
              <a:pathLst>
                <a:path extrusionOk="0" h="407" w="367">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516664" y="1318238"/>
              <a:ext cx="16793" cy="18669"/>
            </a:xfrm>
            <a:custGeom>
              <a:rect b="b" l="l" r="r" t="t"/>
              <a:pathLst>
                <a:path extrusionOk="0" h="408" w="367">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8561324" y="1280991"/>
              <a:ext cx="16793" cy="16793"/>
            </a:xfrm>
            <a:custGeom>
              <a:rect b="b" l="l" r="r" t="t"/>
              <a:pathLst>
                <a:path extrusionOk="0" h="367" w="367">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8522247" y="1271702"/>
              <a:ext cx="16793" cy="18669"/>
            </a:xfrm>
            <a:custGeom>
              <a:rect b="b" l="l" r="r" t="t"/>
              <a:pathLst>
                <a:path extrusionOk="0" h="408" w="367">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 name="Google Shape;25;p2"/>
          <p:cNvSpPr/>
          <p:nvPr/>
        </p:nvSpPr>
        <p:spPr>
          <a:xfrm>
            <a:off x="8620554" y="2949217"/>
            <a:ext cx="85704" cy="85658"/>
          </a:xfrm>
          <a:custGeom>
            <a:rect b="b" l="l" r="r" t="t"/>
            <a:pathLst>
              <a:path extrusionOk="0" h="1872" w="1873">
                <a:moveTo>
                  <a:pt x="733" y="1"/>
                </a:moveTo>
                <a:lnTo>
                  <a:pt x="489" y="82"/>
                </a:lnTo>
                <a:lnTo>
                  <a:pt x="245" y="245"/>
                </a:lnTo>
                <a:lnTo>
                  <a:pt x="82" y="448"/>
                </a:lnTo>
                <a:lnTo>
                  <a:pt x="1" y="692"/>
                </a:lnTo>
                <a:lnTo>
                  <a:pt x="1" y="936"/>
                </a:lnTo>
                <a:lnTo>
                  <a:pt x="42" y="1180"/>
                </a:lnTo>
                <a:lnTo>
                  <a:pt x="123" y="1424"/>
                </a:lnTo>
                <a:lnTo>
                  <a:pt x="245" y="1546"/>
                </a:lnTo>
                <a:lnTo>
                  <a:pt x="367" y="1668"/>
                </a:lnTo>
                <a:lnTo>
                  <a:pt x="489" y="1750"/>
                </a:lnTo>
                <a:lnTo>
                  <a:pt x="611" y="1831"/>
                </a:lnTo>
                <a:lnTo>
                  <a:pt x="774" y="1872"/>
                </a:lnTo>
                <a:lnTo>
                  <a:pt x="1099" y="1872"/>
                </a:lnTo>
                <a:lnTo>
                  <a:pt x="1221" y="1831"/>
                </a:lnTo>
                <a:lnTo>
                  <a:pt x="1384" y="1750"/>
                </a:lnTo>
                <a:lnTo>
                  <a:pt x="1506" y="1668"/>
                </a:lnTo>
                <a:lnTo>
                  <a:pt x="1628" y="1587"/>
                </a:lnTo>
                <a:lnTo>
                  <a:pt x="1750" y="1465"/>
                </a:lnTo>
                <a:lnTo>
                  <a:pt x="1831" y="1302"/>
                </a:lnTo>
                <a:lnTo>
                  <a:pt x="1872" y="1140"/>
                </a:lnTo>
                <a:lnTo>
                  <a:pt x="1872" y="936"/>
                </a:lnTo>
                <a:lnTo>
                  <a:pt x="1831" y="774"/>
                </a:lnTo>
                <a:lnTo>
                  <a:pt x="1791" y="611"/>
                </a:lnTo>
                <a:lnTo>
                  <a:pt x="1750" y="489"/>
                </a:lnTo>
                <a:lnTo>
                  <a:pt x="1628" y="367"/>
                </a:lnTo>
                <a:lnTo>
                  <a:pt x="1547" y="245"/>
                </a:lnTo>
                <a:lnTo>
                  <a:pt x="1262"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 name="Google Shape;26;p2"/>
          <p:cNvGrpSpPr/>
          <p:nvPr/>
        </p:nvGrpSpPr>
        <p:grpSpPr>
          <a:xfrm>
            <a:off x="2935349" y="553799"/>
            <a:ext cx="476564" cy="301542"/>
            <a:chOff x="591136" y="2177236"/>
            <a:chExt cx="476564" cy="301542"/>
          </a:xfrm>
        </p:grpSpPr>
        <p:sp>
          <p:nvSpPr>
            <p:cNvPr id="27" name="Google Shape;27;p2"/>
            <p:cNvSpPr/>
            <p:nvPr/>
          </p:nvSpPr>
          <p:spPr>
            <a:xfrm>
              <a:off x="600471" y="2186525"/>
              <a:ext cx="457895" cy="282964"/>
            </a:xfrm>
            <a:custGeom>
              <a:rect b="b" l="l" r="r" t="t"/>
              <a:pathLst>
                <a:path extrusionOk="0" h="6184" w="10007">
                  <a:moveTo>
                    <a:pt x="4719" y="1"/>
                  </a:moveTo>
                  <a:lnTo>
                    <a:pt x="4393" y="41"/>
                  </a:lnTo>
                  <a:lnTo>
                    <a:pt x="4109" y="163"/>
                  </a:lnTo>
                  <a:lnTo>
                    <a:pt x="3824" y="285"/>
                  </a:lnTo>
                  <a:lnTo>
                    <a:pt x="3580" y="448"/>
                  </a:lnTo>
                  <a:lnTo>
                    <a:pt x="3336" y="651"/>
                  </a:lnTo>
                  <a:lnTo>
                    <a:pt x="3132" y="895"/>
                  </a:lnTo>
                  <a:lnTo>
                    <a:pt x="2970" y="1180"/>
                  </a:lnTo>
                  <a:lnTo>
                    <a:pt x="2848" y="1465"/>
                  </a:lnTo>
                  <a:lnTo>
                    <a:pt x="2766" y="1750"/>
                  </a:lnTo>
                  <a:lnTo>
                    <a:pt x="2685" y="2075"/>
                  </a:lnTo>
                  <a:lnTo>
                    <a:pt x="2644" y="2360"/>
                  </a:lnTo>
                  <a:lnTo>
                    <a:pt x="2644" y="2685"/>
                  </a:lnTo>
                  <a:lnTo>
                    <a:pt x="2685" y="3011"/>
                  </a:lnTo>
                  <a:lnTo>
                    <a:pt x="2441" y="2848"/>
                  </a:lnTo>
                  <a:lnTo>
                    <a:pt x="2197" y="2767"/>
                  </a:lnTo>
                  <a:lnTo>
                    <a:pt x="1953" y="2726"/>
                  </a:lnTo>
                  <a:lnTo>
                    <a:pt x="1709" y="2685"/>
                  </a:lnTo>
                  <a:lnTo>
                    <a:pt x="1424" y="2685"/>
                  </a:lnTo>
                  <a:lnTo>
                    <a:pt x="1180" y="2767"/>
                  </a:lnTo>
                  <a:lnTo>
                    <a:pt x="936" y="2848"/>
                  </a:lnTo>
                  <a:lnTo>
                    <a:pt x="692" y="2970"/>
                  </a:lnTo>
                  <a:lnTo>
                    <a:pt x="529" y="3092"/>
                  </a:lnTo>
                  <a:lnTo>
                    <a:pt x="407" y="3255"/>
                  </a:lnTo>
                  <a:lnTo>
                    <a:pt x="204" y="3539"/>
                  </a:lnTo>
                  <a:lnTo>
                    <a:pt x="41" y="3905"/>
                  </a:lnTo>
                  <a:lnTo>
                    <a:pt x="0" y="4312"/>
                  </a:lnTo>
                  <a:lnTo>
                    <a:pt x="0" y="4678"/>
                  </a:lnTo>
                  <a:lnTo>
                    <a:pt x="82" y="5044"/>
                  </a:lnTo>
                  <a:lnTo>
                    <a:pt x="244" y="5410"/>
                  </a:lnTo>
                  <a:lnTo>
                    <a:pt x="366" y="5532"/>
                  </a:lnTo>
                  <a:lnTo>
                    <a:pt x="529" y="5695"/>
                  </a:lnTo>
                  <a:lnTo>
                    <a:pt x="814" y="5899"/>
                  </a:lnTo>
                  <a:lnTo>
                    <a:pt x="1180" y="6021"/>
                  </a:lnTo>
                  <a:lnTo>
                    <a:pt x="1587" y="6102"/>
                  </a:lnTo>
                  <a:lnTo>
                    <a:pt x="1993" y="6183"/>
                  </a:lnTo>
                  <a:lnTo>
                    <a:pt x="3580" y="6183"/>
                  </a:lnTo>
                  <a:lnTo>
                    <a:pt x="4678" y="6143"/>
                  </a:lnTo>
                  <a:lnTo>
                    <a:pt x="5776" y="6102"/>
                  </a:lnTo>
                  <a:lnTo>
                    <a:pt x="6834" y="6021"/>
                  </a:lnTo>
                  <a:lnTo>
                    <a:pt x="7932" y="5939"/>
                  </a:lnTo>
                  <a:lnTo>
                    <a:pt x="8583" y="5817"/>
                  </a:lnTo>
                  <a:lnTo>
                    <a:pt x="8908" y="5736"/>
                  </a:lnTo>
                  <a:lnTo>
                    <a:pt x="9193" y="5614"/>
                  </a:lnTo>
                  <a:lnTo>
                    <a:pt x="9478" y="5451"/>
                  </a:lnTo>
                  <a:lnTo>
                    <a:pt x="9722" y="5288"/>
                  </a:lnTo>
                  <a:lnTo>
                    <a:pt x="9885" y="5044"/>
                  </a:lnTo>
                  <a:lnTo>
                    <a:pt x="9966" y="4760"/>
                  </a:lnTo>
                  <a:lnTo>
                    <a:pt x="10007" y="4556"/>
                  </a:lnTo>
                  <a:lnTo>
                    <a:pt x="10007" y="4353"/>
                  </a:lnTo>
                  <a:lnTo>
                    <a:pt x="9925" y="4150"/>
                  </a:lnTo>
                  <a:lnTo>
                    <a:pt x="9844" y="3987"/>
                  </a:lnTo>
                  <a:lnTo>
                    <a:pt x="9722" y="3783"/>
                  </a:lnTo>
                  <a:lnTo>
                    <a:pt x="9600" y="3661"/>
                  </a:lnTo>
                  <a:lnTo>
                    <a:pt x="9437" y="3539"/>
                  </a:lnTo>
                  <a:lnTo>
                    <a:pt x="9234" y="3417"/>
                  </a:lnTo>
                  <a:lnTo>
                    <a:pt x="9071" y="3377"/>
                  </a:lnTo>
                  <a:lnTo>
                    <a:pt x="8868" y="3336"/>
                  </a:lnTo>
                  <a:lnTo>
                    <a:pt x="8664" y="3295"/>
                  </a:lnTo>
                  <a:lnTo>
                    <a:pt x="8461" y="3336"/>
                  </a:lnTo>
                  <a:lnTo>
                    <a:pt x="8054" y="3417"/>
                  </a:lnTo>
                  <a:lnTo>
                    <a:pt x="7688" y="3621"/>
                  </a:lnTo>
                  <a:lnTo>
                    <a:pt x="7769" y="3458"/>
                  </a:lnTo>
                  <a:lnTo>
                    <a:pt x="7810" y="3336"/>
                  </a:lnTo>
                  <a:lnTo>
                    <a:pt x="7810" y="3011"/>
                  </a:lnTo>
                  <a:lnTo>
                    <a:pt x="7769" y="2726"/>
                  </a:lnTo>
                  <a:lnTo>
                    <a:pt x="7688" y="2563"/>
                  </a:lnTo>
                  <a:lnTo>
                    <a:pt x="7607" y="2441"/>
                  </a:lnTo>
                  <a:lnTo>
                    <a:pt x="7485" y="2360"/>
                  </a:lnTo>
                  <a:lnTo>
                    <a:pt x="7363" y="2278"/>
                  </a:lnTo>
                  <a:lnTo>
                    <a:pt x="7078" y="2156"/>
                  </a:lnTo>
                  <a:lnTo>
                    <a:pt x="6631" y="2156"/>
                  </a:lnTo>
                  <a:lnTo>
                    <a:pt x="6468" y="2197"/>
                  </a:lnTo>
                  <a:lnTo>
                    <a:pt x="6549" y="1912"/>
                  </a:lnTo>
                  <a:lnTo>
                    <a:pt x="6590" y="1628"/>
                  </a:lnTo>
                  <a:lnTo>
                    <a:pt x="6549" y="1302"/>
                  </a:lnTo>
                  <a:lnTo>
                    <a:pt x="6468" y="1017"/>
                  </a:lnTo>
                  <a:lnTo>
                    <a:pt x="6305" y="733"/>
                  </a:lnTo>
                  <a:lnTo>
                    <a:pt x="6102" y="489"/>
                  </a:lnTo>
                  <a:lnTo>
                    <a:pt x="5898" y="285"/>
                  </a:lnTo>
                  <a:lnTo>
                    <a:pt x="5614" y="123"/>
                  </a:lnTo>
                  <a:lnTo>
                    <a:pt x="5329" y="41"/>
                  </a:lnTo>
                  <a:lnTo>
                    <a:pt x="500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591136" y="2177236"/>
              <a:ext cx="476564" cy="301542"/>
            </a:xfrm>
            <a:custGeom>
              <a:rect b="b" l="l" r="r" t="t"/>
              <a:pathLst>
                <a:path extrusionOk="0" h="6590" w="10415">
                  <a:moveTo>
                    <a:pt x="5329" y="407"/>
                  </a:moveTo>
                  <a:lnTo>
                    <a:pt x="5533" y="448"/>
                  </a:lnTo>
                  <a:lnTo>
                    <a:pt x="5736" y="529"/>
                  </a:lnTo>
                  <a:lnTo>
                    <a:pt x="5899" y="610"/>
                  </a:lnTo>
                  <a:lnTo>
                    <a:pt x="6062" y="732"/>
                  </a:lnTo>
                  <a:lnTo>
                    <a:pt x="6224" y="854"/>
                  </a:lnTo>
                  <a:lnTo>
                    <a:pt x="6346" y="1017"/>
                  </a:lnTo>
                  <a:lnTo>
                    <a:pt x="6428" y="1180"/>
                  </a:lnTo>
                  <a:lnTo>
                    <a:pt x="6509" y="1383"/>
                  </a:lnTo>
                  <a:lnTo>
                    <a:pt x="6550" y="1546"/>
                  </a:lnTo>
                  <a:lnTo>
                    <a:pt x="6590" y="1749"/>
                  </a:lnTo>
                  <a:lnTo>
                    <a:pt x="6590" y="1953"/>
                  </a:lnTo>
                  <a:lnTo>
                    <a:pt x="6550" y="2115"/>
                  </a:lnTo>
                  <a:lnTo>
                    <a:pt x="6509" y="2319"/>
                  </a:lnTo>
                  <a:lnTo>
                    <a:pt x="6468" y="2441"/>
                  </a:lnTo>
                  <a:lnTo>
                    <a:pt x="6509" y="2522"/>
                  </a:lnTo>
                  <a:lnTo>
                    <a:pt x="6590" y="2603"/>
                  </a:lnTo>
                  <a:lnTo>
                    <a:pt x="6712" y="2603"/>
                  </a:lnTo>
                  <a:lnTo>
                    <a:pt x="6997" y="2563"/>
                  </a:lnTo>
                  <a:lnTo>
                    <a:pt x="7241" y="2563"/>
                  </a:lnTo>
                  <a:lnTo>
                    <a:pt x="7445" y="2644"/>
                  </a:lnTo>
                  <a:lnTo>
                    <a:pt x="7607" y="2807"/>
                  </a:lnTo>
                  <a:lnTo>
                    <a:pt x="7770" y="2970"/>
                  </a:lnTo>
                  <a:lnTo>
                    <a:pt x="7811" y="3214"/>
                  </a:lnTo>
                  <a:lnTo>
                    <a:pt x="7811" y="3458"/>
                  </a:lnTo>
                  <a:lnTo>
                    <a:pt x="7729" y="3702"/>
                  </a:lnTo>
                  <a:lnTo>
                    <a:pt x="7689" y="3783"/>
                  </a:lnTo>
                  <a:lnTo>
                    <a:pt x="7689" y="3824"/>
                  </a:lnTo>
                  <a:lnTo>
                    <a:pt x="7770" y="3946"/>
                  </a:lnTo>
                  <a:lnTo>
                    <a:pt x="7851" y="3986"/>
                  </a:lnTo>
                  <a:lnTo>
                    <a:pt x="7973" y="3986"/>
                  </a:lnTo>
                  <a:lnTo>
                    <a:pt x="8299" y="3824"/>
                  </a:lnTo>
                  <a:lnTo>
                    <a:pt x="8665" y="3742"/>
                  </a:lnTo>
                  <a:lnTo>
                    <a:pt x="9031" y="3702"/>
                  </a:lnTo>
                  <a:lnTo>
                    <a:pt x="9194" y="3742"/>
                  </a:lnTo>
                  <a:lnTo>
                    <a:pt x="9397" y="3824"/>
                  </a:lnTo>
                  <a:lnTo>
                    <a:pt x="9519" y="3905"/>
                  </a:lnTo>
                  <a:lnTo>
                    <a:pt x="9641" y="3986"/>
                  </a:lnTo>
                  <a:lnTo>
                    <a:pt x="9763" y="4108"/>
                  </a:lnTo>
                  <a:lnTo>
                    <a:pt x="9885" y="4271"/>
                  </a:lnTo>
                  <a:lnTo>
                    <a:pt x="9967" y="4393"/>
                  </a:lnTo>
                  <a:lnTo>
                    <a:pt x="10007" y="4556"/>
                  </a:lnTo>
                  <a:lnTo>
                    <a:pt x="10007" y="4719"/>
                  </a:lnTo>
                  <a:lnTo>
                    <a:pt x="10007" y="4922"/>
                  </a:lnTo>
                  <a:lnTo>
                    <a:pt x="9885" y="5166"/>
                  </a:lnTo>
                  <a:lnTo>
                    <a:pt x="9723" y="5369"/>
                  </a:lnTo>
                  <a:lnTo>
                    <a:pt x="9519" y="5573"/>
                  </a:lnTo>
                  <a:lnTo>
                    <a:pt x="9234" y="5695"/>
                  </a:lnTo>
                  <a:lnTo>
                    <a:pt x="8950" y="5776"/>
                  </a:lnTo>
                  <a:lnTo>
                    <a:pt x="8665" y="5858"/>
                  </a:lnTo>
                  <a:lnTo>
                    <a:pt x="8136" y="5939"/>
                  </a:lnTo>
                  <a:lnTo>
                    <a:pt x="6753" y="6061"/>
                  </a:lnTo>
                  <a:lnTo>
                    <a:pt x="5411" y="6142"/>
                  </a:lnTo>
                  <a:lnTo>
                    <a:pt x="4069" y="6183"/>
                  </a:lnTo>
                  <a:lnTo>
                    <a:pt x="2197" y="6183"/>
                  </a:lnTo>
                  <a:lnTo>
                    <a:pt x="1669" y="6102"/>
                  </a:lnTo>
                  <a:lnTo>
                    <a:pt x="1384" y="6020"/>
                  </a:lnTo>
                  <a:lnTo>
                    <a:pt x="1181" y="5939"/>
                  </a:lnTo>
                  <a:lnTo>
                    <a:pt x="936" y="5817"/>
                  </a:lnTo>
                  <a:lnTo>
                    <a:pt x="733" y="5654"/>
                  </a:lnTo>
                  <a:lnTo>
                    <a:pt x="611" y="5451"/>
                  </a:lnTo>
                  <a:lnTo>
                    <a:pt x="489" y="5247"/>
                  </a:lnTo>
                  <a:lnTo>
                    <a:pt x="408" y="5003"/>
                  </a:lnTo>
                  <a:lnTo>
                    <a:pt x="367" y="4800"/>
                  </a:lnTo>
                  <a:lnTo>
                    <a:pt x="367" y="4556"/>
                  </a:lnTo>
                  <a:lnTo>
                    <a:pt x="408" y="4312"/>
                  </a:lnTo>
                  <a:lnTo>
                    <a:pt x="489" y="4068"/>
                  </a:lnTo>
                  <a:lnTo>
                    <a:pt x="570" y="3864"/>
                  </a:lnTo>
                  <a:lnTo>
                    <a:pt x="733" y="3580"/>
                  </a:lnTo>
                  <a:lnTo>
                    <a:pt x="977" y="3376"/>
                  </a:lnTo>
                  <a:lnTo>
                    <a:pt x="1262" y="3214"/>
                  </a:lnTo>
                  <a:lnTo>
                    <a:pt x="1547" y="3132"/>
                  </a:lnTo>
                  <a:lnTo>
                    <a:pt x="1872" y="3092"/>
                  </a:lnTo>
                  <a:lnTo>
                    <a:pt x="2197" y="3132"/>
                  </a:lnTo>
                  <a:lnTo>
                    <a:pt x="2482" y="3214"/>
                  </a:lnTo>
                  <a:lnTo>
                    <a:pt x="2767" y="3376"/>
                  </a:lnTo>
                  <a:lnTo>
                    <a:pt x="2889" y="3417"/>
                  </a:lnTo>
                  <a:lnTo>
                    <a:pt x="2970" y="3376"/>
                  </a:lnTo>
                  <a:lnTo>
                    <a:pt x="3052" y="3295"/>
                  </a:lnTo>
                  <a:lnTo>
                    <a:pt x="3092" y="3214"/>
                  </a:lnTo>
                  <a:lnTo>
                    <a:pt x="3052" y="2766"/>
                  </a:lnTo>
                  <a:lnTo>
                    <a:pt x="3092" y="2319"/>
                  </a:lnTo>
                  <a:lnTo>
                    <a:pt x="3214" y="1871"/>
                  </a:lnTo>
                  <a:lnTo>
                    <a:pt x="3377" y="1465"/>
                  </a:lnTo>
                  <a:lnTo>
                    <a:pt x="3621" y="1098"/>
                  </a:lnTo>
                  <a:lnTo>
                    <a:pt x="3906" y="814"/>
                  </a:lnTo>
                  <a:lnTo>
                    <a:pt x="4109" y="692"/>
                  </a:lnTo>
                  <a:lnTo>
                    <a:pt x="4272" y="570"/>
                  </a:lnTo>
                  <a:lnTo>
                    <a:pt x="4516" y="488"/>
                  </a:lnTo>
                  <a:lnTo>
                    <a:pt x="4719" y="407"/>
                  </a:lnTo>
                  <a:close/>
                  <a:moveTo>
                    <a:pt x="4882" y="0"/>
                  </a:moveTo>
                  <a:lnTo>
                    <a:pt x="4597" y="41"/>
                  </a:lnTo>
                  <a:lnTo>
                    <a:pt x="4353" y="122"/>
                  </a:lnTo>
                  <a:lnTo>
                    <a:pt x="4069" y="244"/>
                  </a:lnTo>
                  <a:lnTo>
                    <a:pt x="3865" y="366"/>
                  </a:lnTo>
                  <a:lnTo>
                    <a:pt x="3621" y="529"/>
                  </a:lnTo>
                  <a:lnTo>
                    <a:pt x="3458" y="692"/>
                  </a:lnTo>
                  <a:lnTo>
                    <a:pt x="3296" y="895"/>
                  </a:lnTo>
                  <a:lnTo>
                    <a:pt x="3133" y="1098"/>
                  </a:lnTo>
                  <a:lnTo>
                    <a:pt x="3011" y="1342"/>
                  </a:lnTo>
                  <a:lnTo>
                    <a:pt x="2889" y="1587"/>
                  </a:lnTo>
                  <a:lnTo>
                    <a:pt x="2726" y="2115"/>
                  </a:lnTo>
                  <a:lnTo>
                    <a:pt x="2645" y="2644"/>
                  </a:lnTo>
                  <a:lnTo>
                    <a:pt x="2662" y="2878"/>
                  </a:lnTo>
                  <a:lnTo>
                    <a:pt x="2662" y="2878"/>
                  </a:lnTo>
                  <a:lnTo>
                    <a:pt x="2401" y="2766"/>
                  </a:lnTo>
                  <a:lnTo>
                    <a:pt x="2075" y="2685"/>
                  </a:lnTo>
                  <a:lnTo>
                    <a:pt x="1750" y="2685"/>
                  </a:lnTo>
                  <a:lnTo>
                    <a:pt x="1465" y="2725"/>
                  </a:lnTo>
                  <a:lnTo>
                    <a:pt x="1140" y="2847"/>
                  </a:lnTo>
                  <a:lnTo>
                    <a:pt x="855" y="2970"/>
                  </a:lnTo>
                  <a:lnTo>
                    <a:pt x="611" y="3173"/>
                  </a:lnTo>
                  <a:lnTo>
                    <a:pt x="408" y="3376"/>
                  </a:lnTo>
                  <a:lnTo>
                    <a:pt x="245" y="3580"/>
                  </a:lnTo>
                  <a:lnTo>
                    <a:pt x="123" y="3824"/>
                  </a:lnTo>
                  <a:lnTo>
                    <a:pt x="42" y="4068"/>
                  </a:lnTo>
                  <a:lnTo>
                    <a:pt x="1" y="4353"/>
                  </a:lnTo>
                  <a:lnTo>
                    <a:pt x="1" y="4637"/>
                  </a:lnTo>
                  <a:lnTo>
                    <a:pt x="1" y="4881"/>
                  </a:lnTo>
                  <a:lnTo>
                    <a:pt x="42" y="5166"/>
                  </a:lnTo>
                  <a:lnTo>
                    <a:pt x="164" y="5451"/>
                  </a:lnTo>
                  <a:lnTo>
                    <a:pt x="286" y="5695"/>
                  </a:lnTo>
                  <a:lnTo>
                    <a:pt x="448" y="5939"/>
                  </a:lnTo>
                  <a:lnTo>
                    <a:pt x="692" y="6102"/>
                  </a:lnTo>
                  <a:lnTo>
                    <a:pt x="896" y="6264"/>
                  </a:lnTo>
                  <a:lnTo>
                    <a:pt x="1181" y="6346"/>
                  </a:lnTo>
                  <a:lnTo>
                    <a:pt x="1425" y="6468"/>
                  </a:lnTo>
                  <a:lnTo>
                    <a:pt x="1709" y="6508"/>
                  </a:lnTo>
                  <a:lnTo>
                    <a:pt x="2319" y="6590"/>
                  </a:lnTo>
                  <a:lnTo>
                    <a:pt x="4109" y="6590"/>
                  </a:lnTo>
                  <a:lnTo>
                    <a:pt x="6102" y="6508"/>
                  </a:lnTo>
                  <a:lnTo>
                    <a:pt x="8136" y="6346"/>
                  </a:lnTo>
                  <a:lnTo>
                    <a:pt x="8502" y="6305"/>
                  </a:lnTo>
                  <a:lnTo>
                    <a:pt x="8868" y="6224"/>
                  </a:lnTo>
                  <a:lnTo>
                    <a:pt x="9234" y="6102"/>
                  </a:lnTo>
                  <a:lnTo>
                    <a:pt x="9600" y="5939"/>
                  </a:lnTo>
                  <a:lnTo>
                    <a:pt x="9926" y="5735"/>
                  </a:lnTo>
                  <a:lnTo>
                    <a:pt x="10048" y="5613"/>
                  </a:lnTo>
                  <a:lnTo>
                    <a:pt x="10170" y="5451"/>
                  </a:lnTo>
                  <a:lnTo>
                    <a:pt x="10292" y="5329"/>
                  </a:lnTo>
                  <a:lnTo>
                    <a:pt x="10333" y="5125"/>
                  </a:lnTo>
                  <a:lnTo>
                    <a:pt x="10414" y="4963"/>
                  </a:lnTo>
                  <a:lnTo>
                    <a:pt x="10414" y="4759"/>
                  </a:lnTo>
                  <a:lnTo>
                    <a:pt x="10414" y="4556"/>
                  </a:lnTo>
                  <a:lnTo>
                    <a:pt x="10333" y="4353"/>
                  </a:lnTo>
                  <a:lnTo>
                    <a:pt x="10292" y="4149"/>
                  </a:lnTo>
                  <a:lnTo>
                    <a:pt x="10170" y="3986"/>
                  </a:lnTo>
                  <a:lnTo>
                    <a:pt x="10048" y="3824"/>
                  </a:lnTo>
                  <a:lnTo>
                    <a:pt x="9885" y="3661"/>
                  </a:lnTo>
                  <a:lnTo>
                    <a:pt x="9723" y="3539"/>
                  </a:lnTo>
                  <a:lnTo>
                    <a:pt x="9560" y="3458"/>
                  </a:lnTo>
                  <a:lnTo>
                    <a:pt x="9356" y="3376"/>
                  </a:lnTo>
                  <a:lnTo>
                    <a:pt x="9112" y="3336"/>
                  </a:lnTo>
                  <a:lnTo>
                    <a:pt x="8868" y="3295"/>
                  </a:lnTo>
                  <a:lnTo>
                    <a:pt x="8665" y="3336"/>
                  </a:lnTo>
                  <a:lnTo>
                    <a:pt x="8421" y="3376"/>
                  </a:lnTo>
                  <a:lnTo>
                    <a:pt x="8218" y="3417"/>
                  </a:lnTo>
                  <a:lnTo>
                    <a:pt x="8209" y="3421"/>
                  </a:lnTo>
                  <a:lnTo>
                    <a:pt x="8218" y="3376"/>
                  </a:lnTo>
                  <a:lnTo>
                    <a:pt x="8218" y="3173"/>
                  </a:lnTo>
                  <a:lnTo>
                    <a:pt x="8177" y="3010"/>
                  </a:lnTo>
                  <a:lnTo>
                    <a:pt x="8136" y="2847"/>
                  </a:lnTo>
                  <a:lnTo>
                    <a:pt x="8055" y="2685"/>
                  </a:lnTo>
                  <a:lnTo>
                    <a:pt x="7933" y="2522"/>
                  </a:lnTo>
                  <a:lnTo>
                    <a:pt x="7811" y="2400"/>
                  </a:lnTo>
                  <a:lnTo>
                    <a:pt x="7648" y="2278"/>
                  </a:lnTo>
                  <a:lnTo>
                    <a:pt x="7485" y="2237"/>
                  </a:lnTo>
                  <a:lnTo>
                    <a:pt x="7323" y="2156"/>
                  </a:lnTo>
                  <a:lnTo>
                    <a:pt x="6940" y="2156"/>
                  </a:lnTo>
                  <a:lnTo>
                    <a:pt x="6957" y="2075"/>
                  </a:lnTo>
                  <a:lnTo>
                    <a:pt x="6997" y="1831"/>
                  </a:lnTo>
                  <a:lnTo>
                    <a:pt x="6957" y="1587"/>
                  </a:lnTo>
                  <a:lnTo>
                    <a:pt x="6916" y="1342"/>
                  </a:lnTo>
                  <a:lnTo>
                    <a:pt x="6835" y="1139"/>
                  </a:lnTo>
                  <a:lnTo>
                    <a:pt x="6753" y="936"/>
                  </a:lnTo>
                  <a:lnTo>
                    <a:pt x="6590" y="732"/>
                  </a:lnTo>
                  <a:lnTo>
                    <a:pt x="6428" y="529"/>
                  </a:lnTo>
                  <a:lnTo>
                    <a:pt x="6265" y="366"/>
                  </a:lnTo>
                  <a:lnTo>
                    <a:pt x="6062" y="244"/>
                  </a:lnTo>
                  <a:lnTo>
                    <a:pt x="5858" y="122"/>
                  </a:lnTo>
                  <a:lnTo>
                    <a:pt x="5614" y="41"/>
                  </a:lnTo>
                  <a:lnTo>
                    <a:pt x="53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 name="Google Shape;29;p2"/>
          <p:cNvGrpSpPr/>
          <p:nvPr/>
        </p:nvGrpSpPr>
        <p:grpSpPr>
          <a:xfrm>
            <a:off x="6254794" y="328409"/>
            <a:ext cx="474643" cy="301588"/>
            <a:chOff x="7593894" y="395296"/>
            <a:chExt cx="474643" cy="301588"/>
          </a:xfrm>
        </p:grpSpPr>
        <p:sp>
          <p:nvSpPr>
            <p:cNvPr id="30" name="Google Shape;30;p2"/>
            <p:cNvSpPr/>
            <p:nvPr/>
          </p:nvSpPr>
          <p:spPr>
            <a:xfrm>
              <a:off x="7603183" y="404585"/>
              <a:ext cx="456065" cy="282964"/>
            </a:xfrm>
            <a:custGeom>
              <a:rect b="b" l="l" r="r" t="t"/>
              <a:pathLst>
                <a:path extrusionOk="0" h="6184" w="9967">
                  <a:moveTo>
                    <a:pt x="4678" y="1"/>
                  </a:moveTo>
                  <a:lnTo>
                    <a:pt x="4394" y="42"/>
                  </a:lnTo>
                  <a:lnTo>
                    <a:pt x="4109" y="164"/>
                  </a:lnTo>
                  <a:lnTo>
                    <a:pt x="3824" y="286"/>
                  </a:lnTo>
                  <a:lnTo>
                    <a:pt x="3540" y="448"/>
                  </a:lnTo>
                  <a:lnTo>
                    <a:pt x="3336" y="692"/>
                  </a:lnTo>
                  <a:lnTo>
                    <a:pt x="3133" y="936"/>
                  </a:lnTo>
                  <a:lnTo>
                    <a:pt x="2970" y="1181"/>
                  </a:lnTo>
                  <a:lnTo>
                    <a:pt x="2848" y="1465"/>
                  </a:lnTo>
                  <a:lnTo>
                    <a:pt x="2767" y="1750"/>
                  </a:lnTo>
                  <a:lnTo>
                    <a:pt x="2685" y="2075"/>
                  </a:lnTo>
                  <a:lnTo>
                    <a:pt x="2645" y="2360"/>
                  </a:lnTo>
                  <a:lnTo>
                    <a:pt x="2645" y="2686"/>
                  </a:lnTo>
                  <a:lnTo>
                    <a:pt x="2685" y="3011"/>
                  </a:lnTo>
                  <a:lnTo>
                    <a:pt x="2441" y="2848"/>
                  </a:lnTo>
                  <a:lnTo>
                    <a:pt x="2197" y="2767"/>
                  </a:lnTo>
                  <a:lnTo>
                    <a:pt x="1953" y="2686"/>
                  </a:lnTo>
                  <a:lnTo>
                    <a:pt x="1424" y="2686"/>
                  </a:lnTo>
                  <a:lnTo>
                    <a:pt x="1180" y="2767"/>
                  </a:lnTo>
                  <a:lnTo>
                    <a:pt x="936" y="2848"/>
                  </a:lnTo>
                  <a:lnTo>
                    <a:pt x="692" y="2970"/>
                  </a:lnTo>
                  <a:lnTo>
                    <a:pt x="570" y="3092"/>
                  </a:lnTo>
                  <a:lnTo>
                    <a:pt x="407" y="3214"/>
                  </a:lnTo>
                  <a:lnTo>
                    <a:pt x="204" y="3540"/>
                  </a:lnTo>
                  <a:lnTo>
                    <a:pt x="41" y="3906"/>
                  </a:lnTo>
                  <a:lnTo>
                    <a:pt x="1" y="4272"/>
                  </a:lnTo>
                  <a:lnTo>
                    <a:pt x="1" y="4679"/>
                  </a:lnTo>
                  <a:lnTo>
                    <a:pt x="82" y="5045"/>
                  </a:lnTo>
                  <a:lnTo>
                    <a:pt x="285" y="5370"/>
                  </a:lnTo>
                  <a:lnTo>
                    <a:pt x="407" y="5533"/>
                  </a:lnTo>
                  <a:lnTo>
                    <a:pt x="529" y="5655"/>
                  </a:lnTo>
                  <a:lnTo>
                    <a:pt x="814" y="5858"/>
                  </a:lnTo>
                  <a:lnTo>
                    <a:pt x="1180" y="6021"/>
                  </a:lnTo>
                  <a:lnTo>
                    <a:pt x="1587" y="6102"/>
                  </a:lnTo>
                  <a:lnTo>
                    <a:pt x="1994" y="6143"/>
                  </a:lnTo>
                  <a:lnTo>
                    <a:pt x="2848" y="6184"/>
                  </a:lnTo>
                  <a:lnTo>
                    <a:pt x="3580" y="6143"/>
                  </a:lnTo>
                  <a:lnTo>
                    <a:pt x="4678" y="6143"/>
                  </a:lnTo>
                  <a:lnTo>
                    <a:pt x="5736" y="6102"/>
                  </a:lnTo>
                  <a:lnTo>
                    <a:pt x="6834" y="6021"/>
                  </a:lnTo>
                  <a:lnTo>
                    <a:pt x="7892" y="5899"/>
                  </a:lnTo>
                  <a:lnTo>
                    <a:pt x="8543" y="5818"/>
                  </a:lnTo>
                  <a:lnTo>
                    <a:pt x="8868" y="5736"/>
                  </a:lnTo>
                  <a:lnTo>
                    <a:pt x="9153" y="5614"/>
                  </a:lnTo>
                  <a:lnTo>
                    <a:pt x="9438" y="5452"/>
                  </a:lnTo>
                  <a:lnTo>
                    <a:pt x="9682" y="5248"/>
                  </a:lnTo>
                  <a:lnTo>
                    <a:pt x="9844" y="5045"/>
                  </a:lnTo>
                  <a:lnTo>
                    <a:pt x="9926" y="4760"/>
                  </a:lnTo>
                  <a:lnTo>
                    <a:pt x="9966" y="4557"/>
                  </a:lnTo>
                  <a:lnTo>
                    <a:pt x="9966" y="4353"/>
                  </a:lnTo>
                  <a:lnTo>
                    <a:pt x="9885" y="4150"/>
                  </a:lnTo>
                  <a:lnTo>
                    <a:pt x="9804" y="3946"/>
                  </a:lnTo>
                  <a:lnTo>
                    <a:pt x="9682" y="3784"/>
                  </a:lnTo>
                  <a:lnTo>
                    <a:pt x="9560" y="3662"/>
                  </a:lnTo>
                  <a:lnTo>
                    <a:pt x="9397" y="3499"/>
                  </a:lnTo>
                  <a:lnTo>
                    <a:pt x="9234" y="3418"/>
                  </a:lnTo>
                  <a:lnTo>
                    <a:pt x="9031" y="3336"/>
                  </a:lnTo>
                  <a:lnTo>
                    <a:pt x="8827" y="3296"/>
                  </a:lnTo>
                  <a:lnTo>
                    <a:pt x="8421" y="3296"/>
                  </a:lnTo>
                  <a:lnTo>
                    <a:pt x="8014" y="3418"/>
                  </a:lnTo>
                  <a:lnTo>
                    <a:pt x="7648" y="3580"/>
                  </a:lnTo>
                  <a:lnTo>
                    <a:pt x="7729" y="3458"/>
                  </a:lnTo>
                  <a:lnTo>
                    <a:pt x="7770" y="3296"/>
                  </a:lnTo>
                  <a:lnTo>
                    <a:pt x="7811" y="3011"/>
                  </a:lnTo>
                  <a:lnTo>
                    <a:pt x="7729" y="2726"/>
                  </a:lnTo>
                  <a:lnTo>
                    <a:pt x="7648" y="2564"/>
                  </a:lnTo>
                  <a:lnTo>
                    <a:pt x="7566" y="2441"/>
                  </a:lnTo>
                  <a:lnTo>
                    <a:pt x="7444" y="2360"/>
                  </a:lnTo>
                  <a:lnTo>
                    <a:pt x="7322" y="2279"/>
                  </a:lnTo>
                  <a:lnTo>
                    <a:pt x="7038" y="2157"/>
                  </a:lnTo>
                  <a:lnTo>
                    <a:pt x="6590" y="2157"/>
                  </a:lnTo>
                  <a:lnTo>
                    <a:pt x="6428" y="2197"/>
                  </a:lnTo>
                  <a:lnTo>
                    <a:pt x="6550" y="1913"/>
                  </a:lnTo>
                  <a:lnTo>
                    <a:pt x="6550" y="1628"/>
                  </a:lnTo>
                  <a:lnTo>
                    <a:pt x="6550" y="1303"/>
                  </a:lnTo>
                  <a:lnTo>
                    <a:pt x="6428" y="1018"/>
                  </a:lnTo>
                  <a:lnTo>
                    <a:pt x="6306" y="733"/>
                  </a:lnTo>
                  <a:lnTo>
                    <a:pt x="6102" y="489"/>
                  </a:lnTo>
                  <a:lnTo>
                    <a:pt x="5858" y="286"/>
                  </a:lnTo>
                  <a:lnTo>
                    <a:pt x="5614" y="164"/>
                  </a:lnTo>
                  <a:lnTo>
                    <a:pt x="5289" y="42"/>
                  </a:lnTo>
                  <a:lnTo>
                    <a:pt x="50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7593894" y="395296"/>
              <a:ext cx="474643" cy="301588"/>
            </a:xfrm>
            <a:custGeom>
              <a:rect b="b" l="l" r="r" t="t"/>
              <a:pathLst>
                <a:path extrusionOk="0" h="6591" w="10373">
                  <a:moveTo>
                    <a:pt x="5329" y="407"/>
                  </a:moveTo>
                  <a:lnTo>
                    <a:pt x="5532" y="448"/>
                  </a:lnTo>
                  <a:lnTo>
                    <a:pt x="5695" y="529"/>
                  </a:lnTo>
                  <a:lnTo>
                    <a:pt x="5858" y="611"/>
                  </a:lnTo>
                  <a:lnTo>
                    <a:pt x="6020" y="733"/>
                  </a:lnTo>
                  <a:lnTo>
                    <a:pt x="6183" y="855"/>
                  </a:lnTo>
                  <a:lnTo>
                    <a:pt x="6305" y="1017"/>
                  </a:lnTo>
                  <a:lnTo>
                    <a:pt x="6386" y="1180"/>
                  </a:lnTo>
                  <a:lnTo>
                    <a:pt x="6468" y="1384"/>
                  </a:lnTo>
                  <a:lnTo>
                    <a:pt x="6549" y="1546"/>
                  </a:lnTo>
                  <a:lnTo>
                    <a:pt x="6549" y="1750"/>
                  </a:lnTo>
                  <a:lnTo>
                    <a:pt x="6549" y="1953"/>
                  </a:lnTo>
                  <a:lnTo>
                    <a:pt x="6549" y="2116"/>
                  </a:lnTo>
                  <a:lnTo>
                    <a:pt x="6468" y="2319"/>
                  </a:lnTo>
                  <a:lnTo>
                    <a:pt x="6468" y="2441"/>
                  </a:lnTo>
                  <a:lnTo>
                    <a:pt x="6509" y="2522"/>
                  </a:lnTo>
                  <a:lnTo>
                    <a:pt x="6590" y="2604"/>
                  </a:lnTo>
                  <a:lnTo>
                    <a:pt x="6712" y="2604"/>
                  </a:lnTo>
                  <a:lnTo>
                    <a:pt x="6956" y="2563"/>
                  </a:lnTo>
                  <a:lnTo>
                    <a:pt x="7200" y="2563"/>
                  </a:lnTo>
                  <a:lnTo>
                    <a:pt x="7403" y="2644"/>
                  </a:lnTo>
                  <a:lnTo>
                    <a:pt x="7607" y="2807"/>
                  </a:lnTo>
                  <a:lnTo>
                    <a:pt x="7729" y="2970"/>
                  </a:lnTo>
                  <a:lnTo>
                    <a:pt x="7810" y="3214"/>
                  </a:lnTo>
                  <a:lnTo>
                    <a:pt x="7769" y="3458"/>
                  </a:lnTo>
                  <a:lnTo>
                    <a:pt x="7688" y="3702"/>
                  </a:lnTo>
                  <a:lnTo>
                    <a:pt x="7647" y="3783"/>
                  </a:lnTo>
                  <a:lnTo>
                    <a:pt x="7647" y="3824"/>
                  </a:lnTo>
                  <a:lnTo>
                    <a:pt x="7729" y="3946"/>
                  </a:lnTo>
                  <a:lnTo>
                    <a:pt x="7851" y="3987"/>
                  </a:lnTo>
                  <a:lnTo>
                    <a:pt x="7973" y="3987"/>
                  </a:lnTo>
                  <a:lnTo>
                    <a:pt x="8298" y="3824"/>
                  </a:lnTo>
                  <a:lnTo>
                    <a:pt x="8624" y="3702"/>
                  </a:lnTo>
                  <a:lnTo>
                    <a:pt x="8990" y="3702"/>
                  </a:lnTo>
                  <a:lnTo>
                    <a:pt x="9152" y="3743"/>
                  </a:lnTo>
                  <a:lnTo>
                    <a:pt x="9356" y="3824"/>
                  </a:lnTo>
                  <a:lnTo>
                    <a:pt x="9478" y="3865"/>
                  </a:lnTo>
                  <a:lnTo>
                    <a:pt x="9641" y="3987"/>
                  </a:lnTo>
                  <a:lnTo>
                    <a:pt x="9722" y="4109"/>
                  </a:lnTo>
                  <a:lnTo>
                    <a:pt x="9844" y="4231"/>
                  </a:lnTo>
                  <a:lnTo>
                    <a:pt x="9925" y="4394"/>
                  </a:lnTo>
                  <a:lnTo>
                    <a:pt x="9966" y="4556"/>
                  </a:lnTo>
                  <a:lnTo>
                    <a:pt x="9966" y="4719"/>
                  </a:lnTo>
                  <a:lnTo>
                    <a:pt x="9966" y="4882"/>
                  </a:lnTo>
                  <a:lnTo>
                    <a:pt x="9844" y="5166"/>
                  </a:lnTo>
                  <a:lnTo>
                    <a:pt x="9681" y="5370"/>
                  </a:lnTo>
                  <a:lnTo>
                    <a:pt x="9478" y="5532"/>
                  </a:lnTo>
                  <a:lnTo>
                    <a:pt x="9193" y="5655"/>
                  </a:lnTo>
                  <a:lnTo>
                    <a:pt x="8949" y="5777"/>
                  </a:lnTo>
                  <a:lnTo>
                    <a:pt x="8624" y="5858"/>
                  </a:lnTo>
                  <a:lnTo>
                    <a:pt x="8095" y="5939"/>
                  </a:lnTo>
                  <a:lnTo>
                    <a:pt x="8014" y="5939"/>
                  </a:lnTo>
                  <a:lnTo>
                    <a:pt x="8005" y="5947"/>
                  </a:lnTo>
                  <a:lnTo>
                    <a:pt x="8005" y="5947"/>
                  </a:lnTo>
                  <a:lnTo>
                    <a:pt x="6753" y="6061"/>
                  </a:lnTo>
                  <a:lnTo>
                    <a:pt x="5410" y="6143"/>
                  </a:lnTo>
                  <a:lnTo>
                    <a:pt x="4068" y="6183"/>
                  </a:lnTo>
                  <a:lnTo>
                    <a:pt x="2685" y="6183"/>
                  </a:lnTo>
                  <a:lnTo>
                    <a:pt x="2197" y="6143"/>
                  </a:lnTo>
                  <a:lnTo>
                    <a:pt x="1668" y="6102"/>
                  </a:lnTo>
                  <a:lnTo>
                    <a:pt x="1424" y="6021"/>
                  </a:lnTo>
                  <a:lnTo>
                    <a:pt x="1180" y="5939"/>
                  </a:lnTo>
                  <a:lnTo>
                    <a:pt x="977" y="5817"/>
                  </a:lnTo>
                  <a:lnTo>
                    <a:pt x="773" y="5655"/>
                  </a:lnTo>
                  <a:lnTo>
                    <a:pt x="610" y="5451"/>
                  </a:lnTo>
                  <a:lnTo>
                    <a:pt x="529" y="5248"/>
                  </a:lnTo>
                  <a:lnTo>
                    <a:pt x="448" y="5004"/>
                  </a:lnTo>
                  <a:lnTo>
                    <a:pt x="407" y="4800"/>
                  </a:lnTo>
                  <a:lnTo>
                    <a:pt x="407" y="4556"/>
                  </a:lnTo>
                  <a:lnTo>
                    <a:pt x="407" y="4312"/>
                  </a:lnTo>
                  <a:lnTo>
                    <a:pt x="488" y="4068"/>
                  </a:lnTo>
                  <a:lnTo>
                    <a:pt x="570" y="3865"/>
                  </a:lnTo>
                  <a:lnTo>
                    <a:pt x="773" y="3580"/>
                  </a:lnTo>
                  <a:lnTo>
                    <a:pt x="1017" y="3377"/>
                  </a:lnTo>
                  <a:lnTo>
                    <a:pt x="1261" y="3214"/>
                  </a:lnTo>
                  <a:lnTo>
                    <a:pt x="1587" y="3133"/>
                  </a:lnTo>
                  <a:lnTo>
                    <a:pt x="1871" y="3092"/>
                  </a:lnTo>
                  <a:lnTo>
                    <a:pt x="2197" y="3133"/>
                  </a:lnTo>
                  <a:lnTo>
                    <a:pt x="2482" y="3214"/>
                  </a:lnTo>
                  <a:lnTo>
                    <a:pt x="2766" y="3377"/>
                  </a:lnTo>
                  <a:lnTo>
                    <a:pt x="2970" y="3377"/>
                  </a:lnTo>
                  <a:lnTo>
                    <a:pt x="3051" y="3295"/>
                  </a:lnTo>
                  <a:lnTo>
                    <a:pt x="3092" y="3214"/>
                  </a:lnTo>
                  <a:lnTo>
                    <a:pt x="3051" y="2767"/>
                  </a:lnTo>
                  <a:lnTo>
                    <a:pt x="3092" y="2319"/>
                  </a:lnTo>
                  <a:lnTo>
                    <a:pt x="3214" y="1872"/>
                  </a:lnTo>
                  <a:lnTo>
                    <a:pt x="3376" y="1465"/>
                  </a:lnTo>
                  <a:lnTo>
                    <a:pt x="3621" y="1099"/>
                  </a:lnTo>
                  <a:lnTo>
                    <a:pt x="3905" y="814"/>
                  </a:lnTo>
                  <a:lnTo>
                    <a:pt x="4068" y="692"/>
                  </a:lnTo>
                  <a:lnTo>
                    <a:pt x="4271" y="570"/>
                  </a:lnTo>
                  <a:lnTo>
                    <a:pt x="4475" y="489"/>
                  </a:lnTo>
                  <a:lnTo>
                    <a:pt x="4719" y="448"/>
                  </a:lnTo>
                  <a:lnTo>
                    <a:pt x="5126" y="407"/>
                  </a:lnTo>
                  <a:close/>
                  <a:moveTo>
                    <a:pt x="4881" y="1"/>
                  </a:moveTo>
                  <a:lnTo>
                    <a:pt x="4597" y="41"/>
                  </a:lnTo>
                  <a:lnTo>
                    <a:pt x="4312" y="123"/>
                  </a:lnTo>
                  <a:lnTo>
                    <a:pt x="4068" y="245"/>
                  </a:lnTo>
                  <a:lnTo>
                    <a:pt x="3865" y="367"/>
                  </a:lnTo>
                  <a:lnTo>
                    <a:pt x="3621" y="529"/>
                  </a:lnTo>
                  <a:lnTo>
                    <a:pt x="3458" y="692"/>
                  </a:lnTo>
                  <a:lnTo>
                    <a:pt x="3254" y="895"/>
                  </a:lnTo>
                  <a:lnTo>
                    <a:pt x="3132" y="1099"/>
                  </a:lnTo>
                  <a:lnTo>
                    <a:pt x="3010" y="1343"/>
                  </a:lnTo>
                  <a:lnTo>
                    <a:pt x="2888" y="1587"/>
                  </a:lnTo>
                  <a:lnTo>
                    <a:pt x="2726" y="2116"/>
                  </a:lnTo>
                  <a:lnTo>
                    <a:pt x="2644" y="2644"/>
                  </a:lnTo>
                  <a:lnTo>
                    <a:pt x="2661" y="2878"/>
                  </a:lnTo>
                  <a:lnTo>
                    <a:pt x="2661" y="2878"/>
                  </a:lnTo>
                  <a:lnTo>
                    <a:pt x="2400" y="2767"/>
                  </a:lnTo>
                  <a:lnTo>
                    <a:pt x="2115" y="2685"/>
                  </a:lnTo>
                  <a:lnTo>
                    <a:pt x="1790" y="2685"/>
                  </a:lnTo>
                  <a:lnTo>
                    <a:pt x="1465" y="2726"/>
                  </a:lnTo>
                  <a:lnTo>
                    <a:pt x="1180" y="2807"/>
                  </a:lnTo>
                  <a:lnTo>
                    <a:pt x="895" y="2970"/>
                  </a:lnTo>
                  <a:lnTo>
                    <a:pt x="610" y="3133"/>
                  </a:lnTo>
                  <a:lnTo>
                    <a:pt x="448" y="3336"/>
                  </a:lnTo>
                  <a:lnTo>
                    <a:pt x="285" y="3580"/>
                  </a:lnTo>
                  <a:lnTo>
                    <a:pt x="163" y="3824"/>
                  </a:lnTo>
                  <a:lnTo>
                    <a:pt x="82" y="4068"/>
                  </a:lnTo>
                  <a:lnTo>
                    <a:pt x="0" y="4353"/>
                  </a:lnTo>
                  <a:lnTo>
                    <a:pt x="0" y="4597"/>
                  </a:lnTo>
                  <a:lnTo>
                    <a:pt x="0" y="4882"/>
                  </a:lnTo>
                  <a:lnTo>
                    <a:pt x="41" y="5166"/>
                  </a:lnTo>
                  <a:lnTo>
                    <a:pt x="163" y="5451"/>
                  </a:lnTo>
                  <a:lnTo>
                    <a:pt x="326" y="5695"/>
                  </a:lnTo>
                  <a:lnTo>
                    <a:pt x="488" y="5939"/>
                  </a:lnTo>
                  <a:lnTo>
                    <a:pt x="692" y="6102"/>
                  </a:lnTo>
                  <a:lnTo>
                    <a:pt x="936" y="6224"/>
                  </a:lnTo>
                  <a:lnTo>
                    <a:pt x="1180" y="6346"/>
                  </a:lnTo>
                  <a:lnTo>
                    <a:pt x="1465" y="6427"/>
                  </a:lnTo>
                  <a:lnTo>
                    <a:pt x="1749" y="6509"/>
                  </a:lnTo>
                  <a:lnTo>
                    <a:pt x="2360" y="6590"/>
                  </a:lnTo>
                  <a:lnTo>
                    <a:pt x="2970" y="6590"/>
                  </a:lnTo>
                  <a:lnTo>
                    <a:pt x="4149" y="6549"/>
                  </a:lnTo>
                  <a:lnTo>
                    <a:pt x="6102" y="6468"/>
                  </a:lnTo>
                  <a:lnTo>
                    <a:pt x="8095" y="6305"/>
                  </a:lnTo>
                  <a:lnTo>
                    <a:pt x="8176" y="6305"/>
                  </a:lnTo>
                  <a:lnTo>
                    <a:pt x="8186" y="6295"/>
                  </a:lnTo>
                  <a:lnTo>
                    <a:pt x="8186" y="6295"/>
                  </a:lnTo>
                  <a:lnTo>
                    <a:pt x="8461" y="6265"/>
                  </a:lnTo>
                  <a:lnTo>
                    <a:pt x="8827" y="6183"/>
                  </a:lnTo>
                  <a:lnTo>
                    <a:pt x="9234" y="6061"/>
                  </a:lnTo>
                  <a:lnTo>
                    <a:pt x="9559" y="5939"/>
                  </a:lnTo>
                  <a:lnTo>
                    <a:pt x="9885" y="5736"/>
                  </a:lnTo>
                  <a:lnTo>
                    <a:pt x="10007" y="5614"/>
                  </a:lnTo>
                  <a:lnTo>
                    <a:pt x="10129" y="5451"/>
                  </a:lnTo>
                  <a:lnTo>
                    <a:pt x="10251" y="5288"/>
                  </a:lnTo>
                  <a:lnTo>
                    <a:pt x="10291" y="5126"/>
                  </a:lnTo>
                  <a:lnTo>
                    <a:pt x="10373" y="4922"/>
                  </a:lnTo>
                  <a:lnTo>
                    <a:pt x="10373" y="4719"/>
                  </a:lnTo>
                  <a:lnTo>
                    <a:pt x="10373" y="4516"/>
                  </a:lnTo>
                  <a:lnTo>
                    <a:pt x="10291" y="4353"/>
                  </a:lnTo>
                  <a:lnTo>
                    <a:pt x="10251" y="4149"/>
                  </a:lnTo>
                  <a:lnTo>
                    <a:pt x="10129" y="3987"/>
                  </a:lnTo>
                  <a:lnTo>
                    <a:pt x="10007" y="3824"/>
                  </a:lnTo>
                  <a:lnTo>
                    <a:pt x="9844" y="3661"/>
                  </a:lnTo>
                  <a:lnTo>
                    <a:pt x="9681" y="3539"/>
                  </a:lnTo>
                  <a:lnTo>
                    <a:pt x="9519" y="3458"/>
                  </a:lnTo>
                  <a:lnTo>
                    <a:pt x="9315" y="3377"/>
                  </a:lnTo>
                  <a:lnTo>
                    <a:pt x="9071" y="3336"/>
                  </a:lnTo>
                  <a:lnTo>
                    <a:pt x="8868" y="3295"/>
                  </a:lnTo>
                  <a:lnTo>
                    <a:pt x="8624" y="3336"/>
                  </a:lnTo>
                  <a:lnTo>
                    <a:pt x="8380" y="3377"/>
                  </a:lnTo>
                  <a:lnTo>
                    <a:pt x="8176" y="3417"/>
                  </a:lnTo>
                  <a:lnTo>
                    <a:pt x="8176" y="3377"/>
                  </a:lnTo>
                  <a:lnTo>
                    <a:pt x="8176" y="3173"/>
                  </a:lnTo>
                  <a:lnTo>
                    <a:pt x="8176" y="3011"/>
                  </a:lnTo>
                  <a:lnTo>
                    <a:pt x="8095" y="2848"/>
                  </a:lnTo>
                  <a:lnTo>
                    <a:pt x="8014" y="2685"/>
                  </a:lnTo>
                  <a:lnTo>
                    <a:pt x="7891" y="2522"/>
                  </a:lnTo>
                  <a:lnTo>
                    <a:pt x="7769" y="2400"/>
                  </a:lnTo>
                  <a:lnTo>
                    <a:pt x="7647" y="2278"/>
                  </a:lnTo>
                  <a:lnTo>
                    <a:pt x="7485" y="2238"/>
                  </a:lnTo>
                  <a:lnTo>
                    <a:pt x="7281" y="2156"/>
                  </a:lnTo>
                  <a:lnTo>
                    <a:pt x="6940" y="2156"/>
                  </a:lnTo>
                  <a:lnTo>
                    <a:pt x="6956" y="2075"/>
                  </a:lnTo>
                  <a:lnTo>
                    <a:pt x="6956" y="1831"/>
                  </a:lnTo>
                  <a:lnTo>
                    <a:pt x="6956" y="1587"/>
                  </a:lnTo>
                  <a:lnTo>
                    <a:pt x="6915" y="1384"/>
                  </a:lnTo>
                  <a:lnTo>
                    <a:pt x="6834" y="1139"/>
                  </a:lnTo>
                  <a:lnTo>
                    <a:pt x="6712" y="936"/>
                  </a:lnTo>
                  <a:lnTo>
                    <a:pt x="6590" y="733"/>
                  </a:lnTo>
                  <a:lnTo>
                    <a:pt x="6427" y="529"/>
                  </a:lnTo>
                  <a:lnTo>
                    <a:pt x="6224" y="367"/>
                  </a:lnTo>
                  <a:lnTo>
                    <a:pt x="6061" y="245"/>
                  </a:lnTo>
                  <a:lnTo>
                    <a:pt x="5817" y="163"/>
                  </a:lnTo>
                  <a:lnTo>
                    <a:pt x="5614" y="82"/>
                  </a:lnTo>
                  <a:lnTo>
                    <a:pt x="5370" y="41"/>
                  </a:lnTo>
                  <a:lnTo>
                    <a:pt x="512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 name="Google Shape;32;p2"/>
          <p:cNvGrpSpPr/>
          <p:nvPr/>
        </p:nvGrpSpPr>
        <p:grpSpPr>
          <a:xfrm>
            <a:off x="8426093" y="1788930"/>
            <a:ext cx="474643" cy="299712"/>
            <a:chOff x="7729218" y="1694205"/>
            <a:chExt cx="474643" cy="299712"/>
          </a:xfrm>
        </p:grpSpPr>
        <p:sp>
          <p:nvSpPr>
            <p:cNvPr id="33" name="Google Shape;33;p2"/>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2"/>
          <p:cNvSpPr/>
          <p:nvPr/>
        </p:nvSpPr>
        <p:spPr>
          <a:xfrm>
            <a:off x="6755103" y="902172"/>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7430937" y="4004868"/>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7127498" y="4520160"/>
            <a:ext cx="303418" cy="305294"/>
          </a:xfrm>
          <a:custGeom>
            <a:rect b="b" l="l" r="r" t="t"/>
            <a:pathLst>
              <a:path extrusionOk="0" h="6672" w="6631">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3942435" y="4470671"/>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5520617" y="4619579"/>
            <a:ext cx="152693" cy="154523"/>
          </a:xfrm>
          <a:custGeom>
            <a:rect b="b" l="l" r="r" t="t"/>
            <a:pathLst>
              <a:path extrusionOk="0" h="3377" w="3337">
                <a:moveTo>
                  <a:pt x="1506" y="1"/>
                </a:moveTo>
                <a:lnTo>
                  <a:pt x="1262" y="41"/>
                </a:lnTo>
                <a:lnTo>
                  <a:pt x="1018" y="123"/>
                </a:lnTo>
                <a:lnTo>
                  <a:pt x="773" y="204"/>
                </a:lnTo>
                <a:lnTo>
                  <a:pt x="570" y="367"/>
                </a:lnTo>
                <a:lnTo>
                  <a:pt x="407" y="529"/>
                </a:lnTo>
                <a:lnTo>
                  <a:pt x="245" y="692"/>
                </a:lnTo>
                <a:lnTo>
                  <a:pt x="163" y="896"/>
                </a:lnTo>
                <a:lnTo>
                  <a:pt x="82" y="1099"/>
                </a:lnTo>
                <a:lnTo>
                  <a:pt x="1" y="1343"/>
                </a:lnTo>
                <a:lnTo>
                  <a:pt x="1" y="1546"/>
                </a:lnTo>
                <a:lnTo>
                  <a:pt x="1" y="1790"/>
                </a:lnTo>
                <a:lnTo>
                  <a:pt x="41" y="1994"/>
                </a:lnTo>
                <a:lnTo>
                  <a:pt x="123" y="2319"/>
                </a:lnTo>
                <a:lnTo>
                  <a:pt x="245" y="2563"/>
                </a:lnTo>
                <a:lnTo>
                  <a:pt x="448" y="2807"/>
                </a:lnTo>
                <a:lnTo>
                  <a:pt x="692" y="3011"/>
                </a:lnTo>
                <a:lnTo>
                  <a:pt x="936" y="3173"/>
                </a:lnTo>
                <a:lnTo>
                  <a:pt x="1221" y="3295"/>
                </a:lnTo>
                <a:lnTo>
                  <a:pt x="1506" y="3377"/>
                </a:lnTo>
                <a:lnTo>
                  <a:pt x="1831" y="3377"/>
                </a:lnTo>
                <a:lnTo>
                  <a:pt x="2075" y="3336"/>
                </a:lnTo>
                <a:lnTo>
                  <a:pt x="2319" y="3255"/>
                </a:lnTo>
                <a:lnTo>
                  <a:pt x="2563" y="3173"/>
                </a:lnTo>
                <a:lnTo>
                  <a:pt x="2767" y="3011"/>
                </a:lnTo>
                <a:lnTo>
                  <a:pt x="2929" y="2848"/>
                </a:lnTo>
                <a:lnTo>
                  <a:pt x="3092" y="2645"/>
                </a:lnTo>
                <a:lnTo>
                  <a:pt x="3214" y="2441"/>
                </a:lnTo>
                <a:lnTo>
                  <a:pt x="3295" y="2197"/>
                </a:lnTo>
                <a:lnTo>
                  <a:pt x="3336" y="1912"/>
                </a:lnTo>
                <a:lnTo>
                  <a:pt x="3336" y="1628"/>
                </a:lnTo>
                <a:lnTo>
                  <a:pt x="3295" y="1343"/>
                </a:lnTo>
                <a:lnTo>
                  <a:pt x="3214" y="1099"/>
                </a:lnTo>
                <a:lnTo>
                  <a:pt x="3092" y="855"/>
                </a:lnTo>
                <a:lnTo>
                  <a:pt x="2929" y="611"/>
                </a:lnTo>
                <a:lnTo>
                  <a:pt x="2726" y="407"/>
                </a:lnTo>
                <a:lnTo>
                  <a:pt x="2482" y="245"/>
                </a:lnTo>
                <a:lnTo>
                  <a:pt x="2238" y="123"/>
                </a:lnTo>
                <a:lnTo>
                  <a:pt x="1994" y="41"/>
                </a:lnTo>
                <a:lnTo>
                  <a:pt x="175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 name="Google Shape;40;p2"/>
          <p:cNvGrpSpPr/>
          <p:nvPr/>
        </p:nvGrpSpPr>
        <p:grpSpPr>
          <a:xfrm>
            <a:off x="-421852" y="-181433"/>
            <a:ext cx="1985536" cy="1455081"/>
            <a:chOff x="238125" y="896375"/>
            <a:chExt cx="635575" cy="465775"/>
          </a:xfrm>
        </p:grpSpPr>
        <p:sp>
          <p:nvSpPr>
            <p:cNvPr id="41" name="Google Shape;41;p2"/>
            <p:cNvSpPr/>
            <p:nvPr/>
          </p:nvSpPr>
          <p:spPr>
            <a:xfrm>
              <a:off x="258450" y="937050"/>
              <a:ext cx="615250" cy="425100"/>
            </a:xfrm>
            <a:custGeom>
              <a:rect b="b" l="l" r="r" t="t"/>
              <a:pathLst>
                <a:path extrusionOk="0" h="17004" w="24610">
                  <a:moveTo>
                    <a:pt x="24366" y="1"/>
                  </a:moveTo>
                  <a:lnTo>
                    <a:pt x="24325" y="41"/>
                  </a:lnTo>
                  <a:lnTo>
                    <a:pt x="19891" y="4394"/>
                  </a:lnTo>
                  <a:lnTo>
                    <a:pt x="15457" y="8705"/>
                  </a:lnTo>
                  <a:lnTo>
                    <a:pt x="14441" y="9682"/>
                  </a:lnTo>
                  <a:lnTo>
                    <a:pt x="13383" y="10658"/>
                  </a:lnTo>
                  <a:lnTo>
                    <a:pt x="12325" y="11593"/>
                  </a:lnTo>
                  <a:lnTo>
                    <a:pt x="11227" y="12488"/>
                  </a:lnTo>
                  <a:lnTo>
                    <a:pt x="10048" y="13342"/>
                  </a:lnTo>
                  <a:lnTo>
                    <a:pt x="8868" y="14115"/>
                  </a:lnTo>
                  <a:lnTo>
                    <a:pt x="8258" y="14481"/>
                  </a:lnTo>
                  <a:lnTo>
                    <a:pt x="7648" y="14807"/>
                  </a:lnTo>
                  <a:lnTo>
                    <a:pt x="6997" y="15132"/>
                  </a:lnTo>
                  <a:lnTo>
                    <a:pt x="6346" y="15417"/>
                  </a:lnTo>
                  <a:lnTo>
                    <a:pt x="5614" y="15702"/>
                  </a:lnTo>
                  <a:lnTo>
                    <a:pt x="4841" y="15986"/>
                  </a:lnTo>
                  <a:lnTo>
                    <a:pt x="4109" y="16190"/>
                  </a:lnTo>
                  <a:lnTo>
                    <a:pt x="3336" y="16352"/>
                  </a:lnTo>
                  <a:lnTo>
                    <a:pt x="2563" y="16515"/>
                  </a:lnTo>
                  <a:lnTo>
                    <a:pt x="1750" y="16597"/>
                  </a:lnTo>
                  <a:lnTo>
                    <a:pt x="977" y="16637"/>
                  </a:lnTo>
                  <a:lnTo>
                    <a:pt x="204" y="16597"/>
                  </a:lnTo>
                  <a:lnTo>
                    <a:pt x="123" y="16637"/>
                  </a:lnTo>
                  <a:lnTo>
                    <a:pt x="41" y="16678"/>
                  </a:lnTo>
                  <a:lnTo>
                    <a:pt x="1" y="16719"/>
                  </a:lnTo>
                  <a:lnTo>
                    <a:pt x="1" y="16800"/>
                  </a:lnTo>
                  <a:lnTo>
                    <a:pt x="1" y="16841"/>
                  </a:lnTo>
                  <a:lnTo>
                    <a:pt x="41" y="16922"/>
                  </a:lnTo>
                  <a:lnTo>
                    <a:pt x="123" y="16963"/>
                  </a:lnTo>
                  <a:lnTo>
                    <a:pt x="204" y="17003"/>
                  </a:lnTo>
                  <a:lnTo>
                    <a:pt x="895" y="17003"/>
                  </a:lnTo>
                  <a:lnTo>
                    <a:pt x="1587" y="16963"/>
                  </a:lnTo>
                  <a:lnTo>
                    <a:pt x="2319" y="16922"/>
                  </a:lnTo>
                  <a:lnTo>
                    <a:pt x="3011" y="16800"/>
                  </a:lnTo>
                  <a:lnTo>
                    <a:pt x="3661" y="16678"/>
                  </a:lnTo>
                  <a:lnTo>
                    <a:pt x="4353" y="16515"/>
                  </a:lnTo>
                  <a:lnTo>
                    <a:pt x="5044" y="16312"/>
                  </a:lnTo>
                  <a:lnTo>
                    <a:pt x="5695" y="16068"/>
                  </a:lnTo>
                  <a:lnTo>
                    <a:pt x="6346" y="15824"/>
                  </a:lnTo>
                  <a:lnTo>
                    <a:pt x="6997" y="15539"/>
                  </a:lnTo>
                  <a:lnTo>
                    <a:pt x="7648" y="15214"/>
                  </a:lnTo>
                  <a:lnTo>
                    <a:pt x="8258" y="14888"/>
                  </a:lnTo>
                  <a:lnTo>
                    <a:pt x="9478" y="14156"/>
                  </a:lnTo>
                  <a:lnTo>
                    <a:pt x="10617" y="13383"/>
                  </a:lnTo>
                  <a:lnTo>
                    <a:pt x="11797" y="12488"/>
                  </a:lnTo>
                  <a:lnTo>
                    <a:pt x="12895" y="11593"/>
                  </a:lnTo>
                  <a:lnTo>
                    <a:pt x="13993" y="10617"/>
                  </a:lnTo>
                  <a:lnTo>
                    <a:pt x="15051" y="9641"/>
                  </a:lnTo>
                  <a:lnTo>
                    <a:pt x="17247" y="7485"/>
                  </a:lnTo>
                  <a:lnTo>
                    <a:pt x="19444" y="5370"/>
                  </a:lnTo>
                  <a:lnTo>
                    <a:pt x="24569" y="326"/>
                  </a:lnTo>
                  <a:lnTo>
                    <a:pt x="24610" y="245"/>
                  </a:lnTo>
                  <a:lnTo>
                    <a:pt x="24610" y="163"/>
                  </a:lnTo>
                  <a:lnTo>
                    <a:pt x="24610" y="123"/>
                  </a:lnTo>
                  <a:lnTo>
                    <a:pt x="24569" y="82"/>
                  </a:lnTo>
                  <a:lnTo>
                    <a:pt x="24528" y="41"/>
                  </a:lnTo>
                  <a:lnTo>
                    <a:pt x="244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238125" y="918750"/>
              <a:ext cx="596925" cy="409850"/>
            </a:xfrm>
            <a:custGeom>
              <a:rect b="b" l="l" r="r" t="t"/>
              <a:pathLst>
                <a:path extrusionOk="0" h="16394" w="23877">
                  <a:moveTo>
                    <a:pt x="23714" y="1"/>
                  </a:moveTo>
                  <a:lnTo>
                    <a:pt x="23633" y="41"/>
                  </a:lnTo>
                  <a:lnTo>
                    <a:pt x="23592" y="82"/>
                  </a:lnTo>
                  <a:lnTo>
                    <a:pt x="22697" y="1139"/>
                  </a:lnTo>
                  <a:lnTo>
                    <a:pt x="21762" y="2197"/>
                  </a:lnTo>
                  <a:lnTo>
                    <a:pt x="20786" y="3214"/>
                  </a:lnTo>
                  <a:lnTo>
                    <a:pt x="19809" y="4231"/>
                  </a:lnTo>
                  <a:lnTo>
                    <a:pt x="18792" y="5166"/>
                  </a:lnTo>
                  <a:lnTo>
                    <a:pt x="17775" y="6143"/>
                  </a:lnTo>
                  <a:lnTo>
                    <a:pt x="16718" y="7038"/>
                  </a:lnTo>
                  <a:lnTo>
                    <a:pt x="15620" y="7892"/>
                  </a:lnTo>
                  <a:lnTo>
                    <a:pt x="14481" y="8746"/>
                  </a:lnTo>
                  <a:lnTo>
                    <a:pt x="13342" y="9559"/>
                  </a:lnTo>
                  <a:lnTo>
                    <a:pt x="12162" y="10332"/>
                  </a:lnTo>
                  <a:lnTo>
                    <a:pt x="10983" y="11105"/>
                  </a:lnTo>
                  <a:lnTo>
                    <a:pt x="9762" y="11797"/>
                  </a:lnTo>
                  <a:lnTo>
                    <a:pt x="8542" y="12488"/>
                  </a:lnTo>
                  <a:lnTo>
                    <a:pt x="7322" y="13139"/>
                  </a:lnTo>
                  <a:lnTo>
                    <a:pt x="6061" y="13749"/>
                  </a:lnTo>
                  <a:lnTo>
                    <a:pt x="4596" y="14400"/>
                  </a:lnTo>
                  <a:lnTo>
                    <a:pt x="3132" y="14969"/>
                  </a:lnTo>
                  <a:lnTo>
                    <a:pt x="1627" y="15539"/>
                  </a:lnTo>
                  <a:lnTo>
                    <a:pt x="122" y="16027"/>
                  </a:lnTo>
                  <a:lnTo>
                    <a:pt x="81" y="16068"/>
                  </a:lnTo>
                  <a:lnTo>
                    <a:pt x="0" y="16108"/>
                  </a:lnTo>
                  <a:lnTo>
                    <a:pt x="0" y="16190"/>
                  </a:lnTo>
                  <a:lnTo>
                    <a:pt x="0" y="16271"/>
                  </a:lnTo>
                  <a:lnTo>
                    <a:pt x="41" y="16312"/>
                  </a:lnTo>
                  <a:lnTo>
                    <a:pt x="81" y="16393"/>
                  </a:lnTo>
                  <a:lnTo>
                    <a:pt x="244" y="16393"/>
                  </a:lnTo>
                  <a:lnTo>
                    <a:pt x="1586" y="15946"/>
                  </a:lnTo>
                  <a:lnTo>
                    <a:pt x="2888" y="15457"/>
                  </a:lnTo>
                  <a:lnTo>
                    <a:pt x="4230" y="14929"/>
                  </a:lnTo>
                  <a:lnTo>
                    <a:pt x="5532" y="14400"/>
                  </a:lnTo>
                  <a:lnTo>
                    <a:pt x="6793" y="13790"/>
                  </a:lnTo>
                  <a:lnTo>
                    <a:pt x="8095" y="13180"/>
                  </a:lnTo>
                  <a:lnTo>
                    <a:pt x="9315" y="12488"/>
                  </a:lnTo>
                  <a:lnTo>
                    <a:pt x="10535" y="11797"/>
                  </a:lnTo>
                  <a:lnTo>
                    <a:pt x="11755" y="11064"/>
                  </a:lnTo>
                  <a:lnTo>
                    <a:pt x="12935" y="10292"/>
                  </a:lnTo>
                  <a:lnTo>
                    <a:pt x="14074" y="9478"/>
                  </a:lnTo>
                  <a:lnTo>
                    <a:pt x="15213" y="8665"/>
                  </a:lnTo>
                  <a:lnTo>
                    <a:pt x="16352" y="7810"/>
                  </a:lnTo>
                  <a:lnTo>
                    <a:pt x="17409" y="6915"/>
                  </a:lnTo>
                  <a:lnTo>
                    <a:pt x="18467" y="5980"/>
                  </a:lnTo>
                  <a:lnTo>
                    <a:pt x="19525" y="5044"/>
                  </a:lnTo>
                  <a:lnTo>
                    <a:pt x="20663" y="3905"/>
                  </a:lnTo>
                  <a:lnTo>
                    <a:pt x="21762" y="2767"/>
                  </a:lnTo>
                  <a:lnTo>
                    <a:pt x="22819" y="1546"/>
                  </a:lnTo>
                  <a:lnTo>
                    <a:pt x="23836" y="326"/>
                  </a:lnTo>
                  <a:lnTo>
                    <a:pt x="23877" y="285"/>
                  </a:lnTo>
                  <a:lnTo>
                    <a:pt x="23877" y="204"/>
                  </a:lnTo>
                  <a:lnTo>
                    <a:pt x="23836" y="82"/>
                  </a:lnTo>
                  <a:lnTo>
                    <a:pt x="23755" y="41"/>
                  </a:lnTo>
                  <a:lnTo>
                    <a:pt x="2371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61500" y="916725"/>
              <a:ext cx="477975" cy="336600"/>
            </a:xfrm>
            <a:custGeom>
              <a:rect b="b" l="l" r="r" t="t"/>
              <a:pathLst>
                <a:path extrusionOk="0" h="13464" w="19119">
                  <a:moveTo>
                    <a:pt x="18915" y="0"/>
                  </a:moveTo>
                  <a:lnTo>
                    <a:pt x="18834" y="41"/>
                  </a:lnTo>
                  <a:lnTo>
                    <a:pt x="18793" y="82"/>
                  </a:lnTo>
                  <a:lnTo>
                    <a:pt x="18101" y="1017"/>
                  </a:lnTo>
                  <a:lnTo>
                    <a:pt x="17410" y="1912"/>
                  </a:lnTo>
                  <a:lnTo>
                    <a:pt x="16678" y="2766"/>
                  </a:lnTo>
                  <a:lnTo>
                    <a:pt x="15946" y="3620"/>
                  </a:lnTo>
                  <a:lnTo>
                    <a:pt x="15132" y="4434"/>
                  </a:lnTo>
                  <a:lnTo>
                    <a:pt x="14319" y="5247"/>
                  </a:lnTo>
                  <a:lnTo>
                    <a:pt x="13505" y="5980"/>
                  </a:lnTo>
                  <a:lnTo>
                    <a:pt x="12610" y="6712"/>
                  </a:lnTo>
                  <a:lnTo>
                    <a:pt x="11756" y="7403"/>
                  </a:lnTo>
                  <a:lnTo>
                    <a:pt x="10820" y="8095"/>
                  </a:lnTo>
                  <a:lnTo>
                    <a:pt x="9885" y="8746"/>
                  </a:lnTo>
                  <a:lnTo>
                    <a:pt x="8949" y="9315"/>
                  </a:lnTo>
                  <a:lnTo>
                    <a:pt x="7973" y="9925"/>
                  </a:lnTo>
                  <a:lnTo>
                    <a:pt x="6997" y="10454"/>
                  </a:lnTo>
                  <a:lnTo>
                    <a:pt x="5980" y="10942"/>
                  </a:lnTo>
                  <a:lnTo>
                    <a:pt x="4963" y="11430"/>
                  </a:lnTo>
                  <a:lnTo>
                    <a:pt x="3783" y="11918"/>
                  </a:lnTo>
                  <a:lnTo>
                    <a:pt x="2563" y="12366"/>
                  </a:lnTo>
                  <a:lnTo>
                    <a:pt x="1343" y="12772"/>
                  </a:lnTo>
                  <a:lnTo>
                    <a:pt x="123" y="13098"/>
                  </a:lnTo>
                  <a:lnTo>
                    <a:pt x="41" y="13139"/>
                  </a:lnTo>
                  <a:lnTo>
                    <a:pt x="1" y="13220"/>
                  </a:lnTo>
                  <a:lnTo>
                    <a:pt x="1" y="13261"/>
                  </a:lnTo>
                  <a:lnTo>
                    <a:pt x="1" y="13342"/>
                  </a:lnTo>
                  <a:lnTo>
                    <a:pt x="41" y="13383"/>
                  </a:lnTo>
                  <a:lnTo>
                    <a:pt x="82" y="13464"/>
                  </a:lnTo>
                  <a:lnTo>
                    <a:pt x="245" y="13464"/>
                  </a:lnTo>
                  <a:lnTo>
                    <a:pt x="1343" y="13179"/>
                  </a:lnTo>
                  <a:lnTo>
                    <a:pt x="2400" y="12813"/>
                  </a:lnTo>
                  <a:lnTo>
                    <a:pt x="3499" y="12406"/>
                  </a:lnTo>
                  <a:lnTo>
                    <a:pt x="4556" y="12000"/>
                  </a:lnTo>
                  <a:lnTo>
                    <a:pt x="5614" y="11552"/>
                  </a:lnTo>
                  <a:lnTo>
                    <a:pt x="6631" y="11023"/>
                  </a:lnTo>
                  <a:lnTo>
                    <a:pt x="7648" y="10495"/>
                  </a:lnTo>
                  <a:lnTo>
                    <a:pt x="8665" y="9925"/>
                  </a:lnTo>
                  <a:lnTo>
                    <a:pt x="9641" y="9356"/>
                  </a:lnTo>
                  <a:lnTo>
                    <a:pt x="10576" y="8705"/>
                  </a:lnTo>
                  <a:lnTo>
                    <a:pt x="11512" y="8054"/>
                  </a:lnTo>
                  <a:lnTo>
                    <a:pt x="12447" y="7363"/>
                  </a:lnTo>
                  <a:lnTo>
                    <a:pt x="13342" y="6630"/>
                  </a:lnTo>
                  <a:lnTo>
                    <a:pt x="14197" y="5858"/>
                  </a:lnTo>
                  <a:lnTo>
                    <a:pt x="15010" y="5085"/>
                  </a:lnTo>
                  <a:lnTo>
                    <a:pt x="15824" y="4271"/>
                  </a:lnTo>
                  <a:lnTo>
                    <a:pt x="16718" y="3295"/>
                  </a:lnTo>
                  <a:lnTo>
                    <a:pt x="17532" y="2319"/>
                  </a:lnTo>
                  <a:lnTo>
                    <a:pt x="18345" y="1302"/>
                  </a:lnTo>
                  <a:lnTo>
                    <a:pt x="19078" y="285"/>
                  </a:lnTo>
                  <a:lnTo>
                    <a:pt x="19118" y="204"/>
                  </a:lnTo>
                  <a:lnTo>
                    <a:pt x="19118" y="122"/>
                  </a:lnTo>
                  <a:lnTo>
                    <a:pt x="19078" y="82"/>
                  </a:lnTo>
                  <a:lnTo>
                    <a:pt x="19037" y="41"/>
                  </a:lnTo>
                  <a:lnTo>
                    <a:pt x="1891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277775" y="921800"/>
              <a:ext cx="404750" cy="281700"/>
            </a:xfrm>
            <a:custGeom>
              <a:rect b="b" l="l" r="r" t="t"/>
              <a:pathLst>
                <a:path extrusionOk="0" h="11268" w="1619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329625" y="896375"/>
              <a:ext cx="264425" cy="187150"/>
            </a:xfrm>
            <a:custGeom>
              <a:rect b="b" l="l" r="r" t="t"/>
              <a:pathLst>
                <a:path extrusionOk="0" h="7486" w="10577">
                  <a:moveTo>
                    <a:pt x="7038" y="1"/>
                  </a:moveTo>
                  <a:lnTo>
                    <a:pt x="6956" y="41"/>
                  </a:lnTo>
                  <a:lnTo>
                    <a:pt x="5940" y="651"/>
                  </a:lnTo>
                  <a:lnTo>
                    <a:pt x="4963" y="1262"/>
                  </a:lnTo>
                  <a:lnTo>
                    <a:pt x="4028" y="1953"/>
                  </a:lnTo>
                  <a:lnTo>
                    <a:pt x="3133" y="2645"/>
                  </a:lnTo>
                  <a:lnTo>
                    <a:pt x="2197" y="3417"/>
                  </a:lnTo>
                  <a:lnTo>
                    <a:pt x="1343" y="4231"/>
                  </a:lnTo>
                  <a:lnTo>
                    <a:pt x="936" y="4597"/>
                  </a:lnTo>
                  <a:lnTo>
                    <a:pt x="570" y="5004"/>
                  </a:lnTo>
                  <a:lnTo>
                    <a:pt x="408" y="5207"/>
                  </a:lnTo>
                  <a:lnTo>
                    <a:pt x="286" y="5451"/>
                  </a:lnTo>
                  <a:lnTo>
                    <a:pt x="164" y="5655"/>
                  </a:lnTo>
                  <a:lnTo>
                    <a:pt x="82" y="5899"/>
                  </a:lnTo>
                  <a:lnTo>
                    <a:pt x="42" y="6143"/>
                  </a:lnTo>
                  <a:lnTo>
                    <a:pt x="1" y="6346"/>
                  </a:lnTo>
                  <a:lnTo>
                    <a:pt x="42" y="6550"/>
                  </a:lnTo>
                  <a:lnTo>
                    <a:pt x="82" y="6753"/>
                  </a:lnTo>
                  <a:lnTo>
                    <a:pt x="164" y="6956"/>
                  </a:lnTo>
                  <a:lnTo>
                    <a:pt x="286" y="7119"/>
                  </a:lnTo>
                  <a:lnTo>
                    <a:pt x="448" y="7282"/>
                  </a:lnTo>
                  <a:lnTo>
                    <a:pt x="652" y="7404"/>
                  </a:lnTo>
                  <a:lnTo>
                    <a:pt x="896" y="7485"/>
                  </a:lnTo>
                  <a:lnTo>
                    <a:pt x="1140" y="7485"/>
                  </a:lnTo>
                  <a:lnTo>
                    <a:pt x="1384" y="7444"/>
                  </a:lnTo>
                  <a:lnTo>
                    <a:pt x="1669" y="7404"/>
                  </a:lnTo>
                  <a:lnTo>
                    <a:pt x="2157" y="7160"/>
                  </a:lnTo>
                  <a:lnTo>
                    <a:pt x="2604" y="6916"/>
                  </a:lnTo>
                  <a:lnTo>
                    <a:pt x="3621" y="6346"/>
                  </a:lnTo>
                  <a:lnTo>
                    <a:pt x="4638" y="5777"/>
                  </a:lnTo>
                  <a:lnTo>
                    <a:pt x="5614" y="5126"/>
                  </a:lnTo>
                  <a:lnTo>
                    <a:pt x="6550" y="4475"/>
                  </a:lnTo>
                  <a:lnTo>
                    <a:pt x="7607" y="3662"/>
                  </a:lnTo>
                  <a:lnTo>
                    <a:pt x="8584" y="2848"/>
                  </a:lnTo>
                  <a:lnTo>
                    <a:pt x="9600" y="1953"/>
                  </a:lnTo>
                  <a:lnTo>
                    <a:pt x="10536" y="1058"/>
                  </a:lnTo>
                  <a:lnTo>
                    <a:pt x="10577" y="977"/>
                  </a:lnTo>
                  <a:lnTo>
                    <a:pt x="10577" y="936"/>
                  </a:lnTo>
                  <a:lnTo>
                    <a:pt x="10577" y="855"/>
                  </a:lnTo>
                  <a:lnTo>
                    <a:pt x="10536" y="814"/>
                  </a:lnTo>
                  <a:lnTo>
                    <a:pt x="10455" y="774"/>
                  </a:lnTo>
                  <a:lnTo>
                    <a:pt x="10414" y="733"/>
                  </a:lnTo>
                  <a:lnTo>
                    <a:pt x="10333" y="774"/>
                  </a:lnTo>
                  <a:lnTo>
                    <a:pt x="10251" y="814"/>
                  </a:lnTo>
                  <a:lnTo>
                    <a:pt x="9478" y="1546"/>
                  </a:lnTo>
                  <a:lnTo>
                    <a:pt x="8706" y="2238"/>
                  </a:lnTo>
                  <a:lnTo>
                    <a:pt x="7892" y="2929"/>
                  </a:lnTo>
                  <a:lnTo>
                    <a:pt x="7079" y="3621"/>
                  </a:lnTo>
                  <a:lnTo>
                    <a:pt x="6224" y="4231"/>
                  </a:lnTo>
                  <a:lnTo>
                    <a:pt x="5329" y="4841"/>
                  </a:lnTo>
                  <a:lnTo>
                    <a:pt x="4435" y="5451"/>
                  </a:lnTo>
                  <a:lnTo>
                    <a:pt x="3540" y="5980"/>
                  </a:lnTo>
                  <a:lnTo>
                    <a:pt x="2604" y="6550"/>
                  </a:lnTo>
                  <a:lnTo>
                    <a:pt x="2116" y="6794"/>
                  </a:lnTo>
                  <a:lnTo>
                    <a:pt x="1628" y="6997"/>
                  </a:lnTo>
                  <a:lnTo>
                    <a:pt x="1384" y="7078"/>
                  </a:lnTo>
                  <a:lnTo>
                    <a:pt x="1140" y="7119"/>
                  </a:lnTo>
                  <a:lnTo>
                    <a:pt x="855" y="7078"/>
                  </a:lnTo>
                  <a:lnTo>
                    <a:pt x="733" y="7038"/>
                  </a:lnTo>
                  <a:lnTo>
                    <a:pt x="652" y="6956"/>
                  </a:lnTo>
                  <a:lnTo>
                    <a:pt x="489" y="6794"/>
                  </a:lnTo>
                  <a:lnTo>
                    <a:pt x="408" y="6590"/>
                  </a:lnTo>
                  <a:lnTo>
                    <a:pt x="408" y="6387"/>
                  </a:lnTo>
                  <a:lnTo>
                    <a:pt x="408" y="6183"/>
                  </a:lnTo>
                  <a:lnTo>
                    <a:pt x="448" y="5939"/>
                  </a:lnTo>
                  <a:lnTo>
                    <a:pt x="530" y="5695"/>
                  </a:lnTo>
                  <a:lnTo>
                    <a:pt x="652" y="5492"/>
                  </a:lnTo>
                  <a:lnTo>
                    <a:pt x="814" y="5289"/>
                  </a:lnTo>
                  <a:lnTo>
                    <a:pt x="1180" y="4882"/>
                  </a:lnTo>
                  <a:lnTo>
                    <a:pt x="1547" y="4556"/>
                  </a:lnTo>
                  <a:lnTo>
                    <a:pt x="2319" y="3824"/>
                  </a:lnTo>
                  <a:lnTo>
                    <a:pt x="3133" y="3133"/>
                  </a:lnTo>
                  <a:lnTo>
                    <a:pt x="4068" y="2360"/>
                  </a:lnTo>
                  <a:lnTo>
                    <a:pt x="5085" y="1668"/>
                  </a:lnTo>
                  <a:lnTo>
                    <a:pt x="6102" y="977"/>
                  </a:lnTo>
                  <a:lnTo>
                    <a:pt x="7160" y="367"/>
                  </a:lnTo>
                  <a:lnTo>
                    <a:pt x="7201" y="326"/>
                  </a:lnTo>
                  <a:lnTo>
                    <a:pt x="7241" y="245"/>
                  </a:lnTo>
                  <a:lnTo>
                    <a:pt x="7241" y="163"/>
                  </a:lnTo>
                  <a:lnTo>
                    <a:pt x="7201" y="123"/>
                  </a:lnTo>
                  <a:lnTo>
                    <a:pt x="7160" y="82"/>
                  </a:lnTo>
                  <a:lnTo>
                    <a:pt x="7119" y="41"/>
                  </a:lnTo>
                  <a:lnTo>
                    <a:pt x="70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 name="Google Shape;46;p2"/>
          <p:cNvGrpSpPr/>
          <p:nvPr/>
        </p:nvGrpSpPr>
        <p:grpSpPr>
          <a:xfrm>
            <a:off x="8000380" y="-657975"/>
            <a:ext cx="1340699" cy="1721646"/>
            <a:chOff x="2659350" y="1746500"/>
            <a:chExt cx="379350" cy="487125"/>
          </a:xfrm>
        </p:grpSpPr>
        <p:sp>
          <p:nvSpPr>
            <p:cNvPr id="47" name="Google Shape;47;p2"/>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 name="Google Shape;50;p2"/>
          <p:cNvGrpSpPr/>
          <p:nvPr/>
        </p:nvGrpSpPr>
        <p:grpSpPr>
          <a:xfrm>
            <a:off x="1251424" y="4362736"/>
            <a:ext cx="476564" cy="301542"/>
            <a:chOff x="591136" y="2177236"/>
            <a:chExt cx="476564" cy="301542"/>
          </a:xfrm>
        </p:grpSpPr>
        <p:sp>
          <p:nvSpPr>
            <p:cNvPr id="51" name="Google Shape;51;p2"/>
            <p:cNvSpPr/>
            <p:nvPr/>
          </p:nvSpPr>
          <p:spPr>
            <a:xfrm>
              <a:off x="600471" y="2186525"/>
              <a:ext cx="457895" cy="282964"/>
            </a:xfrm>
            <a:custGeom>
              <a:rect b="b" l="l" r="r" t="t"/>
              <a:pathLst>
                <a:path extrusionOk="0" h="6184" w="10007">
                  <a:moveTo>
                    <a:pt x="4719" y="1"/>
                  </a:moveTo>
                  <a:lnTo>
                    <a:pt x="4393" y="41"/>
                  </a:lnTo>
                  <a:lnTo>
                    <a:pt x="4109" y="163"/>
                  </a:lnTo>
                  <a:lnTo>
                    <a:pt x="3824" y="285"/>
                  </a:lnTo>
                  <a:lnTo>
                    <a:pt x="3580" y="448"/>
                  </a:lnTo>
                  <a:lnTo>
                    <a:pt x="3336" y="651"/>
                  </a:lnTo>
                  <a:lnTo>
                    <a:pt x="3132" y="895"/>
                  </a:lnTo>
                  <a:lnTo>
                    <a:pt x="2970" y="1180"/>
                  </a:lnTo>
                  <a:lnTo>
                    <a:pt x="2848" y="1465"/>
                  </a:lnTo>
                  <a:lnTo>
                    <a:pt x="2766" y="1750"/>
                  </a:lnTo>
                  <a:lnTo>
                    <a:pt x="2685" y="2075"/>
                  </a:lnTo>
                  <a:lnTo>
                    <a:pt x="2644" y="2360"/>
                  </a:lnTo>
                  <a:lnTo>
                    <a:pt x="2644" y="2685"/>
                  </a:lnTo>
                  <a:lnTo>
                    <a:pt x="2685" y="3011"/>
                  </a:lnTo>
                  <a:lnTo>
                    <a:pt x="2441" y="2848"/>
                  </a:lnTo>
                  <a:lnTo>
                    <a:pt x="2197" y="2767"/>
                  </a:lnTo>
                  <a:lnTo>
                    <a:pt x="1953" y="2726"/>
                  </a:lnTo>
                  <a:lnTo>
                    <a:pt x="1709" y="2685"/>
                  </a:lnTo>
                  <a:lnTo>
                    <a:pt x="1424" y="2685"/>
                  </a:lnTo>
                  <a:lnTo>
                    <a:pt x="1180" y="2767"/>
                  </a:lnTo>
                  <a:lnTo>
                    <a:pt x="936" y="2848"/>
                  </a:lnTo>
                  <a:lnTo>
                    <a:pt x="692" y="2970"/>
                  </a:lnTo>
                  <a:lnTo>
                    <a:pt x="529" y="3092"/>
                  </a:lnTo>
                  <a:lnTo>
                    <a:pt x="407" y="3255"/>
                  </a:lnTo>
                  <a:lnTo>
                    <a:pt x="204" y="3539"/>
                  </a:lnTo>
                  <a:lnTo>
                    <a:pt x="41" y="3905"/>
                  </a:lnTo>
                  <a:lnTo>
                    <a:pt x="0" y="4312"/>
                  </a:lnTo>
                  <a:lnTo>
                    <a:pt x="0" y="4678"/>
                  </a:lnTo>
                  <a:lnTo>
                    <a:pt x="82" y="5044"/>
                  </a:lnTo>
                  <a:lnTo>
                    <a:pt x="244" y="5410"/>
                  </a:lnTo>
                  <a:lnTo>
                    <a:pt x="366" y="5532"/>
                  </a:lnTo>
                  <a:lnTo>
                    <a:pt x="529" y="5695"/>
                  </a:lnTo>
                  <a:lnTo>
                    <a:pt x="814" y="5899"/>
                  </a:lnTo>
                  <a:lnTo>
                    <a:pt x="1180" y="6021"/>
                  </a:lnTo>
                  <a:lnTo>
                    <a:pt x="1587" y="6102"/>
                  </a:lnTo>
                  <a:lnTo>
                    <a:pt x="1993" y="6183"/>
                  </a:lnTo>
                  <a:lnTo>
                    <a:pt x="3580" y="6183"/>
                  </a:lnTo>
                  <a:lnTo>
                    <a:pt x="4678" y="6143"/>
                  </a:lnTo>
                  <a:lnTo>
                    <a:pt x="5776" y="6102"/>
                  </a:lnTo>
                  <a:lnTo>
                    <a:pt x="6834" y="6021"/>
                  </a:lnTo>
                  <a:lnTo>
                    <a:pt x="7932" y="5939"/>
                  </a:lnTo>
                  <a:lnTo>
                    <a:pt x="8583" y="5817"/>
                  </a:lnTo>
                  <a:lnTo>
                    <a:pt x="8908" y="5736"/>
                  </a:lnTo>
                  <a:lnTo>
                    <a:pt x="9193" y="5614"/>
                  </a:lnTo>
                  <a:lnTo>
                    <a:pt x="9478" y="5451"/>
                  </a:lnTo>
                  <a:lnTo>
                    <a:pt x="9722" y="5288"/>
                  </a:lnTo>
                  <a:lnTo>
                    <a:pt x="9885" y="5044"/>
                  </a:lnTo>
                  <a:lnTo>
                    <a:pt x="9966" y="4760"/>
                  </a:lnTo>
                  <a:lnTo>
                    <a:pt x="10007" y="4556"/>
                  </a:lnTo>
                  <a:lnTo>
                    <a:pt x="10007" y="4353"/>
                  </a:lnTo>
                  <a:lnTo>
                    <a:pt x="9925" y="4150"/>
                  </a:lnTo>
                  <a:lnTo>
                    <a:pt x="9844" y="3987"/>
                  </a:lnTo>
                  <a:lnTo>
                    <a:pt x="9722" y="3783"/>
                  </a:lnTo>
                  <a:lnTo>
                    <a:pt x="9600" y="3661"/>
                  </a:lnTo>
                  <a:lnTo>
                    <a:pt x="9437" y="3539"/>
                  </a:lnTo>
                  <a:lnTo>
                    <a:pt x="9234" y="3417"/>
                  </a:lnTo>
                  <a:lnTo>
                    <a:pt x="9071" y="3377"/>
                  </a:lnTo>
                  <a:lnTo>
                    <a:pt x="8868" y="3336"/>
                  </a:lnTo>
                  <a:lnTo>
                    <a:pt x="8664" y="3295"/>
                  </a:lnTo>
                  <a:lnTo>
                    <a:pt x="8461" y="3336"/>
                  </a:lnTo>
                  <a:lnTo>
                    <a:pt x="8054" y="3417"/>
                  </a:lnTo>
                  <a:lnTo>
                    <a:pt x="7688" y="3621"/>
                  </a:lnTo>
                  <a:lnTo>
                    <a:pt x="7769" y="3458"/>
                  </a:lnTo>
                  <a:lnTo>
                    <a:pt x="7810" y="3336"/>
                  </a:lnTo>
                  <a:lnTo>
                    <a:pt x="7810" y="3011"/>
                  </a:lnTo>
                  <a:lnTo>
                    <a:pt x="7769" y="2726"/>
                  </a:lnTo>
                  <a:lnTo>
                    <a:pt x="7688" y="2563"/>
                  </a:lnTo>
                  <a:lnTo>
                    <a:pt x="7607" y="2441"/>
                  </a:lnTo>
                  <a:lnTo>
                    <a:pt x="7485" y="2360"/>
                  </a:lnTo>
                  <a:lnTo>
                    <a:pt x="7363" y="2278"/>
                  </a:lnTo>
                  <a:lnTo>
                    <a:pt x="7078" y="2156"/>
                  </a:lnTo>
                  <a:lnTo>
                    <a:pt x="6631" y="2156"/>
                  </a:lnTo>
                  <a:lnTo>
                    <a:pt x="6468" y="2197"/>
                  </a:lnTo>
                  <a:lnTo>
                    <a:pt x="6549" y="1912"/>
                  </a:lnTo>
                  <a:lnTo>
                    <a:pt x="6590" y="1628"/>
                  </a:lnTo>
                  <a:lnTo>
                    <a:pt x="6549" y="1302"/>
                  </a:lnTo>
                  <a:lnTo>
                    <a:pt x="6468" y="1017"/>
                  </a:lnTo>
                  <a:lnTo>
                    <a:pt x="6305" y="733"/>
                  </a:lnTo>
                  <a:lnTo>
                    <a:pt x="6102" y="489"/>
                  </a:lnTo>
                  <a:lnTo>
                    <a:pt x="5898" y="285"/>
                  </a:lnTo>
                  <a:lnTo>
                    <a:pt x="5614" y="123"/>
                  </a:lnTo>
                  <a:lnTo>
                    <a:pt x="5329" y="41"/>
                  </a:lnTo>
                  <a:lnTo>
                    <a:pt x="500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591136" y="2177236"/>
              <a:ext cx="476564" cy="301542"/>
            </a:xfrm>
            <a:custGeom>
              <a:rect b="b" l="l" r="r" t="t"/>
              <a:pathLst>
                <a:path extrusionOk="0" h="6590" w="10415">
                  <a:moveTo>
                    <a:pt x="5329" y="407"/>
                  </a:moveTo>
                  <a:lnTo>
                    <a:pt x="5533" y="448"/>
                  </a:lnTo>
                  <a:lnTo>
                    <a:pt x="5736" y="529"/>
                  </a:lnTo>
                  <a:lnTo>
                    <a:pt x="5899" y="610"/>
                  </a:lnTo>
                  <a:lnTo>
                    <a:pt x="6062" y="732"/>
                  </a:lnTo>
                  <a:lnTo>
                    <a:pt x="6224" y="854"/>
                  </a:lnTo>
                  <a:lnTo>
                    <a:pt x="6346" y="1017"/>
                  </a:lnTo>
                  <a:lnTo>
                    <a:pt x="6428" y="1180"/>
                  </a:lnTo>
                  <a:lnTo>
                    <a:pt x="6509" y="1383"/>
                  </a:lnTo>
                  <a:lnTo>
                    <a:pt x="6550" y="1546"/>
                  </a:lnTo>
                  <a:lnTo>
                    <a:pt x="6590" y="1749"/>
                  </a:lnTo>
                  <a:lnTo>
                    <a:pt x="6590" y="1953"/>
                  </a:lnTo>
                  <a:lnTo>
                    <a:pt x="6550" y="2115"/>
                  </a:lnTo>
                  <a:lnTo>
                    <a:pt x="6509" y="2319"/>
                  </a:lnTo>
                  <a:lnTo>
                    <a:pt x="6468" y="2441"/>
                  </a:lnTo>
                  <a:lnTo>
                    <a:pt x="6509" y="2522"/>
                  </a:lnTo>
                  <a:lnTo>
                    <a:pt x="6590" y="2603"/>
                  </a:lnTo>
                  <a:lnTo>
                    <a:pt x="6712" y="2603"/>
                  </a:lnTo>
                  <a:lnTo>
                    <a:pt x="6997" y="2563"/>
                  </a:lnTo>
                  <a:lnTo>
                    <a:pt x="7241" y="2563"/>
                  </a:lnTo>
                  <a:lnTo>
                    <a:pt x="7445" y="2644"/>
                  </a:lnTo>
                  <a:lnTo>
                    <a:pt x="7607" y="2807"/>
                  </a:lnTo>
                  <a:lnTo>
                    <a:pt x="7770" y="2970"/>
                  </a:lnTo>
                  <a:lnTo>
                    <a:pt x="7811" y="3214"/>
                  </a:lnTo>
                  <a:lnTo>
                    <a:pt x="7811" y="3458"/>
                  </a:lnTo>
                  <a:lnTo>
                    <a:pt x="7729" y="3702"/>
                  </a:lnTo>
                  <a:lnTo>
                    <a:pt x="7689" y="3783"/>
                  </a:lnTo>
                  <a:lnTo>
                    <a:pt x="7689" y="3824"/>
                  </a:lnTo>
                  <a:lnTo>
                    <a:pt x="7770" y="3946"/>
                  </a:lnTo>
                  <a:lnTo>
                    <a:pt x="7851" y="3986"/>
                  </a:lnTo>
                  <a:lnTo>
                    <a:pt x="7973" y="3986"/>
                  </a:lnTo>
                  <a:lnTo>
                    <a:pt x="8299" y="3824"/>
                  </a:lnTo>
                  <a:lnTo>
                    <a:pt x="8665" y="3742"/>
                  </a:lnTo>
                  <a:lnTo>
                    <a:pt x="9031" y="3702"/>
                  </a:lnTo>
                  <a:lnTo>
                    <a:pt x="9194" y="3742"/>
                  </a:lnTo>
                  <a:lnTo>
                    <a:pt x="9397" y="3824"/>
                  </a:lnTo>
                  <a:lnTo>
                    <a:pt x="9519" y="3905"/>
                  </a:lnTo>
                  <a:lnTo>
                    <a:pt x="9641" y="3986"/>
                  </a:lnTo>
                  <a:lnTo>
                    <a:pt x="9763" y="4108"/>
                  </a:lnTo>
                  <a:lnTo>
                    <a:pt x="9885" y="4271"/>
                  </a:lnTo>
                  <a:lnTo>
                    <a:pt x="9967" y="4393"/>
                  </a:lnTo>
                  <a:lnTo>
                    <a:pt x="10007" y="4556"/>
                  </a:lnTo>
                  <a:lnTo>
                    <a:pt x="10007" y="4719"/>
                  </a:lnTo>
                  <a:lnTo>
                    <a:pt x="10007" y="4922"/>
                  </a:lnTo>
                  <a:lnTo>
                    <a:pt x="9885" y="5166"/>
                  </a:lnTo>
                  <a:lnTo>
                    <a:pt x="9723" y="5369"/>
                  </a:lnTo>
                  <a:lnTo>
                    <a:pt x="9519" y="5573"/>
                  </a:lnTo>
                  <a:lnTo>
                    <a:pt x="9234" y="5695"/>
                  </a:lnTo>
                  <a:lnTo>
                    <a:pt x="8950" y="5776"/>
                  </a:lnTo>
                  <a:lnTo>
                    <a:pt x="8665" y="5858"/>
                  </a:lnTo>
                  <a:lnTo>
                    <a:pt x="8136" y="5939"/>
                  </a:lnTo>
                  <a:lnTo>
                    <a:pt x="6753" y="6061"/>
                  </a:lnTo>
                  <a:lnTo>
                    <a:pt x="5411" y="6142"/>
                  </a:lnTo>
                  <a:lnTo>
                    <a:pt x="4069" y="6183"/>
                  </a:lnTo>
                  <a:lnTo>
                    <a:pt x="2197" y="6183"/>
                  </a:lnTo>
                  <a:lnTo>
                    <a:pt x="1669" y="6102"/>
                  </a:lnTo>
                  <a:lnTo>
                    <a:pt x="1384" y="6020"/>
                  </a:lnTo>
                  <a:lnTo>
                    <a:pt x="1181" y="5939"/>
                  </a:lnTo>
                  <a:lnTo>
                    <a:pt x="936" y="5817"/>
                  </a:lnTo>
                  <a:lnTo>
                    <a:pt x="733" y="5654"/>
                  </a:lnTo>
                  <a:lnTo>
                    <a:pt x="611" y="5451"/>
                  </a:lnTo>
                  <a:lnTo>
                    <a:pt x="489" y="5247"/>
                  </a:lnTo>
                  <a:lnTo>
                    <a:pt x="408" y="5003"/>
                  </a:lnTo>
                  <a:lnTo>
                    <a:pt x="367" y="4800"/>
                  </a:lnTo>
                  <a:lnTo>
                    <a:pt x="367" y="4556"/>
                  </a:lnTo>
                  <a:lnTo>
                    <a:pt x="408" y="4312"/>
                  </a:lnTo>
                  <a:lnTo>
                    <a:pt x="489" y="4068"/>
                  </a:lnTo>
                  <a:lnTo>
                    <a:pt x="570" y="3864"/>
                  </a:lnTo>
                  <a:lnTo>
                    <a:pt x="733" y="3580"/>
                  </a:lnTo>
                  <a:lnTo>
                    <a:pt x="977" y="3376"/>
                  </a:lnTo>
                  <a:lnTo>
                    <a:pt x="1262" y="3214"/>
                  </a:lnTo>
                  <a:lnTo>
                    <a:pt x="1547" y="3132"/>
                  </a:lnTo>
                  <a:lnTo>
                    <a:pt x="1872" y="3092"/>
                  </a:lnTo>
                  <a:lnTo>
                    <a:pt x="2197" y="3132"/>
                  </a:lnTo>
                  <a:lnTo>
                    <a:pt x="2482" y="3214"/>
                  </a:lnTo>
                  <a:lnTo>
                    <a:pt x="2767" y="3376"/>
                  </a:lnTo>
                  <a:lnTo>
                    <a:pt x="2889" y="3417"/>
                  </a:lnTo>
                  <a:lnTo>
                    <a:pt x="2970" y="3376"/>
                  </a:lnTo>
                  <a:lnTo>
                    <a:pt x="3052" y="3295"/>
                  </a:lnTo>
                  <a:lnTo>
                    <a:pt x="3092" y="3214"/>
                  </a:lnTo>
                  <a:lnTo>
                    <a:pt x="3052" y="2766"/>
                  </a:lnTo>
                  <a:lnTo>
                    <a:pt x="3092" y="2319"/>
                  </a:lnTo>
                  <a:lnTo>
                    <a:pt x="3214" y="1871"/>
                  </a:lnTo>
                  <a:lnTo>
                    <a:pt x="3377" y="1465"/>
                  </a:lnTo>
                  <a:lnTo>
                    <a:pt x="3621" y="1098"/>
                  </a:lnTo>
                  <a:lnTo>
                    <a:pt x="3906" y="814"/>
                  </a:lnTo>
                  <a:lnTo>
                    <a:pt x="4109" y="692"/>
                  </a:lnTo>
                  <a:lnTo>
                    <a:pt x="4272" y="570"/>
                  </a:lnTo>
                  <a:lnTo>
                    <a:pt x="4516" y="488"/>
                  </a:lnTo>
                  <a:lnTo>
                    <a:pt x="4719" y="407"/>
                  </a:lnTo>
                  <a:close/>
                  <a:moveTo>
                    <a:pt x="4882" y="0"/>
                  </a:moveTo>
                  <a:lnTo>
                    <a:pt x="4597" y="41"/>
                  </a:lnTo>
                  <a:lnTo>
                    <a:pt x="4353" y="122"/>
                  </a:lnTo>
                  <a:lnTo>
                    <a:pt x="4069" y="244"/>
                  </a:lnTo>
                  <a:lnTo>
                    <a:pt x="3865" y="366"/>
                  </a:lnTo>
                  <a:lnTo>
                    <a:pt x="3621" y="529"/>
                  </a:lnTo>
                  <a:lnTo>
                    <a:pt x="3458" y="692"/>
                  </a:lnTo>
                  <a:lnTo>
                    <a:pt x="3296" y="895"/>
                  </a:lnTo>
                  <a:lnTo>
                    <a:pt x="3133" y="1098"/>
                  </a:lnTo>
                  <a:lnTo>
                    <a:pt x="3011" y="1342"/>
                  </a:lnTo>
                  <a:lnTo>
                    <a:pt x="2889" y="1587"/>
                  </a:lnTo>
                  <a:lnTo>
                    <a:pt x="2726" y="2115"/>
                  </a:lnTo>
                  <a:lnTo>
                    <a:pt x="2645" y="2644"/>
                  </a:lnTo>
                  <a:lnTo>
                    <a:pt x="2662" y="2878"/>
                  </a:lnTo>
                  <a:lnTo>
                    <a:pt x="2662" y="2878"/>
                  </a:lnTo>
                  <a:lnTo>
                    <a:pt x="2401" y="2766"/>
                  </a:lnTo>
                  <a:lnTo>
                    <a:pt x="2075" y="2685"/>
                  </a:lnTo>
                  <a:lnTo>
                    <a:pt x="1750" y="2685"/>
                  </a:lnTo>
                  <a:lnTo>
                    <a:pt x="1465" y="2725"/>
                  </a:lnTo>
                  <a:lnTo>
                    <a:pt x="1140" y="2847"/>
                  </a:lnTo>
                  <a:lnTo>
                    <a:pt x="855" y="2970"/>
                  </a:lnTo>
                  <a:lnTo>
                    <a:pt x="611" y="3173"/>
                  </a:lnTo>
                  <a:lnTo>
                    <a:pt x="408" y="3376"/>
                  </a:lnTo>
                  <a:lnTo>
                    <a:pt x="245" y="3580"/>
                  </a:lnTo>
                  <a:lnTo>
                    <a:pt x="123" y="3824"/>
                  </a:lnTo>
                  <a:lnTo>
                    <a:pt x="42" y="4068"/>
                  </a:lnTo>
                  <a:lnTo>
                    <a:pt x="1" y="4353"/>
                  </a:lnTo>
                  <a:lnTo>
                    <a:pt x="1" y="4637"/>
                  </a:lnTo>
                  <a:lnTo>
                    <a:pt x="1" y="4881"/>
                  </a:lnTo>
                  <a:lnTo>
                    <a:pt x="42" y="5166"/>
                  </a:lnTo>
                  <a:lnTo>
                    <a:pt x="164" y="5451"/>
                  </a:lnTo>
                  <a:lnTo>
                    <a:pt x="286" y="5695"/>
                  </a:lnTo>
                  <a:lnTo>
                    <a:pt x="448" y="5939"/>
                  </a:lnTo>
                  <a:lnTo>
                    <a:pt x="692" y="6102"/>
                  </a:lnTo>
                  <a:lnTo>
                    <a:pt x="896" y="6264"/>
                  </a:lnTo>
                  <a:lnTo>
                    <a:pt x="1181" y="6346"/>
                  </a:lnTo>
                  <a:lnTo>
                    <a:pt x="1425" y="6468"/>
                  </a:lnTo>
                  <a:lnTo>
                    <a:pt x="1709" y="6508"/>
                  </a:lnTo>
                  <a:lnTo>
                    <a:pt x="2319" y="6590"/>
                  </a:lnTo>
                  <a:lnTo>
                    <a:pt x="4109" y="6590"/>
                  </a:lnTo>
                  <a:lnTo>
                    <a:pt x="6102" y="6508"/>
                  </a:lnTo>
                  <a:lnTo>
                    <a:pt x="8136" y="6346"/>
                  </a:lnTo>
                  <a:lnTo>
                    <a:pt x="8502" y="6305"/>
                  </a:lnTo>
                  <a:lnTo>
                    <a:pt x="8868" y="6224"/>
                  </a:lnTo>
                  <a:lnTo>
                    <a:pt x="9234" y="6102"/>
                  </a:lnTo>
                  <a:lnTo>
                    <a:pt x="9600" y="5939"/>
                  </a:lnTo>
                  <a:lnTo>
                    <a:pt x="9926" y="5735"/>
                  </a:lnTo>
                  <a:lnTo>
                    <a:pt x="10048" y="5613"/>
                  </a:lnTo>
                  <a:lnTo>
                    <a:pt x="10170" y="5451"/>
                  </a:lnTo>
                  <a:lnTo>
                    <a:pt x="10292" y="5329"/>
                  </a:lnTo>
                  <a:lnTo>
                    <a:pt x="10333" y="5125"/>
                  </a:lnTo>
                  <a:lnTo>
                    <a:pt x="10414" y="4963"/>
                  </a:lnTo>
                  <a:lnTo>
                    <a:pt x="10414" y="4759"/>
                  </a:lnTo>
                  <a:lnTo>
                    <a:pt x="10414" y="4556"/>
                  </a:lnTo>
                  <a:lnTo>
                    <a:pt x="10333" y="4353"/>
                  </a:lnTo>
                  <a:lnTo>
                    <a:pt x="10292" y="4149"/>
                  </a:lnTo>
                  <a:lnTo>
                    <a:pt x="10170" y="3986"/>
                  </a:lnTo>
                  <a:lnTo>
                    <a:pt x="10048" y="3824"/>
                  </a:lnTo>
                  <a:lnTo>
                    <a:pt x="9885" y="3661"/>
                  </a:lnTo>
                  <a:lnTo>
                    <a:pt x="9723" y="3539"/>
                  </a:lnTo>
                  <a:lnTo>
                    <a:pt x="9560" y="3458"/>
                  </a:lnTo>
                  <a:lnTo>
                    <a:pt x="9356" y="3376"/>
                  </a:lnTo>
                  <a:lnTo>
                    <a:pt x="9112" y="3336"/>
                  </a:lnTo>
                  <a:lnTo>
                    <a:pt x="8868" y="3295"/>
                  </a:lnTo>
                  <a:lnTo>
                    <a:pt x="8665" y="3336"/>
                  </a:lnTo>
                  <a:lnTo>
                    <a:pt x="8421" y="3376"/>
                  </a:lnTo>
                  <a:lnTo>
                    <a:pt x="8218" y="3417"/>
                  </a:lnTo>
                  <a:lnTo>
                    <a:pt x="8209" y="3421"/>
                  </a:lnTo>
                  <a:lnTo>
                    <a:pt x="8218" y="3376"/>
                  </a:lnTo>
                  <a:lnTo>
                    <a:pt x="8218" y="3173"/>
                  </a:lnTo>
                  <a:lnTo>
                    <a:pt x="8177" y="3010"/>
                  </a:lnTo>
                  <a:lnTo>
                    <a:pt x="8136" y="2847"/>
                  </a:lnTo>
                  <a:lnTo>
                    <a:pt x="8055" y="2685"/>
                  </a:lnTo>
                  <a:lnTo>
                    <a:pt x="7933" y="2522"/>
                  </a:lnTo>
                  <a:lnTo>
                    <a:pt x="7811" y="2400"/>
                  </a:lnTo>
                  <a:lnTo>
                    <a:pt x="7648" y="2278"/>
                  </a:lnTo>
                  <a:lnTo>
                    <a:pt x="7485" y="2237"/>
                  </a:lnTo>
                  <a:lnTo>
                    <a:pt x="7323" y="2156"/>
                  </a:lnTo>
                  <a:lnTo>
                    <a:pt x="6940" y="2156"/>
                  </a:lnTo>
                  <a:lnTo>
                    <a:pt x="6957" y="2075"/>
                  </a:lnTo>
                  <a:lnTo>
                    <a:pt x="6997" y="1831"/>
                  </a:lnTo>
                  <a:lnTo>
                    <a:pt x="6957" y="1587"/>
                  </a:lnTo>
                  <a:lnTo>
                    <a:pt x="6916" y="1342"/>
                  </a:lnTo>
                  <a:lnTo>
                    <a:pt x="6835" y="1139"/>
                  </a:lnTo>
                  <a:lnTo>
                    <a:pt x="6753" y="936"/>
                  </a:lnTo>
                  <a:lnTo>
                    <a:pt x="6590" y="732"/>
                  </a:lnTo>
                  <a:lnTo>
                    <a:pt x="6428" y="529"/>
                  </a:lnTo>
                  <a:lnTo>
                    <a:pt x="6265" y="366"/>
                  </a:lnTo>
                  <a:lnTo>
                    <a:pt x="6062" y="244"/>
                  </a:lnTo>
                  <a:lnTo>
                    <a:pt x="5858" y="122"/>
                  </a:lnTo>
                  <a:lnTo>
                    <a:pt x="5614" y="41"/>
                  </a:lnTo>
                  <a:lnTo>
                    <a:pt x="53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 name="Google Shape;53;p2"/>
          <p:cNvGrpSpPr/>
          <p:nvPr/>
        </p:nvGrpSpPr>
        <p:grpSpPr>
          <a:xfrm rot="10800000">
            <a:off x="7879939" y="4171104"/>
            <a:ext cx="1566947" cy="1148322"/>
            <a:chOff x="238125" y="896375"/>
            <a:chExt cx="635575" cy="465775"/>
          </a:xfrm>
        </p:grpSpPr>
        <p:sp>
          <p:nvSpPr>
            <p:cNvPr id="54" name="Google Shape;54;p2"/>
            <p:cNvSpPr/>
            <p:nvPr/>
          </p:nvSpPr>
          <p:spPr>
            <a:xfrm>
              <a:off x="258450" y="937050"/>
              <a:ext cx="615250" cy="425100"/>
            </a:xfrm>
            <a:custGeom>
              <a:rect b="b" l="l" r="r" t="t"/>
              <a:pathLst>
                <a:path extrusionOk="0" h="17004" w="24610">
                  <a:moveTo>
                    <a:pt x="24366" y="1"/>
                  </a:moveTo>
                  <a:lnTo>
                    <a:pt x="24325" y="41"/>
                  </a:lnTo>
                  <a:lnTo>
                    <a:pt x="19891" y="4394"/>
                  </a:lnTo>
                  <a:lnTo>
                    <a:pt x="15457" y="8705"/>
                  </a:lnTo>
                  <a:lnTo>
                    <a:pt x="14441" y="9682"/>
                  </a:lnTo>
                  <a:lnTo>
                    <a:pt x="13383" y="10658"/>
                  </a:lnTo>
                  <a:lnTo>
                    <a:pt x="12325" y="11593"/>
                  </a:lnTo>
                  <a:lnTo>
                    <a:pt x="11227" y="12488"/>
                  </a:lnTo>
                  <a:lnTo>
                    <a:pt x="10048" y="13342"/>
                  </a:lnTo>
                  <a:lnTo>
                    <a:pt x="8868" y="14115"/>
                  </a:lnTo>
                  <a:lnTo>
                    <a:pt x="8258" y="14481"/>
                  </a:lnTo>
                  <a:lnTo>
                    <a:pt x="7648" y="14807"/>
                  </a:lnTo>
                  <a:lnTo>
                    <a:pt x="6997" y="15132"/>
                  </a:lnTo>
                  <a:lnTo>
                    <a:pt x="6346" y="15417"/>
                  </a:lnTo>
                  <a:lnTo>
                    <a:pt x="5614" y="15702"/>
                  </a:lnTo>
                  <a:lnTo>
                    <a:pt x="4841" y="15986"/>
                  </a:lnTo>
                  <a:lnTo>
                    <a:pt x="4109" y="16190"/>
                  </a:lnTo>
                  <a:lnTo>
                    <a:pt x="3336" y="16352"/>
                  </a:lnTo>
                  <a:lnTo>
                    <a:pt x="2563" y="16515"/>
                  </a:lnTo>
                  <a:lnTo>
                    <a:pt x="1750" y="16597"/>
                  </a:lnTo>
                  <a:lnTo>
                    <a:pt x="977" y="16637"/>
                  </a:lnTo>
                  <a:lnTo>
                    <a:pt x="204" y="16597"/>
                  </a:lnTo>
                  <a:lnTo>
                    <a:pt x="123" y="16637"/>
                  </a:lnTo>
                  <a:lnTo>
                    <a:pt x="41" y="16678"/>
                  </a:lnTo>
                  <a:lnTo>
                    <a:pt x="1" y="16719"/>
                  </a:lnTo>
                  <a:lnTo>
                    <a:pt x="1" y="16800"/>
                  </a:lnTo>
                  <a:lnTo>
                    <a:pt x="1" y="16841"/>
                  </a:lnTo>
                  <a:lnTo>
                    <a:pt x="41" y="16922"/>
                  </a:lnTo>
                  <a:lnTo>
                    <a:pt x="123" y="16963"/>
                  </a:lnTo>
                  <a:lnTo>
                    <a:pt x="204" y="17003"/>
                  </a:lnTo>
                  <a:lnTo>
                    <a:pt x="895" y="17003"/>
                  </a:lnTo>
                  <a:lnTo>
                    <a:pt x="1587" y="16963"/>
                  </a:lnTo>
                  <a:lnTo>
                    <a:pt x="2319" y="16922"/>
                  </a:lnTo>
                  <a:lnTo>
                    <a:pt x="3011" y="16800"/>
                  </a:lnTo>
                  <a:lnTo>
                    <a:pt x="3661" y="16678"/>
                  </a:lnTo>
                  <a:lnTo>
                    <a:pt x="4353" y="16515"/>
                  </a:lnTo>
                  <a:lnTo>
                    <a:pt x="5044" y="16312"/>
                  </a:lnTo>
                  <a:lnTo>
                    <a:pt x="5695" y="16068"/>
                  </a:lnTo>
                  <a:lnTo>
                    <a:pt x="6346" y="15824"/>
                  </a:lnTo>
                  <a:lnTo>
                    <a:pt x="6997" y="15539"/>
                  </a:lnTo>
                  <a:lnTo>
                    <a:pt x="7648" y="15214"/>
                  </a:lnTo>
                  <a:lnTo>
                    <a:pt x="8258" y="14888"/>
                  </a:lnTo>
                  <a:lnTo>
                    <a:pt x="9478" y="14156"/>
                  </a:lnTo>
                  <a:lnTo>
                    <a:pt x="10617" y="13383"/>
                  </a:lnTo>
                  <a:lnTo>
                    <a:pt x="11797" y="12488"/>
                  </a:lnTo>
                  <a:lnTo>
                    <a:pt x="12895" y="11593"/>
                  </a:lnTo>
                  <a:lnTo>
                    <a:pt x="13993" y="10617"/>
                  </a:lnTo>
                  <a:lnTo>
                    <a:pt x="15051" y="9641"/>
                  </a:lnTo>
                  <a:lnTo>
                    <a:pt x="17247" y="7485"/>
                  </a:lnTo>
                  <a:lnTo>
                    <a:pt x="19444" y="5370"/>
                  </a:lnTo>
                  <a:lnTo>
                    <a:pt x="24569" y="326"/>
                  </a:lnTo>
                  <a:lnTo>
                    <a:pt x="24610" y="245"/>
                  </a:lnTo>
                  <a:lnTo>
                    <a:pt x="24610" y="163"/>
                  </a:lnTo>
                  <a:lnTo>
                    <a:pt x="24610" y="123"/>
                  </a:lnTo>
                  <a:lnTo>
                    <a:pt x="24569" y="82"/>
                  </a:lnTo>
                  <a:lnTo>
                    <a:pt x="24528" y="41"/>
                  </a:lnTo>
                  <a:lnTo>
                    <a:pt x="2444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238125" y="918750"/>
              <a:ext cx="596925" cy="409850"/>
            </a:xfrm>
            <a:custGeom>
              <a:rect b="b" l="l" r="r" t="t"/>
              <a:pathLst>
                <a:path extrusionOk="0" h="16394" w="23877">
                  <a:moveTo>
                    <a:pt x="23714" y="1"/>
                  </a:moveTo>
                  <a:lnTo>
                    <a:pt x="23633" y="41"/>
                  </a:lnTo>
                  <a:lnTo>
                    <a:pt x="23592" y="82"/>
                  </a:lnTo>
                  <a:lnTo>
                    <a:pt x="22697" y="1139"/>
                  </a:lnTo>
                  <a:lnTo>
                    <a:pt x="21762" y="2197"/>
                  </a:lnTo>
                  <a:lnTo>
                    <a:pt x="20786" y="3214"/>
                  </a:lnTo>
                  <a:lnTo>
                    <a:pt x="19809" y="4231"/>
                  </a:lnTo>
                  <a:lnTo>
                    <a:pt x="18792" y="5166"/>
                  </a:lnTo>
                  <a:lnTo>
                    <a:pt x="17775" y="6143"/>
                  </a:lnTo>
                  <a:lnTo>
                    <a:pt x="16718" y="7038"/>
                  </a:lnTo>
                  <a:lnTo>
                    <a:pt x="15620" y="7892"/>
                  </a:lnTo>
                  <a:lnTo>
                    <a:pt x="14481" y="8746"/>
                  </a:lnTo>
                  <a:lnTo>
                    <a:pt x="13342" y="9559"/>
                  </a:lnTo>
                  <a:lnTo>
                    <a:pt x="12162" y="10332"/>
                  </a:lnTo>
                  <a:lnTo>
                    <a:pt x="10983" y="11105"/>
                  </a:lnTo>
                  <a:lnTo>
                    <a:pt x="9762" y="11797"/>
                  </a:lnTo>
                  <a:lnTo>
                    <a:pt x="8542" y="12488"/>
                  </a:lnTo>
                  <a:lnTo>
                    <a:pt x="7322" y="13139"/>
                  </a:lnTo>
                  <a:lnTo>
                    <a:pt x="6061" y="13749"/>
                  </a:lnTo>
                  <a:lnTo>
                    <a:pt x="4596" y="14400"/>
                  </a:lnTo>
                  <a:lnTo>
                    <a:pt x="3132" y="14969"/>
                  </a:lnTo>
                  <a:lnTo>
                    <a:pt x="1627" y="15539"/>
                  </a:lnTo>
                  <a:lnTo>
                    <a:pt x="122" y="16027"/>
                  </a:lnTo>
                  <a:lnTo>
                    <a:pt x="81" y="16068"/>
                  </a:lnTo>
                  <a:lnTo>
                    <a:pt x="0" y="16108"/>
                  </a:lnTo>
                  <a:lnTo>
                    <a:pt x="0" y="16190"/>
                  </a:lnTo>
                  <a:lnTo>
                    <a:pt x="0" y="16271"/>
                  </a:lnTo>
                  <a:lnTo>
                    <a:pt x="41" y="16312"/>
                  </a:lnTo>
                  <a:lnTo>
                    <a:pt x="81" y="16393"/>
                  </a:lnTo>
                  <a:lnTo>
                    <a:pt x="244" y="16393"/>
                  </a:lnTo>
                  <a:lnTo>
                    <a:pt x="1586" y="15946"/>
                  </a:lnTo>
                  <a:lnTo>
                    <a:pt x="2888" y="15457"/>
                  </a:lnTo>
                  <a:lnTo>
                    <a:pt x="4230" y="14929"/>
                  </a:lnTo>
                  <a:lnTo>
                    <a:pt x="5532" y="14400"/>
                  </a:lnTo>
                  <a:lnTo>
                    <a:pt x="6793" y="13790"/>
                  </a:lnTo>
                  <a:lnTo>
                    <a:pt x="8095" y="13180"/>
                  </a:lnTo>
                  <a:lnTo>
                    <a:pt x="9315" y="12488"/>
                  </a:lnTo>
                  <a:lnTo>
                    <a:pt x="10535" y="11797"/>
                  </a:lnTo>
                  <a:lnTo>
                    <a:pt x="11755" y="11064"/>
                  </a:lnTo>
                  <a:lnTo>
                    <a:pt x="12935" y="10292"/>
                  </a:lnTo>
                  <a:lnTo>
                    <a:pt x="14074" y="9478"/>
                  </a:lnTo>
                  <a:lnTo>
                    <a:pt x="15213" y="8665"/>
                  </a:lnTo>
                  <a:lnTo>
                    <a:pt x="16352" y="7810"/>
                  </a:lnTo>
                  <a:lnTo>
                    <a:pt x="17409" y="6915"/>
                  </a:lnTo>
                  <a:lnTo>
                    <a:pt x="18467" y="5980"/>
                  </a:lnTo>
                  <a:lnTo>
                    <a:pt x="19525" y="5044"/>
                  </a:lnTo>
                  <a:lnTo>
                    <a:pt x="20663" y="3905"/>
                  </a:lnTo>
                  <a:lnTo>
                    <a:pt x="21762" y="2767"/>
                  </a:lnTo>
                  <a:lnTo>
                    <a:pt x="22819" y="1546"/>
                  </a:lnTo>
                  <a:lnTo>
                    <a:pt x="23836" y="326"/>
                  </a:lnTo>
                  <a:lnTo>
                    <a:pt x="23877" y="285"/>
                  </a:lnTo>
                  <a:lnTo>
                    <a:pt x="23877" y="204"/>
                  </a:lnTo>
                  <a:lnTo>
                    <a:pt x="23836" y="82"/>
                  </a:lnTo>
                  <a:lnTo>
                    <a:pt x="23755" y="41"/>
                  </a:lnTo>
                  <a:lnTo>
                    <a:pt x="237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261500" y="916725"/>
              <a:ext cx="477975" cy="336600"/>
            </a:xfrm>
            <a:custGeom>
              <a:rect b="b" l="l" r="r" t="t"/>
              <a:pathLst>
                <a:path extrusionOk="0" h="13464" w="19119">
                  <a:moveTo>
                    <a:pt x="18915" y="0"/>
                  </a:moveTo>
                  <a:lnTo>
                    <a:pt x="18834" y="41"/>
                  </a:lnTo>
                  <a:lnTo>
                    <a:pt x="18793" y="82"/>
                  </a:lnTo>
                  <a:lnTo>
                    <a:pt x="18101" y="1017"/>
                  </a:lnTo>
                  <a:lnTo>
                    <a:pt x="17410" y="1912"/>
                  </a:lnTo>
                  <a:lnTo>
                    <a:pt x="16678" y="2766"/>
                  </a:lnTo>
                  <a:lnTo>
                    <a:pt x="15946" y="3620"/>
                  </a:lnTo>
                  <a:lnTo>
                    <a:pt x="15132" y="4434"/>
                  </a:lnTo>
                  <a:lnTo>
                    <a:pt x="14319" y="5247"/>
                  </a:lnTo>
                  <a:lnTo>
                    <a:pt x="13505" y="5980"/>
                  </a:lnTo>
                  <a:lnTo>
                    <a:pt x="12610" y="6712"/>
                  </a:lnTo>
                  <a:lnTo>
                    <a:pt x="11756" y="7403"/>
                  </a:lnTo>
                  <a:lnTo>
                    <a:pt x="10820" y="8095"/>
                  </a:lnTo>
                  <a:lnTo>
                    <a:pt x="9885" y="8746"/>
                  </a:lnTo>
                  <a:lnTo>
                    <a:pt x="8949" y="9315"/>
                  </a:lnTo>
                  <a:lnTo>
                    <a:pt x="7973" y="9925"/>
                  </a:lnTo>
                  <a:lnTo>
                    <a:pt x="6997" y="10454"/>
                  </a:lnTo>
                  <a:lnTo>
                    <a:pt x="5980" y="10942"/>
                  </a:lnTo>
                  <a:lnTo>
                    <a:pt x="4963" y="11430"/>
                  </a:lnTo>
                  <a:lnTo>
                    <a:pt x="3783" y="11918"/>
                  </a:lnTo>
                  <a:lnTo>
                    <a:pt x="2563" y="12366"/>
                  </a:lnTo>
                  <a:lnTo>
                    <a:pt x="1343" y="12772"/>
                  </a:lnTo>
                  <a:lnTo>
                    <a:pt x="123" y="13098"/>
                  </a:lnTo>
                  <a:lnTo>
                    <a:pt x="41" y="13139"/>
                  </a:lnTo>
                  <a:lnTo>
                    <a:pt x="1" y="13220"/>
                  </a:lnTo>
                  <a:lnTo>
                    <a:pt x="1" y="13261"/>
                  </a:lnTo>
                  <a:lnTo>
                    <a:pt x="1" y="13342"/>
                  </a:lnTo>
                  <a:lnTo>
                    <a:pt x="41" y="13383"/>
                  </a:lnTo>
                  <a:lnTo>
                    <a:pt x="82" y="13464"/>
                  </a:lnTo>
                  <a:lnTo>
                    <a:pt x="245" y="13464"/>
                  </a:lnTo>
                  <a:lnTo>
                    <a:pt x="1343" y="13179"/>
                  </a:lnTo>
                  <a:lnTo>
                    <a:pt x="2400" y="12813"/>
                  </a:lnTo>
                  <a:lnTo>
                    <a:pt x="3499" y="12406"/>
                  </a:lnTo>
                  <a:lnTo>
                    <a:pt x="4556" y="12000"/>
                  </a:lnTo>
                  <a:lnTo>
                    <a:pt x="5614" y="11552"/>
                  </a:lnTo>
                  <a:lnTo>
                    <a:pt x="6631" y="11023"/>
                  </a:lnTo>
                  <a:lnTo>
                    <a:pt x="7648" y="10495"/>
                  </a:lnTo>
                  <a:lnTo>
                    <a:pt x="8665" y="9925"/>
                  </a:lnTo>
                  <a:lnTo>
                    <a:pt x="9641" y="9356"/>
                  </a:lnTo>
                  <a:lnTo>
                    <a:pt x="10576" y="8705"/>
                  </a:lnTo>
                  <a:lnTo>
                    <a:pt x="11512" y="8054"/>
                  </a:lnTo>
                  <a:lnTo>
                    <a:pt x="12447" y="7363"/>
                  </a:lnTo>
                  <a:lnTo>
                    <a:pt x="13342" y="6630"/>
                  </a:lnTo>
                  <a:lnTo>
                    <a:pt x="14197" y="5858"/>
                  </a:lnTo>
                  <a:lnTo>
                    <a:pt x="15010" y="5085"/>
                  </a:lnTo>
                  <a:lnTo>
                    <a:pt x="15824" y="4271"/>
                  </a:lnTo>
                  <a:lnTo>
                    <a:pt x="16718" y="3295"/>
                  </a:lnTo>
                  <a:lnTo>
                    <a:pt x="17532" y="2319"/>
                  </a:lnTo>
                  <a:lnTo>
                    <a:pt x="18345" y="1302"/>
                  </a:lnTo>
                  <a:lnTo>
                    <a:pt x="19078" y="285"/>
                  </a:lnTo>
                  <a:lnTo>
                    <a:pt x="19118" y="204"/>
                  </a:lnTo>
                  <a:lnTo>
                    <a:pt x="19118" y="122"/>
                  </a:lnTo>
                  <a:lnTo>
                    <a:pt x="19078" y="82"/>
                  </a:lnTo>
                  <a:lnTo>
                    <a:pt x="19037" y="41"/>
                  </a:lnTo>
                  <a:lnTo>
                    <a:pt x="1891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277775" y="921800"/>
              <a:ext cx="404750" cy="281700"/>
            </a:xfrm>
            <a:custGeom>
              <a:rect b="b" l="l" r="r" t="t"/>
              <a:pathLst>
                <a:path extrusionOk="0" h="11268" w="1619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329625" y="896375"/>
              <a:ext cx="264425" cy="187150"/>
            </a:xfrm>
            <a:custGeom>
              <a:rect b="b" l="l" r="r" t="t"/>
              <a:pathLst>
                <a:path extrusionOk="0" h="7486" w="10577">
                  <a:moveTo>
                    <a:pt x="7038" y="1"/>
                  </a:moveTo>
                  <a:lnTo>
                    <a:pt x="6956" y="41"/>
                  </a:lnTo>
                  <a:lnTo>
                    <a:pt x="5940" y="651"/>
                  </a:lnTo>
                  <a:lnTo>
                    <a:pt x="4963" y="1262"/>
                  </a:lnTo>
                  <a:lnTo>
                    <a:pt x="4028" y="1953"/>
                  </a:lnTo>
                  <a:lnTo>
                    <a:pt x="3133" y="2645"/>
                  </a:lnTo>
                  <a:lnTo>
                    <a:pt x="2197" y="3417"/>
                  </a:lnTo>
                  <a:lnTo>
                    <a:pt x="1343" y="4231"/>
                  </a:lnTo>
                  <a:lnTo>
                    <a:pt x="936" y="4597"/>
                  </a:lnTo>
                  <a:lnTo>
                    <a:pt x="570" y="5004"/>
                  </a:lnTo>
                  <a:lnTo>
                    <a:pt x="408" y="5207"/>
                  </a:lnTo>
                  <a:lnTo>
                    <a:pt x="286" y="5451"/>
                  </a:lnTo>
                  <a:lnTo>
                    <a:pt x="164" y="5655"/>
                  </a:lnTo>
                  <a:lnTo>
                    <a:pt x="82" y="5899"/>
                  </a:lnTo>
                  <a:lnTo>
                    <a:pt x="42" y="6143"/>
                  </a:lnTo>
                  <a:lnTo>
                    <a:pt x="1" y="6346"/>
                  </a:lnTo>
                  <a:lnTo>
                    <a:pt x="42" y="6550"/>
                  </a:lnTo>
                  <a:lnTo>
                    <a:pt x="82" y="6753"/>
                  </a:lnTo>
                  <a:lnTo>
                    <a:pt x="164" y="6956"/>
                  </a:lnTo>
                  <a:lnTo>
                    <a:pt x="286" y="7119"/>
                  </a:lnTo>
                  <a:lnTo>
                    <a:pt x="448" y="7282"/>
                  </a:lnTo>
                  <a:lnTo>
                    <a:pt x="652" y="7404"/>
                  </a:lnTo>
                  <a:lnTo>
                    <a:pt x="896" y="7485"/>
                  </a:lnTo>
                  <a:lnTo>
                    <a:pt x="1140" y="7485"/>
                  </a:lnTo>
                  <a:lnTo>
                    <a:pt x="1384" y="7444"/>
                  </a:lnTo>
                  <a:lnTo>
                    <a:pt x="1669" y="7404"/>
                  </a:lnTo>
                  <a:lnTo>
                    <a:pt x="2157" y="7160"/>
                  </a:lnTo>
                  <a:lnTo>
                    <a:pt x="2604" y="6916"/>
                  </a:lnTo>
                  <a:lnTo>
                    <a:pt x="3621" y="6346"/>
                  </a:lnTo>
                  <a:lnTo>
                    <a:pt x="4638" y="5777"/>
                  </a:lnTo>
                  <a:lnTo>
                    <a:pt x="5614" y="5126"/>
                  </a:lnTo>
                  <a:lnTo>
                    <a:pt x="6550" y="4475"/>
                  </a:lnTo>
                  <a:lnTo>
                    <a:pt x="7607" y="3662"/>
                  </a:lnTo>
                  <a:lnTo>
                    <a:pt x="8584" y="2848"/>
                  </a:lnTo>
                  <a:lnTo>
                    <a:pt x="9600" y="1953"/>
                  </a:lnTo>
                  <a:lnTo>
                    <a:pt x="10536" y="1058"/>
                  </a:lnTo>
                  <a:lnTo>
                    <a:pt x="10577" y="977"/>
                  </a:lnTo>
                  <a:lnTo>
                    <a:pt x="10577" y="936"/>
                  </a:lnTo>
                  <a:lnTo>
                    <a:pt x="10577" y="855"/>
                  </a:lnTo>
                  <a:lnTo>
                    <a:pt x="10536" y="814"/>
                  </a:lnTo>
                  <a:lnTo>
                    <a:pt x="10455" y="774"/>
                  </a:lnTo>
                  <a:lnTo>
                    <a:pt x="10414" y="733"/>
                  </a:lnTo>
                  <a:lnTo>
                    <a:pt x="10333" y="774"/>
                  </a:lnTo>
                  <a:lnTo>
                    <a:pt x="10251" y="814"/>
                  </a:lnTo>
                  <a:lnTo>
                    <a:pt x="9478" y="1546"/>
                  </a:lnTo>
                  <a:lnTo>
                    <a:pt x="8706" y="2238"/>
                  </a:lnTo>
                  <a:lnTo>
                    <a:pt x="7892" y="2929"/>
                  </a:lnTo>
                  <a:lnTo>
                    <a:pt x="7079" y="3621"/>
                  </a:lnTo>
                  <a:lnTo>
                    <a:pt x="6224" y="4231"/>
                  </a:lnTo>
                  <a:lnTo>
                    <a:pt x="5329" y="4841"/>
                  </a:lnTo>
                  <a:lnTo>
                    <a:pt x="4435" y="5451"/>
                  </a:lnTo>
                  <a:lnTo>
                    <a:pt x="3540" y="5980"/>
                  </a:lnTo>
                  <a:lnTo>
                    <a:pt x="2604" y="6550"/>
                  </a:lnTo>
                  <a:lnTo>
                    <a:pt x="2116" y="6794"/>
                  </a:lnTo>
                  <a:lnTo>
                    <a:pt x="1628" y="6997"/>
                  </a:lnTo>
                  <a:lnTo>
                    <a:pt x="1384" y="7078"/>
                  </a:lnTo>
                  <a:lnTo>
                    <a:pt x="1140" y="7119"/>
                  </a:lnTo>
                  <a:lnTo>
                    <a:pt x="855" y="7078"/>
                  </a:lnTo>
                  <a:lnTo>
                    <a:pt x="733" y="7038"/>
                  </a:lnTo>
                  <a:lnTo>
                    <a:pt x="652" y="6956"/>
                  </a:lnTo>
                  <a:lnTo>
                    <a:pt x="489" y="6794"/>
                  </a:lnTo>
                  <a:lnTo>
                    <a:pt x="408" y="6590"/>
                  </a:lnTo>
                  <a:lnTo>
                    <a:pt x="408" y="6387"/>
                  </a:lnTo>
                  <a:lnTo>
                    <a:pt x="408" y="6183"/>
                  </a:lnTo>
                  <a:lnTo>
                    <a:pt x="448" y="5939"/>
                  </a:lnTo>
                  <a:lnTo>
                    <a:pt x="530" y="5695"/>
                  </a:lnTo>
                  <a:lnTo>
                    <a:pt x="652" y="5492"/>
                  </a:lnTo>
                  <a:lnTo>
                    <a:pt x="814" y="5289"/>
                  </a:lnTo>
                  <a:lnTo>
                    <a:pt x="1180" y="4882"/>
                  </a:lnTo>
                  <a:lnTo>
                    <a:pt x="1547" y="4556"/>
                  </a:lnTo>
                  <a:lnTo>
                    <a:pt x="2319" y="3824"/>
                  </a:lnTo>
                  <a:lnTo>
                    <a:pt x="3133" y="3133"/>
                  </a:lnTo>
                  <a:lnTo>
                    <a:pt x="4068" y="2360"/>
                  </a:lnTo>
                  <a:lnTo>
                    <a:pt x="5085" y="1668"/>
                  </a:lnTo>
                  <a:lnTo>
                    <a:pt x="6102" y="977"/>
                  </a:lnTo>
                  <a:lnTo>
                    <a:pt x="7160" y="367"/>
                  </a:lnTo>
                  <a:lnTo>
                    <a:pt x="7201" y="326"/>
                  </a:lnTo>
                  <a:lnTo>
                    <a:pt x="7241" y="245"/>
                  </a:lnTo>
                  <a:lnTo>
                    <a:pt x="7241" y="163"/>
                  </a:lnTo>
                  <a:lnTo>
                    <a:pt x="7201" y="123"/>
                  </a:lnTo>
                  <a:lnTo>
                    <a:pt x="7160" y="82"/>
                  </a:lnTo>
                  <a:lnTo>
                    <a:pt x="7119" y="41"/>
                  </a:lnTo>
                  <a:lnTo>
                    <a:pt x="703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2"/>
          <p:cNvSpPr/>
          <p:nvPr/>
        </p:nvSpPr>
        <p:spPr>
          <a:xfrm>
            <a:off x="444778" y="4470672"/>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2581987" y="4739780"/>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1542479" y="523342"/>
            <a:ext cx="85704" cy="85658"/>
          </a:xfrm>
          <a:custGeom>
            <a:rect b="b" l="l" r="r" t="t"/>
            <a:pathLst>
              <a:path extrusionOk="0" h="1872" w="1873">
                <a:moveTo>
                  <a:pt x="733" y="1"/>
                </a:moveTo>
                <a:lnTo>
                  <a:pt x="489" y="82"/>
                </a:lnTo>
                <a:lnTo>
                  <a:pt x="245" y="245"/>
                </a:lnTo>
                <a:lnTo>
                  <a:pt x="82" y="448"/>
                </a:lnTo>
                <a:lnTo>
                  <a:pt x="1" y="692"/>
                </a:lnTo>
                <a:lnTo>
                  <a:pt x="1" y="936"/>
                </a:lnTo>
                <a:lnTo>
                  <a:pt x="42" y="1180"/>
                </a:lnTo>
                <a:lnTo>
                  <a:pt x="123" y="1424"/>
                </a:lnTo>
                <a:lnTo>
                  <a:pt x="245" y="1546"/>
                </a:lnTo>
                <a:lnTo>
                  <a:pt x="367" y="1668"/>
                </a:lnTo>
                <a:lnTo>
                  <a:pt x="489" y="1750"/>
                </a:lnTo>
                <a:lnTo>
                  <a:pt x="611" y="1831"/>
                </a:lnTo>
                <a:lnTo>
                  <a:pt x="774" y="1872"/>
                </a:lnTo>
                <a:lnTo>
                  <a:pt x="1099" y="1872"/>
                </a:lnTo>
                <a:lnTo>
                  <a:pt x="1221" y="1831"/>
                </a:lnTo>
                <a:lnTo>
                  <a:pt x="1384" y="1750"/>
                </a:lnTo>
                <a:lnTo>
                  <a:pt x="1506" y="1668"/>
                </a:lnTo>
                <a:lnTo>
                  <a:pt x="1628" y="1587"/>
                </a:lnTo>
                <a:lnTo>
                  <a:pt x="1750" y="1465"/>
                </a:lnTo>
                <a:lnTo>
                  <a:pt x="1831" y="1302"/>
                </a:lnTo>
                <a:lnTo>
                  <a:pt x="1872" y="1140"/>
                </a:lnTo>
                <a:lnTo>
                  <a:pt x="1872" y="936"/>
                </a:lnTo>
                <a:lnTo>
                  <a:pt x="1831" y="774"/>
                </a:lnTo>
                <a:lnTo>
                  <a:pt x="1791" y="611"/>
                </a:lnTo>
                <a:lnTo>
                  <a:pt x="1750" y="489"/>
                </a:lnTo>
                <a:lnTo>
                  <a:pt x="1628" y="367"/>
                </a:lnTo>
                <a:lnTo>
                  <a:pt x="1547" y="245"/>
                </a:lnTo>
                <a:lnTo>
                  <a:pt x="1262"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 name="Google Shape;62;p2"/>
          <p:cNvGrpSpPr/>
          <p:nvPr/>
        </p:nvGrpSpPr>
        <p:grpSpPr>
          <a:xfrm>
            <a:off x="4563981" y="3034877"/>
            <a:ext cx="307124" cy="305294"/>
            <a:chOff x="1026043" y="1162815"/>
            <a:chExt cx="307124" cy="305294"/>
          </a:xfrm>
        </p:grpSpPr>
        <p:sp>
          <p:nvSpPr>
            <p:cNvPr id="63" name="Google Shape;63;p2"/>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48" name="Shape 348"/>
        <p:cNvGrpSpPr/>
        <p:nvPr/>
      </p:nvGrpSpPr>
      <p:grpSpPr>
        <a:xfrm>
          <a:off x="0" y="0"/>
          <a:ext cx="0" cy="0"/>
          <a:chOff x="0" y="0"/>
          <a:chExt cx="0" cy="0"/>
        </a:xfrm>
      </p:grpSpPr>
      <p:sp>
        <p:nvSpPr>
          <p:cNvPr id="349" name="Google Shape;349;p11"/>
          <p:cNvSpPr txBox="1"/>
          <p:nvPr>
            <p:ph hasCustomPrompt="1" type="title"/>
          </p:nvPr>
        </p:nvSpPr>
        <p:spPr>
          <a:xfrm>
            <a:off x="1284000" y="1082500"/>
            <a:ext cx="6576000" cy="21003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13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50" name="Google Shape;350;p11"/>
          <p:cNvSpPr txBox="1"/>
          <p:nvPr>
            <p:ph idx="1" type="subTitle"/>
          </p:nvPr>
        </p:nvSpPr>
        <p:spPr>
          <a:xfrm>
            <a:off x="1284000" y="348767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9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351" name="Google Shape;351;p11"/>
          <p:cNvSpPr/>
          <p:nvPr/>
        </p:nvSpPr>
        <p:spPr>
          <a:xfrm>
            <a:off x="-2217921" y="-1766113"/>
            <a:ext cx="5171118" cy="2972279"/>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1"/>
          <p:cNvSpPr/>
          <p:nvPr/>
        </p:nvSpPr>
        <p:spPr>
          <a:xfrm>
            <a:off x="6652416" y="3473499"/>
            <a:ext cx="5171118" cy="2972279"/>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1"/>
          <p:cNvSpPr/>
          <p:nvPr/>
        </p:nvSpPr>
        <p:spPr>
          <a:xfrm>
            <a:off x="2005792" y="556443"/>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1"/>
          <p:cNvSpPr/>
          <p:nvPr/>
        </p:nvSpPr>
        <p:spPr>
          <a:xfrm>
            <a:off x="8423989" y="2248113"/>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1"/>
          <p:cNvSpPr/>
          <p:nvPr/>
        </p:nvSpPr>
        <p:spPr>
          <a:xfrm>
            <a:off x="291289" y="4666101"/>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6" name="Google Shape;356;p11"/>
          <p:cNvGrpSpPr/>
          <p:nvPr/>
        </p:nvGrpSpPr>
        <p:grpSpPr>
          <a:xfrm rot="-5400000">
            <a:off x="-1004624" y="-1403142"/>
            <a:ext cx="1915490" cy="2459786"/>
            <a:chOff x="2659350" y="1746500"/>
            <a:chExt cx="379350" cy="487125"/>
          </a:xfrm>
        </p:grpSpPr>
        <p:sp>
          <p:nvSpPr>
            <p:cNvPr id="357" name="Google Shape;357;p11"/>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1"/>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1"/>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0" name="Google Shape;360;p11"/>
          <p:cNvSpPr/>
          <p:nvPr/>
        </p:nvSpPr>
        <p:spPr>
          <a:xfrm>
            <a:off x="3733196" y="442784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1" name="Google Shape;361;p11"/>
          <p:cNvGrpSpPr/>
          <p:nvPr/>
        </p:nvGrpSpPr>
        <p:grpSpPr>
          <a:xfrm>
            <a:off x="7693887" y="3395809"/>
            <a:ext cx="2408503" cy="2408503"/>
            <a:chOff x="7349044" y="3624409"/>
            <a:chExt cx="2408503" cy="2408503"/>
          </a:xfrm>
        </p:grpSpPr>
        <p:sp>
          <p:nvSpPr>
            <p:cNvPr id="362" name="Google Shape;362;p11"/>
            <p:cNvSpPr/>
            <p:nvPr/>
          </p:nvSpPr>
          <p:spPr>
            <a:xfrm flipH="1" rot="8100000">
              <a:off x="7661995" y="4016892"/>
              <a:ext cx="1782600" cy="1623537"/>
            </a:xfrm>
            <a:custGeom>
              <a:rect b="b" l="l" r="r" t="t"/>
              <a:pathLst>
                <a:path extrusionOk="0" h="17451" w="19160">
                  <a:moveTo>
                    <a:pt x="9682" y="0"/>
                  </a:moveTo>
                  <a:lnTo>
                    <a:pt x="9600" y="41"/>
                  </a:lnTo>
                  <a:lnTo>
                    <a:pt x="9560" y="82"/>
                  </a:lnTo>
                  <a:lnTo>
                    <a:pt x="7892" y="1668"/>
                  </a:lnTo>
                  <a:lnTo>
                    <a:pt x="6306" y="3295"/>
                  </a:lnTo>
                  <a:lnTo>
                    <a:pt x="5533" y="4109"/>
                  </a:lnTo>
                  <a:lnTo>
                    <a:pt x="4760" y="4963"/>
                  </a:lnTo>
                  <a:lnTo>
                    <a:pt x="4028" y="5858"/>
                  </a:lnTo>
                  <a:lnTo>
                    <a:pt x="3336" y="6753"/>
                  </a:lnTo>
                  <a:lnTo>
                    <a:pt x="2686" y="7688"/>
                  </a:lnTo>
                  <a:lnTo>
                    <a:pt x="2075" y="8624"/>
                  </a:lnTo>
                  <a:lnTo>
                    <a:pt x="1506" y="9600"/>
                  </a:lnTo>
                  <a:lnTo>
                    <a:pt x="1018" y="10617"/>
                  </a:lnTo>
                  <a:lnTo>
                    <a:pt x="611" y="11552"/>
                  </a:lnTo>
                  <a:lnTo>
                    <a:pt x="448" y="12000"/>
                  </a:lnTo>
                  <a:lnTo>
                    <a:pt x="286" y="12488"/>
                  </a:lnTo>
                  <a:lnTo>
                    <a:pt x="164" y="12976"/>
                  </a:lnTo>
                  <a:lnTo>
                    <a:pt x="42" y="13464"/>
                  </a:lnTo>
                  <a:lnTo>
                    <a:pt x="1" y="13993"/>
                  </a:lnTo>
                  <a:lnTo>
                    <a:pt x="1" y="14481"/>
                  </a:lnTo>
                  <a:lnTo>
                    <a:pt x="42" y="14969"/>
                  </a:lnTo>
                  <a:lnTo>
                    <a:pt x="123" y="15417"/>
                  </a:lnTo>
                  <a:lnTo>
                    <a:pt x="286" y="15823"/>
                  </a:lnTo>
                  <a:lnTo>
                    <a:pt x="489" y="16230"/>
                  </a:lnTo>
                  <a:lnTo>
                    <a:pt x="733" y="16556"/>
                  </a:lnTo>
                  <a:lnTo>
                    <a:pt x="1059" y="16881"/>
                  </a:lnTo>
                  <a:lnTo>
                    <a:pt x="1465" y="17125"/>
                  </a:lnTo>
                  <a:lnTo>
                    <a:pt x="1913" y="17288"/>
                  </a:lnTo>
                  <a:lnTo>
                    <a:pt x="2441" y="17410"/>
                  </a:lnTo>
                  <a:lnTo>
                    <a:pt x="2930" y="17450"/>
                  </a:lnTo>
                  <a:lnTo>
                    <a:pt x="3458" y="17369"/>
                  </a:lnTo>
                  <a:lnTo>
                    <a:pt x="3987" y="17288"/>
                  </a:lnTo>
                  <a:lnTo>
                    <a:pt x="4516" y="17125"/>
                  </a:lnTo>
                  <a:lnTo>
                    <a:pt x="5004" y="16922"/>
                  </a:lnTo>
                  <a:lnTo>
                    <a:pt x="5492" y="16678"/>
                  </a:lnTo>
                  <a:lnTo>
                    <a:pt x="5940" y="16434"/>
                  </a:lnTo>
                  <a:lnTo>
                    <a:pt x="7038" y="15783"/>
                  </a:lnTo>
                  <a:lnTo>
                    <a:pt x="7567" y="15498"/>
                  </a:lnTo>
                  <a:lnTo>
                    <a:pt x="8136" y="15213"/>
                  </a:lnTo>
                  <a:lnTo>
                    <a:pt x="8665" y="15051"/>
                  </a:lnTo>
                  <a:lnTo>
                    <a:pt x="9194" y="14888"/>
                  </a:lnTo>
                  <a:lnTo>
                    <a:pt x="10251" y="14644"/>
                  </a:lnTo>
                  <a:lnTo>
                    <a:pt x="11350" y="14481"/>
                  </a:lnTo>
                  <a:lnTo>
                    <a:pt x="12448" y="14278"/>
                  </a:lnTo>
                  <a:lnTo>
                    <a:pt x="13017" y="14156"/>
                  </a:lnTo>
                  <a:lnTo>
                    <a:pt x="13546" y="13993"/>
                  </a:lnTo>
                  <a:lnTo>
                    <a:pt x="14075" y="13830"/>
                  </a:lnTo>
                  <a:lnTo>
                    <a:pt x="14563" y="13627"/>
                  </a:lnTo>
                  <a:lnTo>
                    <a:pt x="15092" y="13342"/>
                  </a:lnTo>
                  <a:lnTo>
                    <a:pt x="15580" y="13017"/>
                  </a:lnTo>
                  <a:lnTo>
                    <a:pt x="16027" y="12651"/>
                  </a:lnTo>
                  <a:lnTo>
                    <a:pt x="16434" y="12244"/>
                  </a:lnTo>
                  <a:lnTo>
                    <a:pt x="16800" y="11837"/>
                  </a:lnTo>
                  <a:lnTo>
                    <a:pt x="17126" y="11390"/>
                  </a:lnTo>
                  <a:lnTo>
                    <a:pt x="17410" y="10902"/>
                  </a:lnTo>
                  <a:lnTo>
                    <a:pt x="17695" y="10413"/>
                  </a:lnTo>
                  <a:lnTo>
                    <a:pt x="17939" y="9885"/>
                  </a:lnTo>
                  <a:lnTo>
                    <a:pt x="18142" y="9356"/>
                  </a:lnTo>
                  <a:lnTo>
                    <a:pt x="18305" y="8786"/>
                  </a:lnTo>
                  <a:lnTo>
                    <a:pt x="18509" y="8258"/>
                  </a:lnTo>
                  <a:lnTo>
                    <a:pt x="18753" y="7119"/>
                  </a:lnTo>
                  <a:lnTo>
                    <a:pt x="18956" y="6020"/>
                  </a:lnTo>
                  <a:lnTo>
                    <a:pt x="19159" y="4759"/>
                  </a:lnTo>
                  <a:lnTo>
                    <a:pt x="19159" y="4678"/>
                  </a:lnTo>
                  <a:lnTo>
                    <a:pt x="19119" y="4637"/>
                  </a:lnTo>
                  <a:lnTo>
                    <a:pt x="18997" y="4556"/>
                  </a:lnTo>
                  <a:lnTo>
                    <a:pt x="18875" y="4556"/>
                  </a:lnTo>
                  <a:lnTo>
                    <a:pt x="18834" y="4597"/>
                  </a:lnTo>
                  <a:lnTo>
                    <a:pt x="18793" y="4678"/>
                  </a:lnTo>
                  <a:lnTo>
                    <a:pt x="18631" y="5776"/>
                  </a:lnTo>
                  <a:lnTo>
                    <a:pt x="18427" y="6915"/>
                  </a:lnTo>
                  <a:lnTo>
                    <a:pt x="18183" y="8014"/>
                  </a:lnTo>
                  <a:lnTo>
                    <a:pt x="18020" y="8583"/>
                  </a:lnTo>
                  <a:lnTo>
                    <a:pt x="17858" y="9112"/>
                  </a:lnTo>
                  <a:lnTo>
                    <a:pt x="17654" y="9641"/>
                  </a:lnTo>
                  <a:lnTo>
                    <a:pt x="17410" y="10129"/>
                  </a:lnTo>
                  <a:lnTo>
                    <a:pt x="17166" y="10658"/>
                  </a:lnTo>
                  <a:lnTo>
                    <a:pt x="16882" y="11105"/>
                  </a:lnTo>
                  <a:lnTo>
                    <a:pt x="16556" y="11552"/>
                  </a:lnTo>
                  <a:lnTo>
                    <a:pt x="16190" y="12000"/>
                  </a:lnTo>
                  <a:lnTo>
                    <a:pt x="15743" y="12407"/>
                  </a:lnTo>
                  <a:lnTo>
                    <a:pt x="15295" y="12732"/>
                  </a:lnTo>
                  <a:lnTo>
                    <a:pt x="14848" y="13057"/>
                  </a:lnTo>
                  <a:lnTo>
                    <a:pt x="14400" y="13301"/>
                  </a:lnTo>
                  <a:lnTo>
                    <a:pt x="13912" y="13505"/>
                  </a:lnTo>
                  <a:lnTo>
                    <a:pt x="13383" y="13668"/>
                  </a:lnTo>
                  <a:lnTo>
                    <a:pt x="12895" y="13790"/>
                  </a:lnTo>
                  <a:lnTo>
                    <a:pt x="12366" y="13912"/>
                  </a:lnTo>
                  <a:lnTo>
                    <a:pt x="11309" y="14115"/>
                  </a:lnTo>
                  <a:lnTo>
                    <a:pt x="10251" y="14278"/>
                  </a:lnTo>
                  <a:lnTo>
                    <a:pt x="9194" y="14522"/>
                  </a:lnTo>
                  <a:lnTo>
                    <a:pt x="8665" y="14644"/>
                  </a:lnTo>
                  <a:lnTo>
                    <a:pt x="8177" y="14847"/>
                  </a:lnTo>
                  <a:lnTo>
                    <a:pt x="7689" y="15051"/>
                  </a:lnTo>
                  <a:lnTo>
                    <a:pt x="7201" y="15254"/>
                  </a:lnTo>
                  <a:lnTo>
                    <a:pt x="6224" y="15823"/>
                  </a:lnTo>
                  <a:lnTo>
                    <a:pt x="5248" y="16393"/>
                  </a:lnTo>
                  <a:lnTo>
                    <a:pt x="4760" y="16637"/>
                  </a:lnTo>
                  <a:lnTo>
                    <a:pt x="4231" y="16840"/>
                  </a:lnTo>
                  <a:lnTo>
                    <a:pt x="3702" y="16962"/>
                  </a:lnTo>
                  <a:lnTo>
                    <a:pt x="3133" y="17044"/>
                  </a:lnTo>
                  <a:lnTo>
                    <a:pt x="2645" y="17044"/>
                  </a:lnTo>
                  <a:lnTo>
                    <a:pt x="2157" y="16962"/>
                  </a:lnTo>
                  <a:lnTo>
                    <a:pt x="1913" y="16922"/>
                  </a:lnTo>
                  <a:lnTo>
                    <a:pt x="1709" y="16800"/>
                  </a:lnTo>
                  <a:lnTo>
                    <a:pt x="1465" y="16718"/>
                  </a:lnTo>
                  <a:lnTo>
                    <a:pt x="1262" y="16556"/>
                  </a:lnTo>
                  <a:lnTo>
                    <a:pt x="977" y="16271"/>
                  </a:lnTo>
                  <a:lnTo>
                    <a:pt x="692" y="15905"/>
                  </a:lnTo>
                  <a:lnTo>
                    <a:pt x="530" y="15498"/>
                  </a:lnTo>
                  <a:lnTo>
                    <a:pt x="408" y="15051"/>
                  </a:lnTo>
                  <a:lnTo>
                    <a:pt x="367" y="14603"/>
                  </a:lnTo>
                  <a:lnTo>
                    <a:pt x="367" y="14115"/>
                  </a:lnTo>
                  <a:lnTo>
                    <a:pt x="408" y="13668"/>
                  </a:lnTo>
                  <a:lnTo>
                    <a:pt x="489" y="13179"/>
                  </a:lnTo>
                  <a:lnTo>
                    <a:pt x="611" y="12732"/>
                  </a:lnTo>
                  <a:lnTo>
                    <a:pt x="733" y="12285"/>
                  </a:lnTo>
                  <a:lnTo>
                    <a:pt x="1059" y="11390"/>
                  </a:lnTo>
                  <a:lnTo>
                    <a:pt x="1506" y="10413"/>
                  </a:lnTo>
                  <a:lnTo>
                    <a:pt x="2035" y="9437"/>
                  </a:lnTo>
                  <a:lnTo>
                    <a:pt x="2604" y="8502"/>
                  </a:lnTo>
                  <a:lnTo>
                    <a:pt x="3174" y="7607"/>
                  </a:lnTo>
                  <a:lnTo>
                    <a:pt x="3824" y="6712"/>
                  </a:lnTo>
                  <a:lnTo>
                    <a:pt x="4516" y="5858"/>
                  </a:lnTo>
                  <a:lnTo>
                    <a:pt x="5207" y="5004"/>
                  </a:lnTo>
                  <a:lnTo>
                    <a:pt x="5940" y="4190"/>
                  </a:lnTo>
                  <a:lnTo>
                    <a:pt x="7485" y="2604"/>
                  </a:lnTo>
                  <a:lnTo>
                    <a:pt x="9031" y="1099"/>
                  </a:lnTo>
                  <a:lnTo>
                    <a:pt x="9804" y="326"/>
                  </a:lnTo>
                  <a:lnTo>
                    <a:pt x="9845" y="244"/>
                  </a:lnTo>
                  <a:lnTo>
                    <a:pt x="9845" y="204"/>
                  </a:lnTo>
                  <a:lnTo>
                    <a:pt x="9845" y="122"/>
                  </a:lnTo>
                  <a:lnTo>
                    <a:pt x="9804" y="82"/>
                  </a:lnTo>
                  <a:lnTo>
                    <a:pt x="9763" y="41"/>
                  </a:lnTo>
                  <a:lnTo>
                    <a:pt x="9682"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1"/>
            <p:cNvSpPr/>
            <p:nvPr/>
          </p:nvSpPr>
          <p:spPr>
            <a:xfrm flipH="1" rot="8100000">
              <a:off x="7872293" y="4243499"/>
              <a:ext cx="1634949" cy="1309454"/>
            </a:xfrm>
            <a:custGeom>
              <a:rect b="b" l="l" r="r" t="t"/>
              <a:pathLst>
                <a:path extrusionOk="0" h="14075" w="17573">
                  <a:moveTo>
                    <a:pt x="14481" y="0"/>
                  </a:moveTo>
                  <a:lnTo>
                    <a:pt x="14400" y="41"/>
                  </a:lnTo>
                  <a:lnTo>
                    <a:pt x="12447" y="1099"/>
                  </a:lnTo>
                  <a:lnTo>
                    <a:pt x="10576" y="2238"/>
                  </a:lnTo>
                  <a:lnTo>
                    <a:pt x="8705" y="3458"/>
                  </a:lnTo>
                  <a:lnTo>
                    <a:pt x="6916" y="4760"/>
                  </a:lnTo>
                  <a:lnTo>
                    <a:pt x="5207" y="6142"/>
                  </a:lnTo>
                  <a:lnTo>
                    <a:pt x="3539" y="7566"/>
                  </a:lnTo>
                  <a:lnTo>
                    <a:pt x="1872" y="9112"/>
                  </a:lnTo>
                  <a:lnTo>
                    <a:pt x="1139" y="9844"/>
                  </a:lnTo>
                  <a:lnTo>
                    <a:pt x="814" y="10251"/>
                  </a:lnTo>
                  <a:lnTo>
                    <a:pt x="489" y="10658"/>
                  </a:lnTo>
                  <a:lnTo>
                    <a:pt x="285" y="11024"/>
                  </a:lnTo>
                  <a:lnTo>
                    <a:pt x="123" y="11471"/>
                  </a:lnTo>
                  <a:lnTo>
                    <a:pt x="41" y="11919"/>
                  </a:lnTo>
                  <a:lnTo>
                    <a:pt x="1" y="12325"/>
                  </a:lnTo>
                  <a:lnTo>
                    <a:pt x="82" y="12773"/>
                  </a:lnTo>
                  <a:lnTo>
                    <a:pt x="123" y="12976"/>
                  </a:lnTo>
                  <a:lnTo>
                    <a:pt x="204" y="13179"/>
                  </a:lnTo>
                  <a:lnTo>
                    <a:pt x="326" y="13342"/>
                  </a:lnTo>
                  <a:lnTo>
                    <a:pt x="448" y="13505"/>
                  </a:lnTo>
                  <a:lnTo>
                    <a:pt x="611" y="13668"/>
                  </a:lnTo>
                  <a:lnTo>
                    <a:pt x="814" y="13830"/>
                  </a:lnTo>
                  <a:lnTo>
                    <a:pt x="1017" y="13912"/>
                  </a:lnTo>
                  <a:lnTo>
                    <a:pt x="1262" y="13993"/>
                  </a:lnTo>
                  <a:lnTo>
                    <a:pt x="1465" y="14034"/>
                  </a:lnTo>
                  <a:lnTo>
                    <a:pt x="1709" y="14074"/>
                  </a:lnTo>
                  <a:lnTo>
                    <a:pt x="2156" y="14034"/>
                  </a:lnTo>
                  <a:lnTo>
                    <a:pt x="2645" y="13952"/>
                  </a:lnTo>
                  <a:lnTo>
                    <a:pt x="3092" y="13790"/>
                  </a:lnTo>
                  <a:lnTo>
                    <a:pt x="3539" y="13627"/>
                  </a:lnTo>
                  <a:lnTo>
                    <a:pt x="4353" y="13220"/>
                  </a:lnTo>
                  <a:lnTo>
                    <a:pt x="6183" y="12407"/>
                  </a:lnTo>
                  <a:lnTo>
                    <a:pt x="7973" y="11512"/>
                  </a:lnTo>
                  <a:lnTo>
                    <a:pt x="9722" y="10576"/>
                  </a:lnTo>
                  <a:lnTo>
                    <a:pt x="10576" y="10088"/>
                  </a:lnTo>
                  <a:lnTo>
                    <a:pt x="11431" y="9559"/>
                  </a:lnTo>
                  <a:lnTo>
                    <a:pt x="12203" y="9031"/>
                  </a:lnTo>
                  <a:lnTo>
                    <a:pt x="12976" y="8461"/>
                  </a:lnTo>
                  <a:lnTo>
                    <a:pt x="13749" y="7851"/>
                  </a:lnTo>
                  <a:lnTo>
                    <a:pt x="14481" y="7241"/>
                  </a:lnTo>
                  <a:lnTo>
                    <a:pt x="15173" y="6549"/>
                  </a:lnTo>
                  <a:lnTo>
                    <a:pt x="15824" y="5858"/>
                  </a:lnTo>
                  <a:lnTo>
                    <a:pt x="16434" y="5126"/>
                  </a:lnTo>
                  <a:lnTo>
                    <a:pt x="17003" y="4353"/>
                  </a:lnTo>
                  <a:lnTo>
                    <a:pt x="17532" y="3539"/>
                  </a:lnTo>
                  <a:lnTo>
                    <a:pt x="17573" y="3458"/>
                  </a:lnTo>
                  <a:lnTo>
                    <a:pt x="17573" y="3417"/>
                  </a:lnTo>
                  <a:lnTo>
                    <a:pt x="17532" y="3336"/>
                  </a:lnTo>
                  <a:lnTo>
                    <a:pt x="17491" y="3295"/>
                  </a:lnTo>
                  <a:lnTo>
                    <a:pt x="17288" y="3295"/>
                  </a:lnTo>
                  <a:lnTo>
                    <a:pt x="17207" y="3377"/>
                  </a:lnTo>
                  <a:lnTo>
                    <a:pt x="16718" y="4149"/>
                  </a:lnTo>
                  <a:lnTo>
                    <a:pt x="16190" y="4882"/>
                  </a:lnTo>
                  <a:lnTo>
                    <a:pt x="15580" y="5573"/>
                  </a:lnTo>
                  <a:lnTo>
                    <a:pt x="14929" y="6265"/>
                  </a:lnTo>
                  <a:lnTo>
                    <a:pt x="14278" y="6915"/>
                  </a:lnTo>
                  <a:lnTo>
                    <a:pt x="13586" y="7525"/>
                  </a:lnTo>
                  <a:lnTo>
                    <a:pt x="12854" y="8095"/>
                  </a:lnTo>
                  <a:lnTo>
                    <a:pt x="12122" y="8624"/>
                  </a:lnTo>
                  <a:lnTo>
                    <a:pt x="11349" y="9153"/>
                  </a:lnTo>
                  <a:lnTo>
                    <a:pt x="10536" y="9641"/>
                  </a:lnTo>
                  <a:lnTo>
                    <a:pt x="9763" y="10129"/>
                  </a:lnTo>
                  <a:lnTo>
                    <a:pt x="8909" y="10617"/>
                  </a:lnTo>
                  <a:lnTo>
                    <a:pt x="7241" y="11471"/>
                  </a:lnTo>
                  <a:lnTo>
                    <a:pt x="5573" y="12285"/>
                  </a:lnTo>
                  <a:lnTo>
                    <a:pt x="3865" y="13057"/>
                  </a:lnTo>
                  <a:lnTo>
                    <a:pt x="2970" y="13464"/>
                  </a:lnTo>
                  <a:lnTo>
                    <a:pt x="2522" y="13586"/>
                  </a:lnTo>
                  <a:lnTo>
                    <a:pt x="2034" y="13668"/>
                  </a:lnTo>
                  <a:lnTo>
                    <a:pt x="1790" y="13708"/>
                  </a:lnTo>
                  <a:lnTo>
                    <a:pt x="1587" y="13668"/>
                  </a:lnTo>
                  <a:lnTo>
                    <a:pt x="1384" y="13627"/>
                  </a:lnTo>
                  <a:lnTo>
                    <a:pt x="1180" y="13546"/>
                  </a:lnTo>
                  <a:lnTo>
                    <a:pt x="977" y="13464"/>
                  </a:lnTo>
                  <a:lnTo>
                    <a:pt x="814" y="13342"/>
                  </a:lnTo>
                  <a:lnTo>
                    <a:pt x="651" y="13179"/>
                  </a:lnTo>
                  <a:lnTo>
                    <a:pt x="529" y="12976"/>
                  </a:lnTo>
                  <a:lnTo>
                    <a:pt x="448" y="12773"/>
                  </a:lnTo>
                  <a:lnTo>
                    <a:pt x="407" y="12529"/>
                  </a:lnTo>
                  <a:lnTo>
                    <a:pt x="367" y="12325"/>
                  </a:lnTo>
                  <a:lnTo>
                    <a:pt x="367" y="12122"/>
                  </a:lnTo>
                  <a:lnTo>
                    <a:pt x="448" y="11674"/>
                  </a:lnTo>
                  <a:lnTo>
                    <a:pt x="570" y="11268"/>
                  </a:lnTo>
                  <a:lnTo>
                    <a:pt x="855" y="10820"/>
                  </a:lnTo>
                  <a:lnTo>
                    <a:pt x="1139" y="10413"/>
                  </a:lnTo>
                  <a:lnTo>
                    <a:pt x="1506" y="10007"/>
                  </a:lnTo>
                  <a:lnTo>
                    <a:pt x="1872" y="9641"/>
                  </a:lnTo>
                  <a:lnTo>
                    <a:pt x="3377" y="8217"/>
                  </a:lnTo>
                  <a:lnTo>
                    <a:pt x="4963" y="6834"/>
                  </a:lnTo>
                  <a:lnTo>
                    <a:pt x="6590" y="5492"/>
                  </a:lnTo>
                  <a:lnTo>
                    <a:pt x="8298" y="4231"/>
                  </a:lnTo>
                  <a:lnTo>
                    <a:pt x="10048" y="3010"/>
                  </a:lnTo>
                  <a:lnTo>
                    <a:pt x="11837" y="1912"/>
                  </a:lnTo>
                  <a:lnTo>
                    <a:pt x="13668" y="855"/>
                  </a:lnTo>
                  <a:lnTo>
                    <a:pt x="14603" y="366"/>
                  </a:lnTo>
                  <a:lnTo>
                    <a:pt x="14644" y="285"/>
                  </a:lnTo>
                  <a:lnTo>
                    <a:pt x="14685" y="244"/>
                  </a:lnTo>
                  <a:lnTo>
                    <a:pt x="14685" y="163"/>
                  </a:lnTo>
                  <a:lnTo>
                    <a:pt x="14644" y="122"/>
                  </a:lnTo>
                  <a:lnTo>
                    <a:pt x="14603" y="41"/>
                  </a:lnTo>
                  <a:lnTo>
                    <a:pt x="14563"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1"/>
            <p:cNvSpPr/>
            <p:nvPr/>
          </p:nvSpPr>
          <p:spPr>
            <a:xfrm flipH="1" rot="8100000">
              <a:off x="8893413" y="4510443"/>
              <a:ext cx="673778" cy="582858"/>
            </a:xfrm>
            <a:custGeom>
              <a:rect b="b" l="l" r="r" t="t"/>
              <a:pathLst>
                <a:path extrusionOk="0" h="6265" w="7242">
                  <a:moveTo>
                    <a:pt x="6224" y="0"/>
                  </a:moveTo>
                  <a:lnTo>
                    <a:pt x="6143" y="41"/>
                  </a:lnTo>
                  <a:lnTo>
                    <a:pt x="3092" y="2319"/>
                  </a:lnTo>
                  <a:lnTo>
                    <a:pt x="1547" y="3498"/>
                  </a:lnTo>
                  <a:lnTo>
                    <a:pt x="896" y="3986"/>
                  </a:lnTo>
                  <a:lnTo>
                    <a:pt x="570" y="4271"/>
                  </a:lnTo>
                  <a:lnTo>
                    <a:pt x="326" y="4556"/>
                  </a:lnTo>
                  <a:lnTo>
                    <a:pt x="164" y="4800"/>
                  </a:lnTo>
                  <a:lnTo>
                    <a:pt x="42" y="5085"/>
                  </a:lnTo>
                  <a:lnTo>
                    <a:pt x="1" y="5410"/>
                  </a:lnTo>
                  <a:lnTo>
                    <a:pt x="82" y="5695"/>
                  </a:lnTo>
                  <a:lnTo>
                    <a:pt x="204" y="5980"/>
                  </a:lnTo>
                  <a:lnTo>
                    <a:pt x="326" y="6061"/>
                  </a:lnTo>
                  <a:lnTo>
                    <a:pt x="448" y="6142"/>
                  </a:lnTo>
                  <a:lnTo>
                    <a:pt x="570" y="6224"/>
                  </a:lnTo>
                  <a:lnTo>
                    <a:pt x="692" y="6264"/>
                  </a:lnTo>
                  <a:lnTo>
                    <a:pt x="977" y="6264"/>
                  </a:lnTo>
                  <a:lnTo>
                    <a:pt x="1181" y="6183"/>
                  </a:lnTo>
                  <a:lnTo>
                    <a:pt x="1343" y="6102"/>
                  </a:lnTo>
                  <a:lnTo>
                    <a:pt x="1709" y="5898"/>
                  </a:lnTo>
                  <a:lnTo>
                    <a:pt x="2482" y="5329"/>
                  </a:lnTo>
                  <a:lnTo>
                    <a:pt x="3987" y="4271"/>
                  </a:lnTo>
                  <a:lnTo>
                    <a:pt x="5614" y="2970"/>
                  </a:lnTo>
                  <a:lnTo>
                    <a:pt x="7160" y="1668"/>
                  </a:lnTo>
                  <a:lnTo>
                    <a:pt x="7241" y="1587"/>
                  </a:lnTo>
                  <a:lnTo>
                    <a:pt x="7241" y="1546"/>
                  </a:lnTo>
                  <a:lnTo>
                    <a:pt x="7201" y="1465"/>
                  </a:lnTo>
                  <a:lnTo>
                    <a:pt x="7160" y="1424"/>
                  </a:lnTo>
                  <a:lnTo>
                    <a:pt x="7038" y="1343"/>
                  </a:lnTo>
                  <a:lnTo>
                    <a:pt x="6997" y="1343"/>
                  </a:lnTo>
                  <a:lnTo>
                    <a:pt x="6916" y="1383"/>
                  </a:lnTo>
                  <a:lnTo>
                    <a:pt x="5655" y="2441"/>
                  </a:lnTo>
                  <a:lnTo>
                    <a:pt x="4394" y="3458"/>
                  </a:lnTo>
                  <a:lnTo>
                    <a:pt x="3092" y="4434"/>
                  </a:lnTo>
                  <a:lnTo>
                    <a:pt x="1750" y="5410"/>
                  </a:lnTo>
                  <a:lnTo>
                    <a:pt x="1465" y="5613"/>
                  </a:lnTo>
                  <a:lnTo>
                    <a:pt x="1140" y="5817"/>
                  </a:lnTo>
                  <a:lnTo>
                    <a:pt x="936" y="5858"/>
                  </a:lnTo>
                  <a:lnTo>
                    <a:pt x="774" y="5898"/>
                  </a:lnTo>
                  <a:lnTo>
                    <a:pt x="611" y="5858"/>
                  </a:lnTo>
                  <a:lnTo>
                    <a:pt x="489" y="5695"/>
                  </a:lnTo>
                  <a:lnTo>
                    <a:pt x="408" y="5573"/>
                  </a:lnTo>
                  <a:lnTo>
                    <a:pt x="367" y="5451"/>
                  </a:lnTo>
                  <a:lnTo>
                    <a:pt x="367" y="5288"/>
                  </a:lnTo>
                  <a:lnTo>
                    <a:pt x="408" y="5166"/>
                  </a:lnTo>
                  <a:lnTo>
                    <a:pt x="530" y="4881"/>
                  </a:lnTo>
                  <a:lnTo>
                    <a:pt x="733" y="4637"/>
                  </a:lnTo>
                  <a:lnTo>
                    <a:pt x="1018" y="4393"/>
                  </a:lnTo>
                  <a:lnTo>
                    <a:pt x="1303" y="4149"/>
                  </a:lnTo>
                  <a:lnTo>
                    <a:pt x="1913" y="3661"/>
                  </a:lnTo>
                  <a:lnTo>
                    <a:pt x="3255" y="2644"/>
                  </a:lnTo>
                  <a:lnTo>
                    <a:pt x="6346" y="366"/>
                  </a:lnTo>
                  <a:lnTo>
                    <a:pt x="6387" y="326"/>
                  </a:lnTo>
                  <a:lnTo>
                    <a:pt x="6428" y="244"/>
                  </a:lnTo>
                  <a:lnTo>
                    <a:pt x="6387" y="122"/>
                  </a:lnTo>
                  <a:lnTo>
                    <a:pt x="6346" y="41"/>
                  </a:lnTo>
                  <a:lnTo>
                    <a:pt x="6265" y="41"/>
                  </a:lnTo>
                  <a:lnTo>
                    <a:pt x="622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1"/>
            <p:cNvSpPr/>
            <p:nvPr/>
          </p:nvSpPr>
          <p:spPr>
            <a:xfrm flipH="1" rot="8100000">
              <a:off x="7985425" y="4705653"/>
              <a:ext cx="688850" cy="510943"/>
            </a:xfrm>
            <a:custGeom>
              <a:rect b="b" l="l" r="r" t="t"/>
              <a:pathLst>
                <a:path extrusionOk="0" h="5492" w="7404">
                  <a:moveTo>
                    <a:pt x="6712" y="366"/>
                  </a:moveTo>
                  <a:lnTo>
                    <a:pt x="6875" y="407"/>
                  </a:lnTo>
                  <a:lnTo>
                    <a:pt x="6956" y="488"/>
                  </a:lnTo>
                  <a:lnTo>
                    <a:pt x="6997" y="610"/>
                  </a:lnTo>
                  <a:lnTo>
                    <a:pt x="6997" y="773"/>
                  </a:lnTo>
                  <a:lnTo>
                    <a:pt x="6956" y="895"/>
                  </a:lnTo>
                  <a:lnTo>
                    <a:pt x="6875" y="1058"/>
                  </a:lnTo>
                  <a:lnTo>
                    <a:pt x="6712" y="1302"/>
                  </a:lnTo>
                  <a:lnTo>
                    <a:pt x="6509" y="1505"/>
                  </a:lnTo>
                  <a:lnTo>
                    <a:pt x="6305" y="1668"/>
                  </a:lnTo>
                  <a:lnTo>
                    <a:pt x="5817" y="1953"/>
                  </a:lnTo>
                  <a:lnTo>
                    <a:pt x="4760" y="2685"/>
                  </a:lnTo>
                  <a:lnTo>
                    <a:pt x="3458" y="3580"/>
                  </a:lnTo>
                  <a:lnTo>
                    <a:pt x="2116" y="4475"/>
                  </a:lnTo>
                  <a:lnTo>
                    <a:pt x="1546" y="4800"/>
                  </a:lnTo>
                  <a:lnTo>
                    <a:pt x="1262" y="4963"/>
                  </a:lnTo>
                  <a:lnTo>
                    <a:pt x="936" y="5044"/>
                  </a:lnTo>
                  <a:lnTo>
                    <a:pt x="733" y="5125"/>
                  </a:lnTo>
                  <a:lnTo>
                    <a:pt x="489" y="5125"/>
                  </a:lnTo>
                  <a:lnTo>
                    <a:pt x="407" y="5085"/>
                  </a:lnTo>
                  <a:lnTo>
                    <a:pt x="367" y="5003"/>
                  </a:lnTo>
                  <a:lnTo>
                    <a:pt x="367" y="4881"/>
                  </a:lnTo>
                  <a:lnTo>
                    <a:pt x="407" y="4759"/>
                  </a:lnTo>
                  <a:lnTo>
                    <a:pt x="489" y="4637"/>
                  </a:lnTo>
                  <a:lnTo>
                    <a:pt x="733" y="4434"/>
                  </a:lnTo>
                  <a:lnTo>
                    <a:pt x="1140" y="4027"/>
                  </a:lnTo>
                  <a:lnTo>
                    <a:pt x="1994" y="3254"/>
                  </a:lnTo>
                  <a:lnTo>
                    <a:pt x="2889" y="2482"/>
                  </a:lnTo>
                  <a:lnTo>
                    <a:pt x="3824" y="1790"/>
                  </a:lnTo>
                  <a:lnTo>
                    <a:pt x="4719" y="1180"/>
                  </a:lnTo>
                  <a:lnTo>
                    <a:pt x="5167" y="854"/>
                  </a:lnTo>
                  <a:lnTo>
                    <a:pt x="5655" y="610"/>
                  </a:lnTo>
                  <a:lnTo>
                    <a:pt x="5899" y="488"/>
                  </a:lnTo>
                  <a:lnTo>
                    <a:pt x="6183" y="407"/>
                  </a:lnTo>
                  <a:lnTo>
                    <a:pt x="6427" y="366"/>
                  </a:lnTo>
                  <a:close/>
                  <a:moveTo>
                    <a:pt x="6265" y="0"/>
                  </a:moveTo>
                  <a:lnTo>
                    <a:pt x="5980" y="82"/>
                  </a:lnTo>
                  <a:lnTo>
                    <a:pt x="5533" y="244"/>
                  </a:lnTo>
                  <a:lnTo>
                    <a:pt x="5126" y="488"/>
                  </a:lnTo>
                  <a:lnTo>
                    <a:pt x="4312" y="1017"/>
                  </a:lnTo>
                  <a:lnTo>
                    <a:pt x="3092" y="1871"/>
                  </a:lnTo>
                  <a:lnTo>
                    <a:pt x="1912" y="2807"/>
                  </a:lnTo>
                  <a:lnTo>
                    <a:pt x="814" y="3824"/>
                  </a:lnTo>
                  <a:lnTo>
                    <a:pt x="570" y="4027"/>
                  </a:lnTo>
                  <a:lnTo>
                    <a:pt x="285" y="4312"/>
                  </a:lnTo>
                  <a:lnTo>
                    <a:pt x="82" y="4597"/>
                  </a:lnTo>
                  <a:lnTo>
                    <a:pt x="1" y="4719"/>
                  </a:lnTo>
                  <a:lnTo>
                    <a:pt x="1" y="4881"/>
                  </a:lnTo>
                  <a:lnTo>
                    <a:pt x="1" y="5085"/>
                  </a:lnTo>
                  <a:lnTo>
                    <a:pt x="41" y="5207"/>
                  </a:lnTo>
                  <a:lnTo>
                    <a:pt x="123" y="5329"/>
                  </a:lnTo>
                  <a:lnTo>
                    <a:pt x="204" y="5410"/>
                  </a:lnTo>
                  <a:lnTo>
                    <a:pt x="285" y="5451"/>
                  </a:lnTo>
                  <a:lnTo>
                    <a:pt x="407" y="5492"/>
                  </a:lnTo>
                  <a:lnTo>
                    <a:pt x="692" y="5492"/>
                  </a:lnTo>
                  <a:lnTo>
                    <a:pt x="1018" y="5410"/>
                  </a:lnTo>
                  <a:lnTo>
                    <a:pt x="1302" y="5329"/>
                  </a:lnTo>
                  <a:lnTo>
                    <a:pt x="1790" y="5085"/>
                  </a:lnTo>
                  <a:lnTo>
                    <a:pt x="2523" y="4678"/>
                  </a:lnTo>
                  <a:lnTo>
                    <a:pt x="3214" y="4190"/>
                  </a:lnTo>
                  <a:lnTo>
                    <a:pt x="4597" y="3254"/>
                  </a:lnTo>
                  <a:lnTo>
                    <a:pt x="5858" y="2400"/>
                  </a:lnTo>
                  <a:lnTo>
                    <a:pt x="6387" y="2034"/>
                  </a:lnTo>
                  <a:lnTo>
                    <a:pt x="6672" y="1831"/>
                  </a:lnTo>
                  <a:lnTo>
                    <a:pt x="6916" y="1627"/>
                  </a:lnTo>
                  <a:lnTo>
                    <a:pt x="7038" y="1505"/>
                  </a:lnTo>
                  <a:lnTo>
                    <a:pt x="7160" y="1343"/>
                  </a:lnTo>
                  <a:lnTo>
                    <a:pt x="7282" y="1139"/>
                  </a:lnTo>
                  <a:lnTo>
                    <a:pt x="7363" y="936"/>
                  </a:lnTo>
                  <a:lnTo>
                    <a:pt x="7404" y="732"/>
                  </a:lnTo>
                  <a:lnTo>
                    <a:pt x="7404" y="529"/>
                  </a:lnTo>
                  <a:lnTo>
                    <a:pt x="7322" y="366"/>
                  </a:lnTo>
                  <a:lnTo>
                    <a:pt x="7200" y="204"/>
                  </a:lnTo>
                  <a:lnTo>
                    <a:pt x="7078" y="82"/>
                  </a:lnTo>
                  <a:lnTo>
                    <a:pt x="6956" y="41"/>
                  </a:lnTo>
                  <a:lnTo>
                    <a:pt x="679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 name="Google Shape;366;p11"/>
          <p:cNvGrpSpPr/>
          <p:nvPr/>
        </p:nvGrpSpPr>
        <p:grpSpPr>
          <a:xfrm>
            <a:off x="7441561" y="724677"/>
            <a:ext cx="307124" cy="305294"/>
            <a:chOff x="1026043" y="1162815"/>
            <a:chExt cx="307124" cy="305294"/>
          </a:xfrm>
        </p:grpSpPr>
        <p:sp>
          <p:nvSpPr>
            <p:cNvPr id="367" name="Google Shape;367;p11"/>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1"/>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1"/>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1"/>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1"/>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1"/>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1"/>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1"/>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 name="Google Shape;375;p11"/>
          <p:cNvGrpSpPr/>
          <p:nvPr/>
        </p:nvGrpSpPr>
        <p:grpSpPr>
          <a:xfrm>
            <a:off x="974991" y="3806300"/>
            <a:ext cx="309000" cy="305294"/>
            <a:chOff x="8360310" y="1124637"/>
            <a:chExt cx="309000" cy="305294"/>
          </a:xfrm>
        </p:grpSpPr>
        <p:sp>
          <p:nvSpPr>
            <p:cNvPr id="376" name="Google Shape;376;p11"/>
            <p:cNvSpPr/>
            <p:nvPr/>
          </p:nvSpPr>
          <p:spPr>
            <a:xfrm>
              <a:off x="8360310" y="1124637"/>
              <a:ext cx="309000" cy="305294"/>
            </a:xfrm>
            <a:custGeom>
              <a:rect b="b" l="l" r="r" t="t"/>
              <a:pathLst>
                <a:path extrusionOk="0" h="6672" w="6753">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1"/>
            <p:cNvSpPr/>
            <p:nvPr/>
          </p:nvSpPr>
          <p:spPr>
            <a:xfrm>
              <a:off x="8444093" y="1206543"/>
              <a:ext cx="169394" cy="160105"/>
            </a:xfrm>
            <a:custGeom>
              <a:rect b="b" l="l" r="r" t="t"/>
              <a:pathLst>
                <a:path extrusionOk="0" h="3499" w="3702">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1"/>
            <p:cNvSpPr/>
            <p:nvPr/>
          </p:nvSpPr>
          <p:spPr>
            <a:xfrm>
              <a:off x="8535287" y="1236332"/>
              <a:ext cx="18623" cy="18669"/>
            </a:xfrm>
            <a:custGeom>
              <a:rect b="b" l="l" r="r" t="t"/>
              <a:pathLst>
                <a:path extrusionOk="0" h="408" w="407">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1"/>
            <p:cNvSpPr/>
            <p:nvPr/>
          </p:nvSpPr>
          <p:spPr>
            <a:xfrm>
              <a:off x="8492458" y="1241914"/>
              <a:ext cx="18669" cy="18669"/>
            </a:xfrm>
            <a:custGeom>
              <a:rect b="b" l="l" r="r" t="t"/>
              <a:pathLst>
                <a:path extrusionOk="0" h="408" w="408">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1"/>
            <p:cNvSpPr/>
            <p:nvPr/>
          </p:nvSpPr>
          <p:spPr>
            <a:xfrm>
              <a:off x="8477587" y="1290326"/>
              <a:ext cx="16793" cy="18623"/>
            </a:xfrm>
            <a:custGeom>
              <a:rect b="b" l="l" r="r" t="t"/>
              <a:pathLst>
                <a:path extrusionOk="0" h="407" w="367">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1"/>
            <p:cNvSpPr/>
            <p:nvPr/>
          </p:nvSpPr>
          <p:spPr>
            <a:xfrm>
              <a:off x="8516664" y="1318238"/>
              <a:ext cx="16793" cy="18669"/>
            </a:xfrm>
            <a:custGeom>
              <a:rect b="b" l="l" r="r" t="t"/>
              <a:pathLst>
                <a:path extrusionOk="0" h="408" w="367">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1"/>
            <p:cNvSpPr/>
            <p:nvPr/>
          </p:nvSpPr>
          <p:spPr>
            <a:xfrm>
              <a:off x="8561324" y="1280991"/>
              <a:ext cx="16793" cy="16793"/>
            </a:xfrm>
            <a:custGeom>
              <a:rect b="b" l="l" r="r" t="t"/>
              <a:pathLst>
                <a:path extrusionOk="0" h="367" w="367">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1"/>
            <p:cNvSpPr/>
            <p:nvPr/>
          </p:nvSpPr>
          <p:spPr>
            <a:xfrm>
              <a:off x="8522247" y="1271702"/>
              <a:ext cx="16793" cy="18669"/>
            </a:xfrm>
            <a:custGeom>
              <a:rect b="b" l="l" r="r" t="t"/>
              <a:pathLst>
                <a:path extrusionOk="0" h="408" w="367">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4" name="Google Shape;384;p11"/>
          <p:cNvSpPr/>
          <p:nvPr/>
        </p:nvSpPr>
        <p:spPr>
          <a:xfrm>
            <a:off x="4490941" y="477360"/>
            <a:ext cx="303418" cy="305294"/>
          </a:xfrm>
          <a:custGeom>
            <a:rect b="b" l="l" r="r" t="t"/>
            <a:pathLst>
              <a:path extrusionOk="0" h="6672" w="6631">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1"/>
          <p:cNvSpPr/>
          <p:nvPr/>
        </p:nvSpPr>
        <p:spPr>
          <a:xfrm>
            <a:off x="5563790" y="4210084"/>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1"/>
          <p:cNvSpPr/>
          <p:nvPr/>
        </p:nvSpPr>
        <p:spPr>
          <a:xfrm>
            <a:off x="215042" y="2282543"/>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387" name="Shape 38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388" name="Shape 388"/>
        <p:cNvGrpSpPr/>
        <p:nvPr/>
      </p:nvGrpSpPr>
      <p:grpSpPr>
        <a:xfrm>
          <a:off x="0" y="0"/>
          <a:ext cx="0" cy="0"/>
          <a:chOff x="0" y="0"/>
          <a:chExt cx="0" cy="0"/>
        </a:xfrm>
      </p:grpSpPr>
      <p:sp>
        <p:nvSpPr>
          <p:cNvPr id="389" name="Google Shape;389;p13"/>
          <p:cNvSpPr txBox="1"/>
          <p:nvPr>
            <p:ph type="title"/>
          </p:nvPr>
        </p:nvSpPr>
        <p:spPr>
          <a:xfrm>
            <a:off x="1927125" y="1442375"/>
            <a:ext cx="2297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solidFill>
                  <a:schemeClr val="accent1"/>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90" name="Google Shape;390;p13"/>
          <p:cNvSpPr txBox="1"/>
          <p:nvPr>
            <p:ph idx="1" type="subTitle"/>
          </p:nvPr>
        </p:nvSpPr>
        <p:spPr>
          <a:xfrm>
            <a:off x="1927125" y="1970069"/>
            <a:ext cx="2297400" cy="52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91" name="Google Shape;391;p13"/>
          <p:cNvSpPr txBox="1"/>
          <p:nvPr>
            <p:ph idx="2" type="title"/>
          </p:nvPr>
        </p:nvSpPr>
        <p:spPr>
          <a:xfrm>
            <a:off x="5780475" y="1442375"/>
            <a:ext cx="2297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solidFill>
                  <a:schemeClr val="accent1"/>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92" name="Google Shape;392;p13"/>
          <p:cNvSpPr txBox="1"/>
          <p:nvPr>
            <p:ph idx="3" type="subTitle"/>
          </p:nvPr>
        </p:nvSpPr>
        <p:spPr>
          <a:xfrm>
            <a:off x="5780477" y="1970069"/>
            <a:ext cx="2297400" cy="52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93" name="Google Shape;393;p13"/>
          <p:cNvSpPr txBox="1"/>
          <p:nvPr>
            <p:ph idx="4" type="title"/>
          </p:nvPr>
        </p:nvSpPr>
        <p:spPr>
          <a:xfrm>
            <a:off x="1927125" y="3074271"/>
            <a:ext cx="2297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solidFill>
                  <a:schemeClr val="accent1"/>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94" name="Google Shape;394;p13"/>
          <p:cNvSpPr txBox="1"/>
          <p:nvPr>
            <p:ph idx="5" type="subTitle"/>
          </p:nvPr>
        </p:nvSpPr>
        <p:spPr>
          <a:xfrm>
            <a:off x="1927125" y="3601976"/>
            <a:ext cx="2297400" cy="52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95" name="Google Shape;395;p13"/>
          <p:cNvSpPr txBox="1"/>
          <p:nvPr>
            <p:ph idx="6" type="title"/>
          </p:nvPr>
        </p:nvSpPr>
        <p:spPr>
          <a:xfrm>
            <a:off x="5780475" y="3074271"/>
            <a:ext cx="2297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solidFill>
                  <a:schemeClr val="accent1"/>
                </a:solidFill>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396" name="Google Shape;396;p13"/>
          <p:cNvSpPr txBox="1"/>
          <p:nvPr>
            <p:ph idx="7" type="subTitle"/>
          </p:nvPr>
        </p:nvSpPr>
        <p:spPr>
          <a:xfrm>
            <a:off x="5780477" y="3601976"/>
            <a:ext cx="2297400" cy="525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97" name="Google Shape;397;p13"/>
          <p:cNvSpPr txBox="1"/>
          <p:nvPr>
            <p:ph hasCustomPrompt="1" idx="8" type="title"/>
          </p:nvPr>
        </p:nvSpPr>
        <p:spPr>
          <a:xfrm>
            <a:off x="878925" y="1521275"/>
            <a:ext cx="1048200" cy="1048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SzPts val="6000"/>
              <a:buNone/>
              <a:defRPr sz="47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98" name="Google Shape;398;p13"/>
          <p:cNvSpPr txBox="1"/>
          <p:nvPr>
            <p:ph hasCustomPrompt="1" idx="9" type="title"/>
          </p:nvPr>
        </p:nvSpPr>
        <p:spPr>
          <a:xfrm>
            <a:off x="878925" y="3153175"/>
            <a:ext cx="1048200" cy="1048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SzPts val="6000"/>
              <a:buNone/>
              <a:defRPr sz="47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99" name="Google Shape;399;p13"/>
          <p:cNvSpPr txBox="1"/>
          <p:nvPr>
            <p:ph hasCustomPrompt="1" idx="13" type="title"/>
          </p:nvPr>
        </p:nvSpPr>
        <p:spPr>
          <a:xfrm>
            <a:off x="4732275" y="1521275"/>
            <a:ext cx="1048200" cy="1048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SzPts val="6000"/>
              <a:buNone/>
              <a:defRPr sz="47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00" name="Google Shape;400;p13"/>
          <p:cNvSpPr txBox="1"/>
          <p:nvPr>
            <p:ph hasCustomPrompt="1" idx="14" type="title"/>
          </p:nvPr>
        </p:nvSpPr>
        <p:spPr>
          <a:xfrm>
            <a:off x="4732275" y="3153175"/>
            <a:ext cx="1048200" cy="10482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SzPts val="6000"/>
              <a:buNone/>
              <a:defRPr sz="47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01" name="Google Shape;401;p13"/>
          <p:cNvSpPr txBox="1"/>
          <p:nvPr>
            <p:ph idx="15"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402" name="Google Shape;402;p13"/>
          <p:cNvSpPr/>
          <p:nvPr/>
        </p:nvSpPr>
        <p:spPr>
          <a:xfrm>
            <a:off x="8649796" y="2155763"/>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3" name="Google Shape;403;p13"/>
          <p:cNvGrpSpPr/>
          <p:nvPr/>
        </p:nvGrpSpPr>
        <p:grpSpPr>
          <a:xfrm>
            <a:off x="353535" y="4510712"/>
            <a:ext cx="309000" cy="305294"/>
            <a:chOff x="8360310" y="1124637"/>
            <a:chExt cx="309000" cy="305294"/>
          </a:xfrm>
        </p:grpSpPr>
        <p:sp>
          <p:nvSpPr>
            <p:cNvPr id="404" name="Google Shape;404;p13"/>
            <p:cNvSpPr/>
            <p:nvPr/>
          </p:nvSpPr>
          <p:spPr>
            <a:xfrm>
              <a:off x="8360310" y="1124637"/>
              <a:ext cx="309000" cy="305294"/>
            </a:xfrm>
            <a:custGeom>
              <a:rect b="b" l="l" r="r" t="t"/>
              <a:pathLst>
                <a:path extrusionOk="0" h="6672" w="6753">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3"/>
            <p:cNvSpPr/>
            <p:nvPr/>
          </p:nvSpPr>
          <p:spPr>
            <a:xfrm>
              <a:off x="8444093" y="1206543"/>
              <a:ext cx="169394" cy="160105"/>
            </a:xfrm>
            <a:custGeom>
              <a:rect b="b" l="l" r="r" t="t"/>
              <a:pathLst>
                <a:path extrusionOk="0" h="3499" w="3702">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3"/>
            <p:cNvSpPr/>
            <p:nvPr/>
          </p:nvSpPr>
          <p:spPr>
            <a:xfrm>
              <a:off x="8535287" y="1236332"/>
              <a:ext cx="18623" cy="18669"/>
            </a:xfrm>
            <a:custGeom>
              <a:rect b="b" l="l" r="r" t="t"/>
              <a:pathLst>
                <a:path extrusionOk="0" h="408" w="407">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3"/>
            <p:cNvSpPr/>
            <p:nvPr/>
          </p:nvSpPr>
          <p:spPr>
            <a:xfrm>
              <a:off x="8492458" y="1241914"/>
              <a:ext cx="18669" cy="18669"/>
            </a:xfrm>
            <a:custGeom>
              <a:rect b="b" l="l" r="r" t="t"/>
              <a:pathLst>
                <a:path extrusionOk="0" h="408" w="408">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3"/>
            <p:cNvSpPr/>
            <p:nvPr/>
          </p:nvSpPr>
          <p:spPr>
            <a:xfrm>
              <a:off x="8477587" y="1290326"/>
              <a:ext cx="16793" cy="18623"/>
            </a:xfrm>
            <a:custGeom>
              <a:rect b="b" l="l" r="r" t="t"/>
              <a:pathLst>
                <a:path extrusionOk="0" h="407" w="367">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3"/>
            <p:cNvSpPr/>
            <p:nvPr/>
          </p:nvSpPr>
          <p:spPr>
            <a:xfrm>
              <a:off x="8516664" y="1318238"/>
              <a:ext cx="16793" cy="18669"/>
            </a:xfrm>
            <a:custGeom>
              <a:rect b="b" l="l" r="r" t="t"/>
              <a:pathLst>
                <a:path extrusionOk="0" h="408" w="367">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3"/>
            <p:cNvSpPr/>
            <p:nvPr/>
          </p:nvSpPr>
          <p:spPr>
            <a:xfrm>
              <a:off x="8561324" y="1280991"/>
              <a:ext cx="16793" cy="16793"/>
            </a:xfrm>
            <a:custGeom>
              <a:rect b="b" l="l" r="r" t="t"/>
              <a:pathLst>
                <a:path extrusionOk="0" h="367" w="367">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3"/>
            <p:cNvSpPr/>
            <p:nvPr/>
          </p:nvSpPr>
          <p:spPr>
            <a:xfrm>
              <a:off x="8522247" y="1271702"/>
              <a:ext cx="16793" cy="18669"/>
            </a:xfrm>
            <a:custGeom>
              <a:rect b="b" l="l" r="r" t="t"/>
              <a:pathLst>
                <a:path extrusionOk="0" h="408" w="367">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2" name="Google Shape;412;p13"/>
          <p:cNvGrpSpPr/>
          <p:nvPr/>
        </p:nvGrpSpPr>
        <p:grpSpPr>
          <a:xfrm>
            <a:off x="1272319" y="559784"/>
            <a:ext cx="474643" cy="301588"/>
            <a:chOff x="7593894" y="395296"/>
            <a:chExt cx="474643" cy="301588"/>
          </a:xfrm>
        </p:grpSpPr>
        <p:sp>
          <p:nvSpPr>
            <p:cNvPr id="413" name="Google Shape;413;p13"/>
            <p:cNvSpPr/>
            <p:nvPr/>
          </p:nvSpPr>
          <p:spPr>
            <a:xfrm>
              <a:off x="7603183" y="404585"/>
              <a:ext cx="456065" cy="282964"/>
            </a:xfrm>
            <a:custGeom>
              <a:rect b="b" l="l" r="r" t="t"/>
              <a:pathLst>
                <a:path extrusionOk="0" h="6184" w="9967">
                  <a:moveTo>
                    <a:pt x="4678" y="1"/>
                  </a:moveTo>
                  <a:lnTo>
                    <a:pt x="4394" y="42"/>
                  </a:lnTo>
                  <a:lnTo>
                    <a:pt x="4109" y="164"/>
                  </a:lnTo>
                  <a:lnTo>
                    <a:pt x="3824" y="286"/>
                  </a:lnTo>
                  <a:lnTo>
                    <a:pt x="3540" y="448"/>
                  </a:lnTo>
                  <a:lnTo>
                    <a:pt x="3336" y="692"/>
                  </a:lnTo>
                  <a:lnTo>
                    <a:pt x="3133" y="936"/>
                  </a:lnTo>
                  <a:lnTo>
                    <a:pt x="2970" y="1181"/>
                  </a:lnTo>
                  <a:lnTo>
                    <a:pt x="2848" y="1465"/>
                  </a:lnTo>
                  <a:lnTo>
                    <a:pt x="2767" y="1750"/>
                  </a:lnTo>
                  <a:lnTo>
                    <a:pt x="2685" y="2075"/>
                  </a:lnTo>
                  <a:lnTo>
                    <a:pt x="2645" y="2360"/>
                  </a:lnTo>
                  <a:lnTo>
                    <a:pt x="2645" y="2686"/>
                  </a:lnTo>
                  <a:lnTo>
                    <a:pt x="2685" y="3011"/>
                  </a:lnTo>
                  <a:lnTo>
                    <a:pt x="2441" y="2848"/>
                  </a:lnTo>
                  <a:lnTo>
                    <a:pt x="2197" y="2767"/>
                  </a:lnTo>
                  <a:lnTo>
                    <a:pt x="1953" y="2686"/>
                  </a:lnTo>
                  <a:lnTo>
                    <a:pt x="1424" y="2686"/>
                  </a:lnTo>
                  <a:lnTo>
                    <a:pt x="1180" y="2767"/>
                  </a:lnTo>
                  <a:lnTo>
                    <a:pt x="936" y="2848"/>
                  </a:lnTo>
                  <a:lnTo>
                    <a:pt x="692" y="2970"/>
                  </a:lnTo>
                  <a:lnTo>
                    <a:pt x="570" y="3092"/>
                  </a:lnTo>
                  <a:lnTo>
                    <a:pt x="407" y="3214"/>
                  </a:lnTo>
                  <a:lnTo>
                    <a:pt x="204" y="3540"/>
                  </a:lnTo>
                  <a:lnTo>
                    <a:pt x="41" y="3906"/>
                  </a:lnTo>
                  <a:lnTo>
                    <a:pt x="1" y="4272"/>
                  </a:lnTo>
                  <a:lnTo>
                    <a:pt x="1" y="4679"/>
                  </a:lnTo>
                  <a:lnTo>
                    <a:pt x="82" y="5045"/>
                  </a:lnTo>
                  <a:lnTo>
                    <a:pt x="285" y="5370"/>
                  </a:lnTo>
                  <a:lnTo>
                    <a:pt x="407" y="5533"/>
                  </a:lnTo>
                  <a:lnTo>
                    <a:pt x="529" y="5655"/>
                  </a:lnTo>
                  <a:lnTo>
                    <a:pt x="814" y="5858"/>
                  </a:lnTo>
                  <a:lnTo>
                    <a:pt x="1180" y="6021"/>
                  </a:lnTo>
                  <a:lnTo>
                    <a:pt x="1587" y="6102"/>
                  </a:lnTo>
                  <a:lnTo>
                    <a:pt x="1994" y="6143"/>
                  </a:lnTo>
                  <a:lnTo>
                    <a:pt x="2848" y="6184"/>
                  </a:lnTo>
                  <a:lnTo>
                    <a:pt x="3580" y="6143"/>
                  </a:lnTo>
                  <a:lnTo>
                    <a:pt x="4678" y="6143"/>
                  </a:lnTo>
                  <a:lnTo>
                    <a:pt x="5736" y="6102"/>
                  </a:lnTo>
                  <a:lnTo>
                    <a:pt x="6834" y="6021"/>
                  </a:lnTo>
                  <a:lnTo>
                    <a:pt x="7892" y="5899"/>
                  </a:lnTo>
                  <a:lnTo>
                    <a:pt x="8543" y="5818"/>
                  </a:lnTo>
                  <a:lnTo>
                    <a:pt x="8868" y="5736"/>
                  </a:lnTo>
                  <a:lnTo>
                    <a:pt x="9153" y="5614"/>
                  </a:lnTo>
                  <a:lnTo>
                    <a:pt x="9438" y="5452"/>
                  </a:lnTo>
                  <a:lnTo>
                    <a:pt x="9682" y="5248"/>
                  </a:lnTo>
                  <a:lnTo>
                    <a:pt x="9844" y="5045"/>
                  </a:lnTo>
                  <a:lnTo>
                    <a:pt x="9926" y="4760"/>
                  </a:lnTo>
                  <a:lnTo>
                    <a:pt x="9966" y="4557"/>
                  </a:lnTo>
                  <a:lnTo>
                    <a:pt x="9966" y="4353"/>
                  </a:lnTo>
                  <a:lnTo>
                    <a:pt x="9885" y="4150"/>
                  </a:lnTo>
                  <a:lnTo>
                    <a:pt x="9804" y="3946"/>
                  </a:lnTo>
                  <a:lnTo>
                    <a:pt x="9682" y="3784"/>
                  </a:lnTo>
                  <a:lnTo>
                    <a:pt x="9560" y="3662"/>
                  </a:lnTo>
                  <a:lnTo>
                    <a:pt x="9397" y="3499"/>
                  </a:lnTo>
                  <a:lnTo>
                    <a:pt x="9234" y="3418"/>
                  </a:lnTo>
                  <a:lnTo>
                    <a:pt x="9031" y="3336"/>
                  </a:lnTo>
                  <a:lnTo>
                    <a:pt x="8827" y="3296"/>
                  </a:lnTo>
                  <a:lnTo>
                    <a:pt x="8421" y="3296"/>
                  </a:lnTo>
                  <a:lnTo>
                    <a:pt x="8014" y="3418"/>
                  </a:lnTo>
                  <a:lnTo>
                    <a:pt x="7648" y="3580"/>
                  </a:lnTo>
                  <a:lnTo>
                    <a:pt x="7729" y="3458"/>
                  </a:lnTo>
                  <a:lnTo>
                    <a:pt x="7770" y="3296"/>
                  </a:lnTo>
                  <a:lnTo>
                    <a:pt x="7811" y="3011"/>
                  </a:lnTo>
                  <a:lnTo>
                    <a:pt x="7729" y="2726"/>
                  </a:lnTo>
                  <a:lnTo>
                    <a:pt x="7648" y="2564"/>
                  </a:lnTo>
                  <a:lnTo>
                    <a:pt x="7566" y="2441"/>
                  </a:lnTo>
                  <a:lnTo>
                    <a:pt x="7444" y="2360"/>
                  </a:lnTo>
                  <a:lnTo>
                    <a:pt x="7322" y="2279"/>
                  </a:lnTo>
                  <a:lnTo>
                    <a:pt x="7038" y="2157"/>
                  </a:lnTo>
                  <a:lnTo>
                    <a:pt x="6590" y="2157"/>
                  </a:lnTo>
                  <a:lnTo>
                    <a:pt x="6428" y="2197"/>
                  </a:lnTo>
                  <a:lnTo>
                    <a:pt x="6550" y="1913"/>
                  </a:lnTo>
                  <a:lnTo>
                    <a:pt x="6550" y="1628"/>
                  </a:lnTo>
                  <a:lnTo>
                    <a:pt x="6550" y="1303"/>
                  </a:lnTo>
                  <a:lnTo>
                    <a:pt x="6428" y="1018"/>
                  </a:lnTo>
                  <a:lnTo>
                    <a:pt x="6306" y="733"/>
                  </a:lnTo>
                  <a:lnTo>
                    <a:pt x="6102" y="489"/>
                  </a:lnTo>
                  <a:lnTo>
                    <a:pt x="5858" y="286"/>
                  </a:lnTo>
                  <a:lnTo>
                    <a:pt x="5614" y="164"/>
                  </a:lnTo>
                  <a:lnTo>
                    <a:pt x="5289" y="42"/>
                  </a:lnTo>
                  <a:lnTo>
                    <a:pt x="50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3"/>
            <p:cNvSpPr/>
            <p:nvPr/>
          </p:nvSpPr>
          <p:spPr>
            <a:xfrm>
              <a:off x="7593894" y="395296"/>
              <a:ext cx="474643" cy="301588"/>
            </a:xfrm>
            <a:custGeom>
              <a:rect b="b" l="l" r="r" t="t"/>
              <a:pathLst>
                <a:path extrusionOk="0" h="6591" w="10373">
                  <a:moveTo>
                    <a:pt x="5329" y="407"/>
                  </a:moveTo>
                  <a:lnTo>
                    <a:pt x="5532" y="448"/>
                  </a:lnTo>
                  <a:lnTo>
                    <a:pt x="5695" y="529"/>
                  </a:lnTo>
                  <a:lnTo>
                    <a:pt x="5858" y="611"/>
                  </a:lnTo>
                  <a:lnTo>
                    <a:pt x="6020" y="733"/>
                  </a:lnTo>
                  <a:lnTo>
                    <a:pt x="6183" y="855"/>
                  </a:lnTo>
                  <a:lnTo>
                    <a:pt x="6305" y="1017"/>
                  </a:lnTo>
                  <a:lnTo>
                    <a:pt x="6386" y="1180"/>
                  </a:lnTo>
                  <a:lnTo>
                    <a:pt x="6468" y="1384"/>
                  </a:lnTo>
                  <a:lnTo>
                    <a:pt x="6549" y="1546"/>
                  </a:lnTo>
                  <a:lnTo>
                    <a:pt x="6549" y="1750"/>
                  </a:lnTo>
                  <a:lnTo>
                    <a:pt x="6549" y="1953"/>
                  </a:lnTo>
                  <a:lnTo>
                    <a:pt x="6549" y="2116"/>
                  </a:lnTo>
                  <a:lnTo>
                    <a:pt x="6468" y="2319"/>
                  </a:lnTo>
                  <a:lnTo>
                    <a:pt x="6468" y="2441"/>
                  </a:lnTo>
                  <a:lnTo>
                    <a:pt x="6509" y="2522"/>
                  </a:lnTo>
                  <a:lnTo>
                    <a:pt x="6590" y="2604"/>
                  </a:lnTo>
                  <a:lnTo>
                    <a:pt x="6712" y="2604"/>
                  </a:lnTo>
                  <a:lnTo>
                    <a:pt x="6956" y="2563"/>
                  </a:lnTo>
                  <a:lnTo>
                    <a:pt x="7200" y="2563"/>
                  </a:lnTo>
                  <a:lnTo>
                    <a:pt x="7403" y="2644"/>
                  </a:lnTo>
                  <a:lnTo>
                    <a:pt x="7607" y="2807"/>
                  </a:lnTo>
                  <a:lnTo>
                    <a:pt x="7729" y="2970"/>
                  </a:lnTo>
                  <a:lnTo>
                    <a:pt x="7810" y="3214"/>
                  </a:lnTo>
                  <a:lnTo>
                    <a:pt x="7769" y="3458"/>
                  </a:lnTo>
                  <a:lnTo>
                    <a:pt x="7688" y="3702"/>
                  </a:lnTo>
                  <a:lnTo>
                    <a:pt x="7647" y="3783"/>
                  </a:lnTo>
                  <a:lnTo>
                    <a:pt x="7647" y="3824"/>
                  </a:lnTo>
                  <a:lnTo>
                    <a:pt x="7729" y="3946"/>
                  </a:lnTo>
                  <a:lnTo>
                    <a:pt x="7851" y="3987"/>
                  </a:lnTo>
                  <a:lnTo>
                    <a:pt x="7973" y="3987"/>
                  </a:lnTo>
                  <a:lnTo>
                    <a:pt x="8298" y="3824"/>
                  </a:lnTo>
                  <a:lnTo>
                    <a:pt x="8624" y="3702"/>
                  </a:lnTo>
                  <a:lnTo>
                    <a:pt x="8990" y="3702"/>
                  </a:lnTo>
                  <a:lnTo>
                    <a:pt x="9152" y="3743"/>
                  </a:lnTo>
                  <a:lnTo>
                    <a:pt x="9356" y="3824"/>
                  </a:lnTo>
                  <a:lnTo>
                    <a:pt x="9478" y="3865"/>
                  </a:lnTo>
                  <a:lnTo>
                    <a:pt x="9641" y="3987"/>
                  </a:lnTo>
                  <a:lnTo>
                    <a:pt x="9722" y="4109"/>
                  </a:lnTo>
                  <a:lnTo>
                    <a:pt x="9844" y="4231"/>
                  </a:lnTo>
                  <a:lnTo>
                    <a:pt x="9925" y="4394"/>
                  </a:lnTo>
                  <a:lnTo>
                    <a:pt x="9966" y="4556"/>
                  </a:lnTo>
                  <a:lnTo>
                    <a:pt x="9966" y="4719"/>
                  </a:lnTo>
                  <a:lnTo>
                    <a:pt x="9966" y="4882"/>
                  </a:lnTo>
                  <a:lnTo>
                    <a:pt x="9844" y="5166"/>
                  </a:lnTo>
                  <a:lnTo>
                    <a:pt x="9681" y="5370"/>
                  </a:lnTo>
                  <a:lnTo>
                    <a:pt x="9478" y="5532"/>
                  </a:lnTo>
                  <a:lnTo>
                    <a:pt x="9193" y="5655"/>
                  </a:lnTo>
                  <a:lnTo>
                    <a:pt x="8949" y="5777"/>
                  </a:lnTo>
                  <a:lnTo>
                    <a:pt x="8624" y="5858"/>
                  </a:lnTo>
                  <a:lnTo>
                    <a:pt x="8095" y="5939"/>
                  </a:lnTo>
                  <a:lnTo>
                    <a:pt x="8014" y="5939"/>
                  </a:lnTo>
                  <a:lnTo>
                    <a:pt x="8005" y="5947"/>
                  </a:lnTo>
                  <a:lnTo>
                    <a:pt x="8005" y="5947"/>
                  </a:lnTo>
                  <a:lnTo>
                    <a:pt x="6753" y="6061"/>
                  </a:lnTo>
                  <a:lnTo>
                    <a:pt x="5410" y="6143"/>
                  </a:lnTo>
                  <a:lnTo>
                    <a:pt x="4068" y="6183"/>
                  </a:lnTo>
                  <a:lnTo>
                    <a:pt x="2685" y="6183"/>
                  </a:lnTo>
                  <a:lnTo>
                    <a:pt x="2197" y="6143"/>
                  </a:lnTo>
                  <a:lnTo>
                    <a:pt x="1668" y="6102"/>
                  </a:lnTo>
                  <a:lnTo>
                    <a:pt x="1424" y="6021"/>
                  </a:lnTo>
                  <a:lnTo>
                    <a:pt x="1180" y="5939"/>
                  </a:lnTo>
                  <a:lnTo>
                    <a:pt x="977" y="5817"/>
                  </a:lnTo>
                  <a:lnTo>
                    <a:pt x="773" y="5655"/>
                  </a:lnTo>
                  <a:lnTo>
                    <a:pt x="610" y="5451"/>
                  </a:lnTo>
                  <a:lnTo>
                    <a:pt x="529" y="5248"/>
                  </a:lnTo>
                  <a:lnTo>
                    <a:pt x="448" y="5004"/>
                  </a:lnTo>
                  <a:lnTo>
                    <a:pt x="407" y="4800"/>
                  </a:lnTo>
                  <a:lnTo>
                    <a:pt x="407" y="4556"/>
                  </a:lnTo>
                  <a:lnTo>
                    <a:pt x="407" y="4312"/>
                  </a:lnTo>
                  <a:lnTo>
                    <a:pt x="488" y="4068"/>
                  </a:lnTo>
                  <a:lnTo>
                    <a:pt x="570" y="3865"/>
                  </a:lnTo>
                  <a:lnTo>
                    <a:pt x="773" y="3580"/>
                  </a:lnTo>
                  <a:lnTo>
                    <a:pt x="1017" y="3377"/>
                  </a:lnTo>
                  <a:lnTo>
                    <a:pt x="1261" y="3214"/>
                  </a:lnTo>
                  <a:lnTo>
                    <a:pt x="1587" y="3133"/>
                  </a:lnTo>
                  <a:lnTo>
                    <a:pt x="1871" y="3092"/>
                  </a:lnTo>
                  <a:lnTo>
                    <a:pt x="2197" y="3133"/>
                  </a:lnTo>
                  <a:lnTo>
                    <a:pt x="2482" y="3214"/>
                  </a:lnTo>
                  <a:lnTo>
                    <a:pt x="2766" y="3377"/>
                  </a:lnTo>
                  <a:lnTo>
                    <a:pt x="2970" y="3377"/>
                  </a:lnTo>
                  <a:lnTo>
                    <a:pt x="3051" y="3295"/>
                  </a:lnTo>
                  <a:lnTo>
                    <a:pt x="3092" y="3214"/>
                  </a:lnTo>
                  <a:lnTo>
                    <a:pt x="3051" y="2767"/>
                  </a:lnTo>
                  <a:lnTo>
                    <a:pt x="3092" y="2319"/>
                  </a:lnTo>
                  <a:lnTo>
                    <a:pt x="3214" y="1872"/>
                  </a:lnTo>
                  <a:lnTo>
                    <a:pt x="3376" y="1465"/>
                  </a:lnTo>
                  <a:lnTo>
                    <a:pt x="3621" y="1099"/>
                  </a:lnTo>
                  <a:lnTo>
                    <a:pt x="3905" y="814"/>
                  </a:lnTo>
                  <a:lnTo>
                    <a:pt x="4068" y="692"/>
                  </a:lnTo>
                  <a:lnTo>
                    <a:pt x="4271" y="570"/>
                  </a:lnTo>
                  <a:lnTo>
                    <a:pt x="4475" y="489"/>
                  </a:lnTo>
                  <a:lnTo>
                    <a:pt x="4719" y="448"/>
                  </a:lnTo>
                  <a:lnTo>
                    <a:pt x="5126" y="407"/>
                  </a:lnTo>
                  <a:close/>
                  <a:moveTo>
                    <a:pt x="4881" y="1"/>
                  </a:moveTo>
                  <a:lnTo>
                    <a:pt x="4597" y="41"/>
                  </a:lnTo>
                  <a:lnTo>
                    <a:pt x="4312" y="123"/>
                  </a:lnTo>
                  <a:lnTo>
                    <a:pt x="4068" y="245"/>
                  </a:lnTo>
                  <a:lnTo>
                    <a:pt x="3865" y="367"/>
                  </a:lnTo>
                  <a:lnTo>
                    <a:pt x="3621" y="529"/>
                  </a:lnTo>
                  <a:lnTo>
                    <a:pt x="3458" y="692"/>
                  </a:lnTo>
                  <a:lnTo>
                    <a:pt x="3254" y="895"/>
                  </a:lnTo>
                  <a:lnTo>
                    <a:pt x="3132" y="1099"/>
                  </a:lnTo>
                  <a:lnTo>
                    <a:pt x="3010" y="1343"/>
                  </a:lnTo>
                  <a:lnTo>
                    <a:pt x="2888" y="1587"/>
                  </a:lnTo>
                  <a:lnTo>
                    <a:pt x="2726" y="2116"/>
                  </a:lnTo>
                  <a:lnTo>
                    <a:pt x="2644" y="2644"/>
                  </a:lnTo>
                  <a:lnTo>
                    <a:pt x="2661" y="2878"/>
                  </a:lnTo>
                  <a:lnTo>
                    <a:pt x="2661" y="2878"/>
                  </a:lnTo>
                  <a:lnTo>
                    <a:pt x="2400" y="2767"/>
                  </a:lnTo>
                  <a:lnTo>
                    <a:pt x="2115" y="2685"/>
                  </a:lnTo>
                  <a:lnTo>
                    <a:pt x="1790" y="2685"/>
                  </a:lnTo>
                  <a:lnTo>
                    <a:pt x="1465" y="2726"/>
                  </a:lnTo>
                  <a:lnTo>
                    <a:pt x="1180" y="2807"/>
                  </a:lnTo>
                  <a:lnTo>
                    <a:pt x="895" y="2970"/>
                  </a:lnTo>
                  <a:lnTo>
                    <a:pt x="610" y="3133"/>
                  </a:lnTo>
                  <a:lnTo>
                    <a:pt x="448" y="3336"/>
                  </a:lnTo>
                  <a:lnTo>
                    <a:pt x="285" y="3580"/>
                  </a:lnTo>
                  <a:lnTo>
                    <a:pt x="163" y="3824"/>
                  </a:lnTo>
                  <a:lnTo>
                    <a:pt x="82" y="4068"/>
                  </a:lnTo>
                  <a:lnTo>
                    <a:pt x="0" y="4353"/>
                  </a:lnTo>
                  <a:lnTo>
                    <a:pt x="0" y="4597"/>
                  </a:lnTo>
                  <a:lnTo>
                    <a:pt x="0" y="4882"/>
                  </a:lnTo>
                  <a:lnTo>
                    <a:pt x="41" y="5166"/>
                  </a:lnTo>
                  <a:lnTo>
                    <a:pt x="163" y="5451"/>
                  </a:lnTo>
                  <a:lnTo>
                    <a:pt x="326" y="5695"/>
                  </a:lnTo>
                  <a:lnTo>
                    <a:pt x="488" y="5939"/>
                  </a:lnTo>
                  <a:lnTo>
                    <a:pt x="692" y="6102"/>
                  </a:lnTo>
                  <a:lnTo>
                    <a:pt x="936" y="6224"/>
                  </a:lnTo>
                  <a:lnTo>
                    <a:pt x="1180" y="6346"/>
                  </a:lnTo>
                  <a:lnTo>
                    <a:pt x="1465" y="6427"/>
                  </a:lnTo>
                  <a:lnTo>
                    <a:pt x="1749" y="6509"/>
                  </a:lnTo>
                  <a:lnTo>
                    <a:pt x="2360" y="6590"/>
                  </a:lnTo>
                  <a:lnTo>
                    <a:pt x="2970" y="6590"/>
                  </a:lnTo>
                  <a:lnTo>
                    <a:pt x="4149" y="6549"/>
                  </a:lnTo>
                  <a:lnTo>
                    <a:pt x="6102" y="6468"/>
                  </a:lnTo>
                  <a:lnTo>
                    <a:pt x="8095" y="6305"/>
                  </a:lnTo>
                  <a:lnTo>
                    <a:pt x="8176" y="6305"/>
                  </a:lnTo>
                  <a:lnTo>
                    <a:pt x="8186" y="6295"/>
                  </a:lnTo>
                  <a:lnTo>
                    <a:pt x="8186" y="6295"/>
                  </a:lnTo>
                  <a:lnTo>
                    <a:pt x="8461" y="6265"/>
                  </a:lnTo>
                  <a:lnTo>
                    <a:pt x="8827" y="6183"/>
                  </a:lnTo>
                  <a:lnTo>
                    <a:pt x="9234" y="6061"/>
                  </a:lnTo>
                  <a:lnTo>
                    <a:pt x="9559" y="5939"/>
                  </a:lnTo>
                  <a:lnTo>
                    <a:pt x="9885" y="5736"/>
                  </a:lnTo>
                  <a:lnTo>
                    <a:pt x="10007" y="5614"/>
                  </a:lnTo>
                  <a:lnTo>
                    <a:pt x="10129" y="5451"/>
                  </a:lnTo>
                  <a:lnTo>
                    <a:pt x="10251" y="5288"/>
                  </a:lnTo>
                  <a:lnTo>
                    <a:pt x="10291" y="5126"/>
                  </a:lnTo>
                  <a:lnTo>
                    <a:pt x="10373" y="4922"/>
                  </a:lnTo>
                  <a:lnTo>
                    <a:pt x="10373" y="4719"/>
                  </a:lnTo>
                  <a:lnTo>
                    <a:pt x="10373" y="4516"/>
                  </a:lnTo>
                  <a:lnTo>
                    <a:pt x="10291" y="4353"/>
                  </a:lnTo>
                  <a:lnTo>
                    <a:pt x="10251" y="4149"/>
                  </a:lnTo>
                  <a:lnTo>
                    <a:pt x="10129" y="3987"/>
                  </a:lnTo>
                  <a:lnTo>
                    <a:pt x="10007" y="3824"/>
                  </a:lnTo>
                  <a:lnTo>
                    <a:pt x="9844" y="3661"/>
                  </a:lnTo>
                  <a:lnTo>
                    <a:pt x="9681" y="3539"/>
                  </a:lnTo>
                  <a:lnTo>
                    <a:pt x="9519" y="3458"/>
                  </a:lnTo>
                  <a:lnTo>
                    <a:pt x="9315" y="3377"/>
                  </a:lnTo>
                  <a:lnTo>
                    <a:pt x="9071" y="3336"/>
                  </a:lnTo>
                  <a:lnTo>
                    <a:pt x="8868" y="3295"/>
                  </a:lnTo>
                  <a:lnTo>
                    <a:pt x="8624" y="3336"/>
                  </a:lnTo>
                  <a:lnTo>
                    <a:pt x="8380" y="3377"/>
                  </a:lnTo>
                  <a:lnTo>
                    <a:pt x="8176" y="3417"/>
                  </a:lnTo>
                  <a:lnTo>
                    <a:pt x="8176" y="3377"/>
                  </a:lnTo>
                  <a:lnTo>
                    <a:pt x="8176" y="3173"/>
                  </a:lnTo>
                  <a:lnTo>
                    <a:pt x="8176" y="3011"/>
                  </a:lnTo>
                  <a:lnTo>
                    <a:pt x="8095" y="2848"/>
                  </a:lnTo>
                  <a:lnTo>
                    <a:pt x="8014" y="2685"/>
                  </a:lnTo>
                  <a:lnTo>
                    <a:pt x="7891" y="2522"/>
                  </a:lnTo>
                  <a:lnTo>
                    <a:pt x="7769" y="2400"/>
                  </a:lnTo>
                  <a:lnTo>
                    <a:pt x="7647" y="2278"/>
                  </a:lnTo>
                  <a:lnTo>
                    <a:pt x="7485" y="2238"/>
                  </a:lnTo>
                  <a:lnTo>
                    <a:pt x="7281" y="2156"/>
                  </a:lnTo>
                  <a:lnTo>
                    <a:pt x="6940" y="2156"/>
                  </a:lnTo>
                  <a:lnTo>
                    <a:pt x="6956" y="2075"/>
                  </a:lnTo>
                  <a:lnTo>
                    <a:pt x="6956" y="1831"/>
                  </a:lnTo>
                  <a:lnTo>
                    <a:pt x="6956" y="1587"/>
                  </a:lnTo>
                  <a:lnTo>
                    <a:pt x="6915" y="1384"/>
                  </a:lnTo>
                  <a:lnTo>
                    <a:pt x="6834" y="1139"/>
                  </a:lnTo>
                  <a:lnTo>
                    <a:pt x="6712" y="936"/>
                  </a:lnTo>
                  <a:lnTo>
                    <a:pt x="6590" y="733"/>
                  </a:lnTo>
                  <a:lnTo>
                    <a:pt x="6427" y="529"/>
                  </a:lnTo>
                  <a:lnTo>
                    <a:pt x="6224" y="367"/>
                  </a:lnTo>
                  <a:lnTo>
                    <a:pt x="6061" y="245"/>
                  </a:lnTo>
                  <a:lnTo>
                    <a:pt x="5817" y="163"/>
                  </a:lnTo>
                  <a:lnTo>
                    <a:pt x="5614" y="82"/>
                  </a:lnTo>
                  <a:lnTo>
                    <a:pt x="5370" y="41"/>
                  </a:lnTo>
                  <a:lnTo>
                    <a:pt x="512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5" name="Google Shape;415;p13"/>
          <p:cNvGrpSpPr/>
          <p:nvPr/>
        </p:nvGrpSpPr>
        <p:grpSpPr>
          <a:xfrm>
            <a:off x="8341181" y="4513505"/>
            <a:ext cx="474643" cy="299712"/>
            <a:chOff x="7729218" y="1694205"/>
            <a:chExt cx="474643" cy="299712"/>
          </a:xfrm>
        </p:grpSpPr>
        <p:sp>
          <p:nvSpPr>
            <p:cNvPr id="416" name="Google Shape;416;p13"/>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3"/>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8" name="Google Shape;418;p13"/>
          <p:cNvSpPr/>
          <p:nvPr/>
        </p:nvSpPr>
        <p:spPr>
          <a:xfrm>
            <a:off x="7493953" y="54434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9" name="Google Shape;419;p13"/>
          <p:cNvGrpSpPr/>
          <p:nvPr/>
        </p:nvGrpSpPr>
        <p:grpSpPr>
          <a:xfrm>
            <a:off x="-421852" y="-181433"/>
            <a:ext cx="1985536" cy="1455081"/>
            <a:chOff x="238125" y="896375"/>
            <a:chExt cx="635575" cy="465775"/>
          </a:xfrm>
        </p:grpSpPr>
        <p:sp>
          <p:nvSpPr>
            <p:cNvPr id="420" name="Google Shape;420;p13"/>
            <p:cNvSpPr/>
            <p:nvPr/>
          </p:nvSpPr>
          <p:spPr>
            <a:xfrm>
              <a:off x="258450" y="937050"/>
              <a:ext cx="615250" cy="425100"/>
            </a:xfrm>
            <a:custGeom>
              <a:rect b="b" l="l" r="r" t="t"/>
              <a:pathLst>
                <a:path extrusionOk="0" h="17004" w="24610">
                  <a:moveTo>
                    <a:pt x="24366" y="1"/>
                  </a:moveTo>
                  <a:lnTo>
                    <a:pt x="24325" y="41"/>
                  </a:lnTo>
                  <a:lnTo>
                    <a:pt x="19891" y="4394"/>
                  </a:lnTo>
                  <a:lnTo>
                    <a:pt x="15457" y="8705"/>
                  </a:lnTo>
                  <a:lnTo>
                    <a:pt x="14441" y="9682"/>
                  </a:lnTo>
                  <a:lnTo>
                    <a:pt x="13383" y="10658"/>
                  </a:lnTo>
                  <a:lnTo>
                    <a:pt x="12325" y="11593"/>
                  </a:lnTo>
                  <a:lnTo>
                    <a:pt x="11227" y="12488"/>
                  </a:lnTo>
                  <a:lnTo>
                    <a:pt x="10048" y="13342"/>
                  </a:lnTo>
                  <a:lnTo>
                    <a:pt x="8868" y="14115"/>
                  </a:lnTo>
                  <a:lnTo>
                    <a:pt x="8258" y="14481"/>
                  </a:lnTo>
                  <a:lnTo>
                    <a:pt x="7648" y="14807"/>
                  </a:lnTo>
                  <a:lnTo>
                    <a:pt x="6997" y="15132"/>
                  </a:lnTo>
                  <a:lnTo>
                    <a:pt x="6346" y="15417"/>
                  </a:lnTo>
                  <a:lnTo>
                    <a:pt x="5614" y="15702"/>
                  </a:lnTo>
                  <a:lnTo>
                    <a:pt x="4841" y="15986"/>
                  </a:lnTo>
                  <a:lnTo>
                    <a:pt x="4109" y="16190"/>
                  </a:lnTo>
                  <a:lnTo>
                    <a:pt x="3336" y="16352"/>
                  </a:lnTo>
                  <a:lnTo>
                    <a:pt x="2563" y="16515"/>
                  </a:lnTo>
                  <a:lnTo>
                    <a:pt x="1750" y="16597"/>
                  </a:lnTo>
                  <a:lnTo>
                    <a:pt x="977" y="16637"/>
                  </a:lnTo>
                  <a:lnTo>
                    <a:pt x="204" y="16597"/>
                  </a:lnTo>
                  <a:lnTo>
                    <a:pt x="123" y="16637"/>
                  </a:lnTo>
                  <a:lnTo>
                    <a:pt x="41" y="16678"/>
                  </a:lnTo>
                  <a:lnTo>
                    <a:pt x="1" y="16719"/>
                  </a:lnTo>
                  <a:lnTo>
                    <a:pt x="1" y="16800"/>
                  </a:lnTo>
                  <a:lnTo>
                    <a:pt x="1" y="16841"/>
                  </a:lnTo>
                  <a:lnTo>
                    <a:pt x="41" y="16922"/>
                  </a:lnTo>
                  <a:lnTo>
                    <a:pt x="123" y="16963"/>
                  </a:lnTo>
                  <a:lnTo>
                    <a:pt x="204" y="17003"/>
                  </a:lnTo>
                  <a:lnTo>
                    <a:pt x="895" y="17003"/>
                  </a:lnTo>
                  <a:lnTo>
                    <a:pt x="1587" y="16963"/>
                  </a:lnTo>
                  <a:lnTo>
                    <a:pt x="2319" y="16922"/>
                  </a:lnTo>
                  <a:lnTo>
                    <a:pt x="3011" y="16800"/>
                  </a:lnTo>
                  <a:lnTo>
                    <a:pt x="3661" y="16678"/>
                  </a:lnTo>
                  <a:lnTo>
                    <a:pt x="4353" y="16515"/>
                  </a:lnTo>
                  <a:lnTo>
                    <a:pt x="5044" y="16312"/>
                  </a:lnTo>
                  <a:lnTo>
                    <a:pt x="5695" y="16068"/>
                  </a:lnTo>
                  <a:lnTo>
                    <a:pt x="6346" y="15824"/>
                  </a:lnTo>
                  <a:lnTo>
                    <a:pt x="6997" y="15539"/>
                  </a:lnTo>
                  <a:lnTo>
                    <a:pt x="7648" y="15214"/>
                  </a:lnTo>
                  <a:lnTo>
                    <a:pt x="8258" y="14888"/>
                  </a:lnTo>
                  <a:lnTo>
                    <a:pt x="9478" y="14156"/>
                  </a:lnTo>
                  <a:lnTo>
                    <a:pt x="10617" y="13383"/>
                  </a:lnTo>
                  <a:lnTo>
                    <a:pt x="11797" y="12488"/>
                  </a:lnTo>
                  <a:lnTo>
                    <a:pt x="12895" y="11593"/>
                  </a:lnTo>
                  <a:lnTo>
                    <a:pt x="13993" y="10617"/>
                  </a:lnTo>
                  <a:lnTo>
                    <a:pt x="15051" y="9641"/>
                  </a:lnTo>
                  <a:lnTo>
                    <a:pt x="17247" y="7485"/>
                  </a:lnTo>
                  <a:lnTo>
                    <a:pt x="19444" y="5370"/>
                  </a:lnTo>
                  <a:lnTo>
                    <a:pt x="24569" y="326"/>
                  </a:lnTo>
                  <a:lnTo>
                    <a:pt x="24610" y="245"/>
                  </a:lnTo>
                  <a:lnTo>
                    <a:pt x="24610" y="163"/>
                  </a:lnTo>
                  <a:lnTo>
                    <a:pt x="24610" y="123"/>
                  </a:lnTo>
                  <a:lnTo>
                    <a:pt x="24569" y="82"/>
                  </a:lnTo>
                  <a:lnTo>
                    <a:pt x="24528" y="41"/>
                  </a:lnTo>
                  <a:lnTo>
                    <a:pt x="2444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3"/>
            <p:cNvSpPr/>
            <p:nvPr/>
          </p:nvSpPr>
          <p:spPr>
            <a:xfrm>
              <a:off x="238125" y="918750"/>
              <a:ext cx="596925" cy="409850"/>
            </a:xfrm>
            <a:custGeom>
              <a:rect b="b" l="l" r="r" t="t"/>
              <a:pathLst>
                <a:path extrusionOk="0" h="16394" w="23877">
                  <a:moveTo>
                    <a:pt x="23714" y="1"/>
                  </a:moveTo>
                  <a:lnTo>
                    <a:pt x="23633" y="41"/>
                  </a:lnTo>
                  <a:lnTo>
                    <a:pt x="23592" y="82"/>
                  </a:lnTo>
                  <a:lnTo>
                    <a:pt x="22697" y="1139"/>
                  </a:lnTo>
                  <a:lnTo>
                    <a:pt x="21762" y="2197"/>
                  </a:lnTo>
                  <a:lnTo>
                    <a:pt x="20786" y="3214"/>
                  </a:lnTo>
                  <a:lnTo>
                    <a:pt x="19809" y="4231"/>
                  </a:lnTo>
                  <a:lnTo>
                    <a:pt x="18792" y="5166"/>
                  </a:lnTo>
                  <a:lnTo>
                    <a:pt x="17775" y="6143"/>
                  </a:lnTo>
                  <a:lnTo>
                    <a:pt x="16718" y="7038"/>
                  </a:lnTo>
                  <a:lnTo>
                    <a:pt x="15620" y="7892"/>
                  </a:lnTo>
                  <a:lnTo>
                    <a:pt x="14481" y="8746"/>
                  </a:lnTo>
                  <a:lnTo>
                    <a:pt x="13342" y="9559"/>
                  </a:lnTo>
                  <a:lnTo>
                    <a:pt x="12162" y="10332"/>
                  </a:lnTo>
                  <a:lnTo>
                    <a:pt x="10983" y="11105"/>
                  </a:lnTo>
                  <a:lnTo>
                    <a:pt x="9762" y="11797"/>
                  </a:lnTo>
                  <a:lnTo>
                    <a:pt x="8542" y="12488"/>
                  </a:lnTo>
                  <a:lnTo>
                    <a:pt x="7322" y="13139"/>
                  </a:lnTo>
                  <a:lnTo>
                    <a:pt x="6061" y="13749"/>
                  </a:lnTo>
                  <a:lnTo>
                    <a:pt x="4596" y="14400"/>
                  </a:lnTo>
                  <a:lnTo>
                    <a:pt x="3132" y="14969"/>
                  </a:lnTo>
                  <a:lnTo>
                    <a:pt x="1627" y="15539"/>
                  </a:lnTo>
                  <a:lnTo>
                    <a:pt x="122" y="16027"/>
                  </a:lnTo>
                  <a:lnTo>
                    <a:pt x="81" y="16068"/>
                  </a:lnTo>
                  <a:lnTo>
                    <a:pt x="0" y="16108"/>
                  </a:lnTo>
                  <a:lnTo>
                    <a:pt x="0" y="16190"/>
                  </a:lnTo>
                  <a:lnTo>
                    <a:pt x="0" y="16271"/>
                  </a:lnTo>
                  <a:lnTo>
                    <a:pt x="41" y="16312"/>
                  </a:lnTo>
                  <a:lnTo>
                    <a:pt x="81" y="16393"/>
                  </a:lnTo>
                  <a:lnTo>
                    <a:pt x="244" y="16393"/>
                  </a:lnTo>
                  <a:lnTo>
                    <a:pt x="1586" y="15946"/>
                  </a:lnTo>
                  <a:lnTo>
                    <a:pt x="2888" y="15457"/>
                  </a:lnTo>
                  <a:lnTo>
                    <a:pt x="4230" y="14929"/>
                  </a:lnTo>
                  <a:lnTo>
                    <a:pt x="5532" y="14400"/>
                  </a:lnTo>
                  <a:lnTo>
                    <a:pt x="6793" y="13790"/>
                  </a:lnTo>
                  <a:lnTo>
                    <a:pt x="8095" y="13180"/>
                  </a:lnTo>
                  <a:lnTo>
                    <a:pt x="9315" y="12488"/>
                  </a:lnTo>
                  <a:lnTo>
                    <a:pt x="10535" y="11797"/>
                  </a:lnTo>
                  <a:lnTo>
                    <a:pt x="11755" y="11064"/>
                  </a:lnTo>
                  <a:lnTo>
                    <a:pt x="12935" y="10292"/>
                  </a:lnTo>
                  <a:lnTo>
                    <a:pt x="14074" y="9478"/>
                  </a:lnTo>
                  <a:lnTo>
                    <a:pt x="15213" y="8665"/>
                  </a:lnTo>
                  <a:lnTo>
                    <a:pt x="16352" y="7810"/>
                  </a:lnTo>
                  <a:lnTo>
                    <a:pt x="17409" y="6915"/>
                  </a:lnTo>
                  <a:lnTo>
                    <a:pt x="18467" y="5980"/>
                  </a:lnTo>
                  <a:lnTo>
                    <a:pt x="19525" y="5044"/>
                  </a:lnTo>
                  <a:lnTo>
                    <a:pt x="20663" y="3905"/>
                  </a:lnTo>
                  <a:lnTo>
                    <a:pt x="21762" y="2767"/>
                  </a:lnTo>
                  <a:lnTo>
                    <a:pt x="22819" y="1546"/>
                  </a:lnTo>
                  <a:lnTo>
                    <a:pt x="23836" y="326"/>
                  </a:lnTo>
                  <a:lnTo>
                    <a:pt x="23877" y="285"/>
                  </a:lnTo>
                  <a:lnTo>
                    <a:pt x="23877" y="204"/>
                  </a:lnTo>
                  <a:lnTo>
                    <a:pt x="23836" y="82"/>
                  </a:lnTo>
                  <a:lnTo>
                    <a:pt x="23755" y="41"/>
                  </a:lnTo>
                  <a:lnTo>
                    <a:pt x="237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3"/>
            <p:cNvSpPr/>
            <p:nvPr/>
          </p:nvSpPr>
          <p:spPr>
            <a:xfrm>
              <a:off x="261500" y="916725"/>
              <a:ext cx="477975" cy="336600"/>
            </a:xfrm>
            <a:custGeom>
              <a:rect b="b" l="l" r="r" t="t"/>
              <a:pathLst>
                <a:path extrusionOk="0" h="13464" w="19119">
                  <a:moveTo>
                    <a:pt x="18915" y="0"/>
                  </a:moveTo>
                  <a:lnTo>
                    <a:pt x="18834" y="41"/>
                  </a:lnTo>
                  <a:lnTo>
                    <a:pt x="18793" y="82"/>
                  </a:lnTo>
                  <a:lnTo>
                    <a:pt x="18101" y="1017"/>
                  </a:lnTo>
                  <a:lnTo>
                    <a:pt x="17410" y="1912"/>
                  </a:lnTo>
                  <a:lnTo>
                    <a:pt x="16678" y="2766"/>
                  </a:lnTo>
                  <a:lnTo>
                    <a:pt x="15946" y="3620"/>
                  </a:lnTo>
                  <a:lnTo>
                    <a:pt x="15132" y="4434"/>
                  </a:lnTo>
                  <a:lnTo>
                    <a:pt x="14319" y="5247"/>
                  </a:lnTo>
                  <a:lnTo>
                    <a:pt x="13505" y="5980"/>
                  </a:lnTo>
                  <a:lnTo>
                    <a:pt x="12610" y="6712"/>
                  </a:lnTo>
                  <a:lnTo>
                    <a:pt x="11756" y="7403"/>
                  </a:lnTo>
                  <a:lnTo>
                    <a:pt x="10820" y="8095"/>
                  </a:lnTo>
                  <a:lnTo>
                    <a:pt x="9885" y="8746"/>
                  </a:lnTo>
                  <a:lnTo>
                    <a:pt x="8949" y="9315"/>
                  </a:lnTo>
                  <a:lnTo>
                    <a:pt x="7973" y="9925"/>
                  </a:lnTo>
                  <a:lnTo>
                    <a:pt x="6997" y="10454"/>
                  </a:lnTo>
                  <a:lnTo>
                    <a:pt x="5980" y="10942"/>
                  </a:lnTo>
                  <a:lnTo>
                    <a:pt x="4963" y="11430"/>
                  </a:lnTo>
                  <a:lnTo>
                    <a:pt x="3783" y="11918"/>
                  </a:lnTo>
                  <a:lnTo>
                    <a:pt x="2563" y="12366"/>
                  </a:lnTo>
                  <a:lnTo>
                    <a:pt x="1343" y="12772"/>
                  </a:lnTo>
                  <a:lnTo>
                    <a:pt x="123" y="13098"/>
                  </a:lnTo>
                  <a:lnTo>
                    <a:pt x="41" y="13139"/>
                  </a:lnTo>
                  <a:lnTo>
                    <a:pt x="1" y="13220"/>
                  </a:lnTo>
                  <a:lnTo>
                    <a:pt x="1" y="13261"/>
                  </a:lnTo>
                  <a:lnTo>
                    <a:pt x="1" y="13342"/>
                  </a:lnTo>
                  <a:lnTo>
                    <a:pt x="41" y="13383"/>
                  </a:lnTo>
                  <a:lnTo>
                    <a:pt x="82" y="13464"/>
                  </a:lnTo>
                  <a:lnTo>
                    <a:pt x="245" y="13464"/>
                  </a:lnTo>
                  <a:lnTo>
                    <a:pt x="1343" y="13179"/>
                  </a:lnTo>
                  <a:lnTo>
                    <a:pt x="2400" y="12813"/>
                  </a:lnTo>
                  <a:lnTo>
                    <a:pt x="3499" y="12406"/>
                  </a:lnTo>
                  <a:lnTo>
                    <a:pt x="4556" y="12000"/>
                  </a:lnTo>
                  <a:lnTo>
                    <a:pt x="5614" y="11552"/>
                  </a:lnTo>
                  <a:lnTo>
                    <a:pt x="6631" y="11023"/>
                  </a:lnTo>
                  <a:lnTo>
                    <a:pt x="7648" y="10495"/>
                  </a:lnTo>
                  <a:lnTo>
                    <a:pt x="8665" y="9925"/>
                  </a:lnTo>
                  <a:lnTo>
                    <a:pt x="9641" y="9356"/>
                  </a:lnTo>
                  <a:lnTo>
                    <a:pt x="10576" y="8705"/>
                  </a:lnTo>
                  <a:lnTo>
                    <a:pt x="11512" y="8054"/>
                  </a:lnTo>
                  <a:lnTo>
                    <a:pt x="12447" y="7363"/>
                  </a:lnTo>
                  <a:lnTo>
                    <a:pt x="13342" y="6630"/>
                  </a:lnTo>
                  <a:lnTo>
                    <a:pt x="14197" y="5858"/>
                  </a:lnTo>
                  <a:lnTo>
                    <a:pt x="15010" y="5085"/>
                  </a:lnTo>
                  <a:lnTo>
                    <a:pt x="15824" y="4271"/>
                  </a:lnTo>
                  <a:lnTo>
                    <a:pt x="16718" y="3295"/>
                  </a:lnTo>
                  <a:lnTo>
                    <a:pt x="17532" y="2319"/>
                  </a:lnTo>
                  <a:lnTo>
                    <a:pt x="18345" y="1302"/>
                  </a:lnTo>
                  <a:lnTo>
                    <a:pt x="19078" y="285"/>
                  </a:lnTo>
                  <a:lnTo>
                    <a:pt x="19118" y="204"/>
                  </a:lnTo>
                  <a:lnTo>
                    <a:pt x="19118" y="122"/>
                  </a:lnTo>
                  <a:lnTo>
                    <a:pt x="19078" y="82"/>
                  </a:lnTo>
                  <a:lnTo>
                    <a:pt x="19037" y="41"/>
                  </a:lnTo>
                  <a:lnTo>
                    <a:pt x="1891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3"/>
            <p:cNvSpPr/>
            <p:nvPr/>
          </p:nvSpPr>
          <p:spPr>
            <a:xfrm>
              <a:off x="277775" y="921800"/>
              <a:ext cx="404750" cy="281700"/>
            </a:xfrm>
            <a:custGeom>
              <a:rect b="b" l="l" r="r" t="t"/>
              <a:pathLst>
                <a:path extrusionOk="0" h="11268" w="1619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3"/>
            <p:cNvSpPr/>
            <p:nvPr/>
          </p:nvSpPr>
          <p:spPr>
            <a:xfrm>
              <a:off x="329625" y="896375"/>
              <a:ext cx="264425" cy="187150"/>
            </a:xfrm>
            <a:custGeom>
              <a:rect b="b" l="l" r="r" t="t"/>
              <a:pathLst>
                <a:path extrusionOk="0" h="7486" w="10577">
                  <a:moveTo>
                    <a:pt x="7038" y="1"/>
                  </a:moveTo>
                  <a:lnTo>
                    <a:pt x="6956" y="41"/>
                  </a:lnTo>
                  <a:lnTo>
                    <a:pt x="5940" y="651"/>
                  </a:lnTo>
                  <a:lnTo>
                    <a:pt x="4963" y="1262"/>
                  </a:lnTo>
                  <a:lnTo>
                    <a:pt x="4028" y="1953"/>
                  </a:lnTo>
                  <a:lnTo>
                    <a:pt x="3133" y="2645"/>
                  </a:lnTo>
                  <a:lnTo>
                    <a:pt x="2197" y="3417"/>
                  </a:lnTo>
                  <a:lnTo>
                    <a:pt x="1343" y="4231"/>
                  </a:lnTo>
                  <a:lnTo>
                    <a:pt x="936" y="4597"/>
                  </a:lnTo>
                  <a:lnTo>
                    <a:pt x="570" y="5004"/>
                  </a:lnTo>
                  <a:lnTo>
                    <a:pt x="408" y="5207"/>
                  </a:lnTo>
                  <a:lnTo>
                    <a:pt x="286" y="5451"/>
                  </a:lnTo>
                  <a:lnTo>
                    <a:pt x="164" y="5655"/>
                  </a:lnTo>
                  <a:lnTo>
                    <a:pt x="82" y="5899"/>
                  </a:lnTo>
                  <a:lnTo>
                    <a:pt x="42" y="6143"/>
                  </a:lnTo>
                  <a:lnTo>
                    <a:pt x="1" y="6346"/>
                  </a:lnTo>
                  <a:lnTo>
                    <a:pt x="42" y="6550"/>
                  </a:lnTo>
                  <a:lnTo>
                    <a:pt x="82" y="6753"/>
                  </a:lnTo>
                  <a:lnTo>
                    <a:pt x="164" y="6956"/>
                  </a:lnTo>
                  <a:lnTo>
                    <a:pt x="286" y="7119"/>
                  </a:lnTo>
                  <a:lnTo>
                    <a:pt x="448" y="7282"/>
                  </a:lnTo>
                  <a:lnTo>
                    <a:pt x="652" y="7404"/>
                  </a:lnTo>
                  <a:lnTo>
                    <a:pt x="896" y="7485"/>
                  </a:lnTo>
                  <a:lnTo>
                    <a:pt x="1140" y="7485"/>
                  </a:lnTo>
                  <a:lnTo>
                    <a:pt x="1384" y="7444"/>
                  </a:lnTo>
                  <a:lnTo>
                    <a:pt x="1669" y="7404"/>
                  </a:lnTo>
                  <a:lnTo>
                    <a:pt x="2157" y="7160"/>
                  </a:lnTo>
                  <a:lnTo>
                    <a:pt x="2604" y="6916"/>
                  </a:lnTo>
                  <a:lnTo>
                    <a:pt x="3621" y="6346"/>
                  </a:lnTo>
                  <a:lnTo>
                    <a:pt x="4638" y="5777"/>
                  </a:lnTo>
                  <a:lnTo>
                    <a:pt x="5614" y="5126"/>
                  </a:lnTo>
                  <a:lnTo>
                    <a:pt x="6550" y="4475"/>
                  </a:lnTo>
                  <a:lnTo>
                    <a:pt x="7607" y="3662"/>
                  </a:lnTo>
                  <a:lnTo>
                    <a:pt x="8584" y="2848"/>
                  </a:lnTo>
                  <a:lnTo>
                    <a:pt x="9600" y="1953"/>
                  </a:lnTo>
                  <a:lnTo>
                    <a:pt x="10536" y="1058"/>
                  </a:lnTo>
                  <a:lnTo>
                    <a:pt x="10577" y="977"/>
                  </a:lnTo>
                  <a:lnTo>
                    <a:pt x="10577" y="936"/>
                  </a:lnTo>
                  <a:lnTo>
                    <a:pt x="10577" y="855"/>
                  </a:lnTo>
                  <a:lnTo>
                    <a:pt x="10536" y="814"/>
                  </a:lnTo>
                  <a:lnTo>
                    <a:pt x="10455" y="774"/>
                  </a:lnTo>
                  <a:lnTo>
                    <a:pt x="10414" y="733"/>
                  </a:lnTo>
                  <a:lnTo>
                    <a:pt x="10333" y="774"/>
                  </a:lnTo>
                  <a:lnTo>
                    <a:pt x="10251" y="814"/>
                  </a:lnTo>
                  <a:lnTo>
                    <a:pt x="9478" y="1546"/>
                  </a:lnTo>
                  <a:lnTo>
                    <a:pt x="8706" y="2238"/>
                  </a:lnTo>
                  <a:lnTo>
                    <a:pt x="7892" y="2929"/>
                  </a:lnTo>
                  <a:lnTo>
                    <a:pt x="7079" y="3621"/>
                  </a:lnTo>
                  <a:lnTo>
                    <a:pt x="6224" y="4231"/>
                  </a:lnTo>
                  <a:lnTo>
                    <a:pt x="5329" y="4841"/>
                  </a:lnTo>
                  <a:lnTo>
                    <a:pt x="4435" y="5451"/>
                  </a:lnTo>
                  <a:lnTo>
                    <a:pt x="3540" y="5980"/>
                  </a:lnTo>
                  <a:lnTo>
                    <a:pt x="2604" y="6550"/>
                  </a:lnTo>
                  <a:lnTo>
                    <a:pt x="2116" y="6794"/>
                  </a:lnTo>
                  <a:lnTo>
                    <a:pt x="1628" y="6997"/>
                  </a:lnTo>
                  <a:lnTo>
                    <a:pt x="1384" y="7078"/>
                  </a:lnTo>
                  <a:lnTo>
                    <a:pt x="1140" y="7119"/>
                  </a:lnTo>
                  <a:lnTo>
                    <a:pt x="855" y="7078"/>
                  </a:lnTo>
                  <a:lnTo>
                    <a:pt x="733" y="7038"/>
                  </a:lnTo>
                  <a:lnTo>
                    <a:pt x="652" y="6956"/>
                  </a:lnTo>
                  <a:lnTo>
                    <a:pt x="489" y="6794"/>
                  </a:lnTo>
                  <a:lnTo>
                    <a:pt x="408" y="6590"/>
                  </a:lnTo>
                  <a:lnTo>
                    <a:pt x="408" y="6387"/>
                  </a:lnTo>
                  <a:lnTo>
                    <a:pt x="408" y="6183"/>
                  </a:lnTo>
                  <a:lnTo>
                    <a:pt x="448" y="5939"/>
                  </a:lnTo>
                  <a:lnTo>
                    <a:pt x="530" y="5695"/>
                  </a:lnTo>
                  <a:lnTo>
                    <a:pt x="652" y="5492"/>
                  </a:lnTo>
                  <a:lnTo>
                    <a:pt x="814" y="5289"/>
                  </a:lnTo>
                  <a:lnTo>
                    <a:pt x="1180" y="4882"/>
                  </a:lnTo>
                  <a:lnTo>
                    <a:pt x="1547" y="4556"/>
                  </a:lnTo>
                  <a:lnTo>
                    <a:pt x="2319" y="3824"/>
                  </a:lnTo>
                  <a:lnTo>
                    <a:pt x="3133" y="3133"/>
                  </a:lnTo>
                  <a:lnTo>
                    <a:pt x="4068" y="2360"/>
                  </a:lnTo>
                  <a:lnTo>
                    <a:pt x="5085" y="1668"/>
                  </a:lnTo>
                  <a:lnTo>
                    <a:pt x="6102" y="977"/>
                  </a:lnTo>
                  <a:lnTo>
                    <a:pt x="7160" y="367"/>
                  </a:lnTo>
                  <a:lnTo>
                    <a:pt x="7201" y="326"/>
                  </a:lnTo>
                  <a:lnTo>
                    <a:pt x="7241" y="245"/>
                  </a:lnTo>
                  <a:lnTo>
                    <a:pt x="7241" y="163"/>
                  </a:lnTo>
                  <a:lnTo>
                    <a:pt x="7201" y="123"/>
                  </a:lnTo>
                  <a:lnTo>
                    <a:pt x="7160" y="82"/>
                  </a:lnTo>
                  <a:lnTo>
                    <a:pt x="7119" y="41"/>
                  </a:lnTo>
                  <a:lnTo>
                    <a:pt x="703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5" name="Google Shape;425;p13"/>
          <p:cNvGrpSpPr/>
          <p:nvPr/>
        </p:nvGrpSpPr>
        <p:grpSpPr>
          <a:xfrm>
            <a:off x="8151930" y="-741100"/>
            <a:ext cx="1340699" cy="1721646"/>
            <a:chOff x="2659350" y="1746500"/>
            <a:chExt cx="379350" cy="487125"/>
          </a:xfrm>
        </p:grpSpPr>
        <p:sp>
          <p:nvSpPr>
            <p:cNvPr id="426" name="Google Shape;426;p13"/>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3"/>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3"/>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9" name="Google Shape;429;p13"/>
          <p:cNvSpPr/>
          <p:nvPr/>
        </p:nvSpPr>
        <p:spPr>
          <a:xfrm>
            <a:off x="192328" y="172839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3"/>
          <p:cNvSpPr/>
          <p:nvPr/>
        </p:nvSpPr>
        <p:spPr>
          <a:xfrm>
            <a:off x="8779428" y="3574872"/>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3"/>
          <p:cNvSpPr/>
          <p:nvPr/>
        </p:nvSpPr>
        <p:spPr>
          <a:xfrm>
            <a:off x="353529" y="3868042"/>
            <a:ext cx="85704" cy="85658"/>
          </a:xfrm>
          <a:custGeom>
            <a:rect b="b" l="l" r="r" t="t"/>
            <a:pathLst>
              <a:path extrusionOk="0" h="1872" w="1873">
                <a:moveTo>
                  <a:pt x="733" y="1"/>
                </a:moveTo>
                <a:lnTo>
                  <a:pt x="489" y="82"/>
                </a:lnTo>
                <a:lnTo>
                  <a:pt x="245" y="245"/>
                </a:lnTo>
                <a:lnTo>
                  <a:pt x="82" y="448"/>
                </a:lnTo>
                <a:lnTo>
                  <a:pt x="1" y="692"/>
                </a:lnTo>
                <a:lnTo>
                  <a:pt x="1" y="936"/>
                </a:lnTo>
                <a:lnTo>
                  <a:pt x="42" y="1180"/>
                </a:lnTo>
                <a:lnTo>
                  <a:pt x="123" y="1424"/>
                </a:lnTo>
                <a:lnTo>
                  <a:pt x="245" y="1546"/>
                </a:lnTo>
                <a:lnTo>
                  <a:pt x="367" y="1668"/>
                </a:lnTo>
                <a:lnTo>
                  <a:pt x="489" y="1750"/>
                </a:lnTo>
                <a:lnTo>
                  <a:pt x="611" y="1831"/>
                </a:lnTo>
                <a:lnTo>
                  <a:pt x="774" y="1872"/>
                </a:lnTo>
                <a:lnTo>
                  <a:pt x="1099" y="1872"/>
                </a:lnTo>
                <a:lnTo>
                  <a:pt x="1221" y="1831"/>
                </a:lnTo>
                <a:lnTo>
                  <a:pt x="1384" y="1750"/>
                </a:lnTo>
                <a:lnTo>
                  <a:pt x="1506" y="1668"/>
                </a:lnTo>
                <a:lnTo>
                  <a:pt x="1628" y="1587"/>
                </a:lnTo>
                <a:lnTo>
                  <a:pt x="1750" y="1465"/>
                </a:lnTo>
                <a:lnTo>
                  <a:pt x="1831" y="1302"/>
                </a:lnTo>
                <a:lnTo>
                  <a:pt x="1872" y="1140"/>
                </a:lnTo>
                <a:lnTo>
                  <a:pt x="1872" y="936"/>
                </a:lnTo>
                <a:lnTo>
                  <a:pt x="1831" y="774"/>
                </a:lnTo>
                <a:lnTo>
                  <a:pt x="1791" y="611"/>
                </a:lnTo>
                <a:lnTo>
                  <a:pt x="1750" y="489"/>
                </a:lnTo>
                <a:lnTo>
                  <a:pt x="1628" y="367"/>
                </a:lnTo>
                <a:lnTo>
                  <a:pt x="1547" y="245"/>
                </a:lnTo>
                <a:lnTo>
                  <a:pt x="1262"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3"/>
          <p:cNvSpPr/>
          <p:nvPr/>
        </p:nvSpPr>
        <p:spPr>
          <a:xfrm>
            <a:off x="4349721" y="461768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3"/>
          <p:cNvSpPr/>
          <p:nvPr/>
        </p:nvSpPr>
        <p:spPr>
          <a:xfrm>
            <a:off x="6850353" y="477219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3"/>
          <p:cNvSpPr/>
          <p:nvPr/>
        </p:nvSpPr>
        <p:spPr>
          <a:xfrm>
            <a:off x="2463266" y="4739422"/>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435" name="Shape 435"/>
        <p:cNvGrpSpPr/>
        <p:nvPr/>
      </p:nvGrpSpPr>
      <p:grpSpPr>
        <a:xfrm>
          <a:off x="0" y="0"/>
          <a:ext cx="0" cy="0"/>
          <a:chOff x="0" y="0"/>
          <a:chExt cx="0" cy="0"/>
        </a:xfrm>
      </p:grpSpPr>
      <p:sp>
        <p:nvSpPr>
          <p:cNvPr id="436" name="Google Shape;436;p14"/>
          <p:cNvSpPr txBox="1"/>
          <p:nvPr>
            <p:ph type="title"/>
          </p:nvPr>
        </p:nvSpPr>
        <p:spPr>
          <a:xfrm>
            <a:off x="2391900" y="3259013"/>
            <a:ext cx="43602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400">
                <a:solidFill>
                  <a:schemeClr val="accent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437" name="Google Shape;437;p14"/>
          <p:cNvSpPr txBox="1"/>
          <p:nvPr>
            <p:ph idx="1" type="subTitle"/>
          </p:nvPr>
        </p:nvSpPr>
        <p:spPr>
          <a:xfrm>
            <a:off x="1866525" y="1343450"/>
            <a:ext cx="5411100" cy="18360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30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38" name="Google Shape;438;p14"/>
          <p:cNvSpPr/>
          <p:nvPr/>
        </p:nvSpPr>
        <p:spPr>
          <a:xfrm flipH="1">
            <a:off x="7278850" y="4417387"/>
            <a:ext cx="3656709" cy="2101870"/>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4"/>
          <p:cNvSpPr/>
          <p:nvPr/>
        </p:nvSpPr>
        <p:spPr>
          <a:xfrm flipH="1">
            <a:off x="-2842213" y="-431438"/>
            <a:ext cx="3656709" cy="2101870"/>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0" name="Google Shape;440;p14"/>
          <p:cNvGrpSpPr/>
          <p:nvPr/>
        </p:nvGrpSpPr>
        <p:grpSpPr>
          <a:xfrm flipH="1">
            <a:off x="1477141" y="3821115"/>
            <a:ext cx="307124" cy="305294"/>
            <a:chOff x="1026043" y="1162815"/>
            <a:chExt cx="307124" cy="305294"/>
          </a:xfrm>
        </p:grpSpPr>
        <p:sp>
          <p:nvSpPr>
            <p:cNvPr id="441" name="Google Shape;441;p14"/>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4"/>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4"/>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4"/>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4"/>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4"/>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4"/>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4"/>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9" name="Google Shape;449;p14"/>
          <p:cNvGrpSpPr/>
          <p:nvPr/>
        </p:nvGrpSpPr>
        <p:grpSpPr>
          <a:xfrm flipH="1">
            <a:off x="619460" y="3008242"/>
            <a:ext cx="474643" cy="299712"/>
            <a:chOff x="7729218" y="1694205"/>
            <a:chExt cx="474643" cy="299712"/>
          </a:xfrm>
        </p:grpSpPr>
        <p:sp>
          <p:nvSpPr>
            <p:cNvPr id="450" name="Google Shape;450;p14"/>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4"/>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2" name="Google Shape;452;p14"/>
          <p:cNvSpPr/>
          <p:nvPr/>
        </p:nvSpPr>
        <p:spPr>
          <a:xfrm flipH="1">
            <a:off x="7610581" y="3400184"/>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3" name="Google Shape;453;p14"/>
          <p:cNvGrpSpPr/>
          <p:nvPr/>
        </p:nvGrpSpPr>
        <p:grpSpPr>
          <a:xfrm flipH="1" rot="10800000">
            <a:off x="-459595" y="3821122"/>
            <a:ext cx="2299701" cy="1685267"/>
            <a:chOff x="238125" y="896375"/>
            <a:chExt cx="635575" cy="465775"/>
          </a:xfrm>
        </p:grpSpPr>
        <p:sp>
          <p:nvSpPr>
            <p:cNvPr id="454" name="Google Shape;454;p14"/>
            <p:cNvSpPr/>
            <p:nvPr/>
          </p:nvSpPr>
          <p:spPr>
            <a:xfrm>
              <a:off x="258450" y="937050"/>
              <a:ext cx="615250" cy="425100"/>
            </a:xfrm>
            <a:custGeom>
              <a:rect b="b" l="l" r="r" t="t"/>
              <a:pathLst>
                <a:path extrusionOk="0" h="17004" w="24610">
                  <a:moveTo>
                    <a:pt x="24366" y="1"/>
                  </a:moveTo>
                  <a:lnTo>
                    <a:pt x="24325" y="41"/>
                  </a:lnTo>
                  <a:lnTo>
                    <a:pt x="19891" y="4394"/>
                  </a:lnTo>
                  <a:lnTo>
                    <a:pt x="15457" y="8705"/>
                  </a:lnTo>
                  <a:lnTo>
                    <a:pt x="14441" y="9682"/>
                  </a:lnTo>
                  <a:lnTo>
                    <a:pt x="13383" y="10658"/>
                  </a:lnTo>
                  <a:lnTo>
                    <a:pt x="12325" y="11593"/>
                  </a:lnTo>
                  <a:lnTo>
                    <a:pt x="11227" y="12488"/>
                  </a:lnTo>
                  <a:lnTo>
                    <a:pt x="10048" y="13342"/>
                  </a:lnTo>
                  <a:lnTo>
                    <a:pt x="8868" y="14115"/>
                  </a:lnTo>
                  <a:lnTo>
                    <a:pt x="8258" y="14481"/>
                  </a:lnTo>
                  <a:lnTo>
                    <a:pt x="7648" y="14807"/>
                  </a:lnTo>
                  <a:lnTo>
                    <a:pt x="6997" y="15132"/>
                  </a:lnTo>
                  <a:lnTo>
                    <a:pt x="6346" y="15417"/>
                  </a:lnTo>
                  <a:lnTo>
                    <a:pt x="5614" y="15702"/>
                  </a:lnTo>
                  <a:lnTo>
                    <a:pt x="4841" y="15986"/>
                  </a:lnTo>
                  <a:lnTo>
                    <a:pt x="4109" y="16190"/>
                  </a:lnTo>
                  <a:lnTo>
                    <a:pt x="3336" y="16352"/>
                  </a:lnTo>
                  <a:lnTo>
                    <a:pt x="2563" y="16515"/>
                  </a:lnTo>
                  <a:lnTo>
                    <a:pt x="1750" y="16597"/>
                  </a:lnTo>
                  <a:lnTo>
                    <a:pt x="977" y="16637"/>
                  </a:lnTo>
                  <a:lnTo>
                    <a:pt x="204" y="16597"/>
                  </a:lnTo>
                  <a:lnTo>
                    <a:pt x="123" y="16637"/>
                  </a:lnTo>
                  <a:lnTo>
                    <a:pt x="41" y="16678"/>
                  </a:lnTo>
                  <a:lnTo>
                    <a:pt x="1" y="16719"/>
                  </a:lnTo>
                  <a:lnTo>
                    <a:pt x="1" y="16800"/>
                  </a:lnTo>
                  <a:lnTo>
                    <a:pt x="1" y="16841"/>
                  </a:lnTo>
                  <a:lnTo>
                    <a:pt x="41" y="16922"/>
                  </a:lnTo>
                  <a:lnTo>
                    <a:pt x="123" y="16963"/>
                  </a:lnTo>
                  <a:lnTo>
                    <a:pt x="204" y="17003"/>
                  </a:lnTo>
                  <a:lnTo>
                    <a:pt x="895" y="17003"/>
                  </a:lnTo>
                  <a:lnTo>
                    <a:pt x="1587" y="16963"/>
                  </a:lnTo>
                  <a:lnTo>
                    <a:pt x="2319" y="16922"/>
                  </a:lnTo>
                  <a:lnTo>
                    <a:pt x="3011" y="16800"/>
                  </a:lnTo>
                  <a:lnTo>
                    <a:pt x="3661" y="16678"/>
                  </a:lnTo>
                  <a:lnTo>
                    <a:pt x="4353" y="16515"/>
                  </a:lnTo>
                  <a:lnTo>
                    <a:pt x="5044" y="16312"/>
                  </a:lnTo>
                  <a:lnTo>
                    <a:pt x="5695" y="16068"/>
                  </a:lnTo>
                  <a:lnTo>
                    <a:pt x="6346" y="15824"/>
                  </a:lnTo>
                  <a:lnTo>
                    <a:pt x="6997" y="15539"/>
                  </a:lnTo>
                  <a:lnTo>
                    <a:pt x="7648" y="15214"/>
                  </a:lnTo>
                  <a:lnTo>
                    <a:pt x="8258" y="14888"/>
                  </a:lnTo>
                  <a:lnTo>
                    <a:pt x="9478" y="14156"/>
                  </a:lnTo>
                  <a:lnTo>
                    <a:pt x="10617" y="13383"/>
                  </a:lnTo>
                  <a:lnTo>
                    <a:pt x="11797" y="12488"/>
                  </a:lnTo>
                  <a:lnTo>
                    <a:pt x="12895" y="11593"/>
                  </a:lnTo>
                  <a:lnTo>
                    <a:pt x="13993" y="10617"/>
                  </a:lnTo>
                  <a:lnTo>
                    <a:pt x="15051" y="9641"/>
                  </a:lnTo>
                  <a:lnTo>
                    <a:pt x="17247" y="7485"/>
                  </a:lnTo>
                  <a:lnTo>
                    <a:pt x="19444" y="5370"/>
                  </a:lnTo>
                  <a:lnTo>
                    <a:pt x="24569" y="326"/>
                  </a:lnTo>
                  <a:lnTo>
                    <a:pt x="24610" y="245"/>
                  </a:lnTo>
                  <a:lnTo>
                    <a:pt x="24610" y="163"/>
                  </a:lnTo>
                  <a:lnTo>
                    <a:pt x="24610" y="123"/>
                  </a:lnTo>
                  <a:lnTo>
                    <a:pt x="24569" y="82"/>
                  </a:lnTo>
                  <a:lnTo>
                    <a:pt x="24528" y="41"/>
                  </a:lnTo>
                  <a:lnTo>
                    <a:pt x="244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4"/>
            <p:cNvSpPr/>
            <p:nvPr/>
          </p:nvSpPr>
          <p:spPr>
            <a:xfrm>
              <a:off x="238125" y="918750"/>
              <a:ext cx="596925" cy="409850"/>
            </a:xfrm>
            <a:custGeom>
              <a:rect b="b" l="l" r="r" t="t"/>
              <a:pathLst>
                <a:path extrusionOk="0" h="16394" w="23877">
                  <a:moveTo>
                    <a:pt x="23714" y="1"/>
                  </a:moveTo>
                  <a:lnTo>
                    <a:pt x="23633" y="41"/>
                  </a:lnTo>
                  <a:lnTo>
                    <a:pt x="23592" y="82"/>
                  </a:lnTo>
                  <a:lnTo>
                    <a:pt x="22697" y="1139"/>
                  </a:lnTo>
                  <a:lnTo>
                    <a:pt x="21762" y="2197"/>
                  </a:lnTo>
                  <a:lnTo>
                    <a:pt x="20786" y="3214"/>
                  </a:lnTo>
                  <a:lnTo>
                    <a:pt x="19809" y="4231"/>
                  </a:lnTo>
                  <a:lnTo>
                    <a:pt x="18792" y="5166"/>
                  </a:lnTo>
                  <a:lnTo>
                    <a:pt x="17775" y="6143"/>
                  </a:lnTo>
                  <a:lnTo>
                    <a:pt x="16718" y="7038"/>
                  </a:lnTo>
                  <a:lnTo>
                    <a:pt x="15620" y="7892"/>
                  </a:lnTo>
                  <a:lnTo>
                    <a:pt x="14481" y="8746"/>
                  </a:lnTo>
                  <a:lnTo>
                    <a:pt x="13342" y="9559"/>
                  </a:lnTo>
                  <a:lnTo>
                    <a:pt x="12162" y="10332"/>
                  </a:lnTo>
                  <a:lnTo>
                    <a:pt x="10983" y="11105"/>
                  </a:lnTo>
                  <a:lnTo>
                    <a:pt x="9762" y="11797"/>
                  </a:lnTo>
                  <a:lnTo>
                    <a:pt x="8542" y="12488"/>
                  </a:lnTo>
                  <a:lnTo>
                    <a:pt x="7322" y="13139"/>
                  </a:lnTo>
                  <a:lnTo>
                    <a:pt x="6061" y="13749"/>
                  </a:lnTo>
                  <a:lnTo>
                    <a:pt x="4596" y="14400"/>
                  </a:lnTo>
                  <a:lnTo>
                    <a:pt x="3132" y="14969"/>
                  </a:lnTo>
                  <a:lnTo>
                    <a:pt x="1627" y="15539"/>
                  </a:lnTo>
                  <a:lnTo>
                    <a:pt x="122" y="16027"/>
                  </a:lnTo>
                  <a:lnTo>
                    <a:pt x="81" y="16068"/>
                  </a:lnTo>
                  <a:lnTo>
                    <a:pt x="0" y="16108"/>
                  </a:lnTo>
                  <a:lnTo>
                    <a:pt x="0" y="16190"/>
                  </a:lnTo>
                  <a:lnTo>
                    <a:pt x="0" y="16271"/>
                  </a:lnTo>
                  <a:lnTo>
                    <a:pt x="41" y="16312"/>
                  </a:lnTo>
                  <a:lnTo>
                    <a:pt x="81" y="16393"/>
                  </a:lnTo>
                  <a:lnTo>
                    <a:pt x="244" y="16393"/>
                  </a:lnTo>
                  <a:lnTo>
                    <a:pt x="1586" y="15946"/>
                  </a:lnTo>
                  <a:lnTo>
                    <a:pt x="2888" y="15457"/>
                  </a:lnTo>
                  <a:lnTo>
                    <a:pt x="4230" y="14929"/>
                  </a:lnTo>
                  <a:lnTo>
                    <a:pt x="5532" y="14400"/>
                  </a:lnTo>
                  <a:lnTo>
                    <a:pt x="6793" y="13790"/>
                  </a:lnTo>
                  <a:lnTo>
                    <a:pt x="8095" y="13180"/>
                  </a:lnTo>
                  <a:lnTo>
                    <a:pt x="9315" y="12488"/>
                  </a:lnTo>
                  <a:lnTo>
                    <a:pt x="10535" y="11797"/>
                  </a:lnTo>
                  <a:lnTo>
                    <a:pt x="11755" y="11064"/>
                  </a:lnTo>
                  <a:lnTo>
                    <a:pt x="12935" y="10292"/>
                  </a:lnTo>
                  <a:lnTo>
                    <a:pt x="14074" y="9478"/>
                  </a:lnTo>
                  <a:lnTo>
                    <a:pt x="15213" y="8665"/>
                  </a:lnTo>
                  <a:lnTo>
                    <a:pt x="16352" y="7810"/>
                  </a:lnTo>
                  <a:lnTo>
                    <a:pt x="17409" y="6915"/>
                  </a:lnTo>
                  <a:lnTo>
                    <a:pt x="18467" y="5980"/>
                  </a:lnTo>
                  <a:lnTo>
                    <a:pt x="19525" y="5044"/>
                  </a:lnTo>
                  <a:lnTo>
                    <a:pt x="20663" y="3905"/>
                  </a:lnTo>
                  <a:lnTo>
                    <a:pt x="21762" y="2767"/>
                  </a:lnTo>
                  <a:lnTo>
                    <a:pt x="22819" y="1546"/>
                  </a:lnTo>
                  <a:lnTo>
                    <a:pt x="23836" y="326"/>
                  </a:lnTo>
                  <a:lnTo>
                    <a:pt x="23877" y="285"/>
                  </a:lnTo>
                  <a:lnTo>
                    <a:pt x="23877" y="204"/>
                  </a:lnTo>
                  <a:lnTo>
                    <a:pt x="23836" y="82"/>
                  </a:lnTo>
                  <a:lnTo>
                    <a:pt x="23755" y="41"/>
                  </a:lnTo>
                  <a:lnTo>
                    <a:pt x="2371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4"/>
            <p:cNvSpPr/>
            <p:nvPr/>
          </p:nvSpPr>
          <p:spPr>
            <a:xfrm>
              <a:off x="261500" y="916725"/>
              <a:ext cx="477975" cy="336600"/>
            </a:xfrm>
            <a:custGeom>
              <a:rect b="b" l="l" r="r" t="t"/>
              <a:pathLst>
                <a:path extrusionOk="0" h="13464" w="19119">
                  <a:moveTo>
                    <a:pt x="18915" y="0"/>
                  </a:moveTo>
                  <a:lnTo>
                    <a:pt x="18834" y="41"/>
                  </a:lnTo>
                  <a:lnTo>
                    <a:pt x="18793" y="82"/>
                  </a:lnTo>
                  <a:lnTo>
                    <a:pt x="18101" y="1017"/>
                  </a:lnTo>
                  <a:lnTo>
                    <a:pt x="17410" y="1912"/>
                  </a:lnTo>
                  <a:lnTo>
                    <a:pt x="16678" y="2766"/>
                  </a:lnTo>
                  <a:lnTo>
                    <a:pt x="15946" y="3620"/>
                  </a:lnTo>
                  <a:lnTo>
                    <a:pt x="15132" y="4434"/>
                  </a:lnTo>
                  <a:lnTo>
                    <a:pt x="14319" y="5247"/>
                  </a:lnTo>
                  <a:lnTo>
                    <a:pt x="13505" y="5980"/>
                  </a:lnTo>
                  <a:lnTo>
                    <a:pt x="12610" y="6712"/>
                  </a:lnTo>
                  <a:lnTo>
                    <a:pt x="11756" y="7403"/>
                  </a:lnTo>
                  <a:lnTo>
                    <a:pt x="10820" y="8095"/>
                  </a:lnTo>
                  <a:lnTo>
                    <a:pt x="9885" y="8746"/>
                  </a:lnTo>
                  <a:lnTo>
                    <a:pt x="8949" y="9315"/>
                  </a:lnTo>
                  <a:lnTo>
                    <a:pt x="7973" y="9925"/>
                  </a:lnTo>
                  <a:lnTo>
                    <a:pt x="6997" y="10454"/>
                  </a:lnTo>
                  <a:lnTo>
                    <a:pt x="5980" y="10942"/>
                  </a:lnTo>
                  <a:lnTo>
                    <a:pt x="4963" y="11430"/>
                  </a:lnTo>
                  <a:lnTo>
                    <a:pt x="3783" y="11918"/>
                  </a:lnTo>
                  <a:lnTo>
                    <a:pt x="2563" y="12366"/>
                  </a:lnTo>
                  <a:lnTo>
                    <a:pt x="1343" y="12772"/>
                  </a:lnTo>
                  <a:lnTo>
                    <a:pt x="123" y="13098"/>
                  </a:lnTo>
                  <a:lnTo>
                    <a:pt x="41" y="13139"/>
                  </a:lnTo>
                  <a:lnTo>
                    <a:pt x="1" y="13220"/>
                  </a:lnTo>
                  <a:lnTo>
                    <a:pt x="1" y="13261"/>
                  </a:lnTo>
                  <a:lnTo>
                    <a:pt x="1" y="13342"/>
                  </a:lnTo>
                  <a:lnTo>
                    <a:pt x="41" y="13383"/>
                  </a:lnTo>
                  <a:lnTo>
                    <a:pt x="82" y="13464"/>
                  </a:lnTo>
                  <a:lnTo>
                    <a:pt x="245" y="13464"/>
                  </a:lnTo>
                  <a:lnTo>
                    <a:pt x="1343" y="13179"/>
                  </a:lnTo>
                  <a:lnTo>
                    <a:pt x="2400" y="12813"/>
                  </a:lnTo>
                  <a:lnTo>
                    <a:pt x="3499" y="12406"/>
                  </a:lnTo>
                  <a:lnTo>
                    <a:pt x="4556" y="12000"/>
                  </a:lnTo>
                  <a:lnTo>
                    <a:pt x="5614" y="11552"/>
                  </a:lnTo>
                  <a:lnTo>
                    <a:pt x="6631" y="11023"/>
                  </a:lnTo>
                  <a:lnTo>
                    <a:pt x="7648" y="10495"/>
                  </a:lnTo>
                  <a:lnTo>
                    <a:pt x="8665" y="9925"/>
                  </a:lnTo>
                  <a:lnTo>
                    <a:pt x="9641" y="9356"/>
                  </a:lnTo>
                  <a:lnTo>
                    <a:pt x="10576" y="8705"/>
                  </a:lnTo>
                  <a:lnTo>
                    <a:pt x="11512" y="8054"/>
                  </a:lnTo>
                  <a:lnTo>
                    <a:pt x="12447" y="7363"/>
                  </a:lnTo>
                  <a:lnTo>
                    <a:pt x="13342" y="6630"/>
                  </a:lnTo>
                  <a:lnTo>
                    <a:pt x="14197" y="5858"/>
                  </a:lnTo>
                  <a:lnTo>
                    <a:pt x="15010" y="5085"/>
                  </a:lnTo>
                  <a:lnTo>
                    <a:pt x="15824" y="4271"/>
                  </a:lnTo>
                  <a:lnTo>
                    <a:pt x="16718" y="3295"/>
                  </a:lnTo>
                  <a:lnTo>
                    <a:pt x="17532" y="2319"/>
                  </a:lnTo>
                  <a:lnTo>
                    <a:pt x="18345" y="1302"/>
                  </a:lnTo>
                  <a:lnTo>
                    <a:pt x="19078" y="285"/>
                  </a:lnTo>
                  <a:lnTo>
                    <a:pt x="19118" y="204"/>
                  </a:lnTo>
                  <a:lnTo>
                    <a:pt x="19118" y="122"/>
                  </a:lnTo>
                  <a:lnTo>
                    <a:pt x="19078" y="82"/>
                  </a:lnTo>
                  <a:lnTo>
                    <a:pt x="19037" y="41"/>
                  </a:lnTo>
                  <a:lnTo>
                    <a:pt x="1891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4"/>
            <p:cNvSpPr/>
            <p:nvPr/>
          </p:nvSpPr>
          <p:spPr>
            <a:xfrm>
              <a:off x="277775" y="921800"/>
              <a:ext cx="404750" cy="281700"/>
            </a:xfrm>
            <a:custGeom>
              <a:rect b="b" l="l" r="r" t="t"/>
              <a:pathLst>
                <a:path extrusionOk="0" h="11268" w="1619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4"/>
            <p:cNvSpPr/>
            <p:nvPr/>
          </p:nvSpPr>
          <p:spPr>
            <a:xfrm>
              <a:off x="329625" y="896375"/>
              <a:ext cx="264425" cy="187150"/>
            </a:xfrm>
            <a:custGeom>
              <a:rect b="b" l="l" r="r" t="t"/>
              <a:pathLst>
                <a:path extrusionOk="0" h="7486" w="10577">
                  <a:moveTo>
                    <a:pt x="7038" y="1"/>
                  </a:moveTo>
                  <a:lnTo>
                    <a:pt x="6956" y="41"/>
                  </a:lnTo>
                  <a:lnTo>
                    <a:pt x="5940" y="651"/>
                  </a:lnTo>
                  <a:lnTo>
                    <a:pt x="4963" y="1262"/>
                  </a:lnTo>
                  <a:lnTo>
                    <a:pt x="4028" y="1953"/>
                  </a:lnTo>
                  <a:lnTo>
                    <a:pt x="3133" y="2645"/>
                  </a:lnTo>
                  <a:lnTo>
                    <a:pt x="2197" y="3417"/>
                  </a:lnTo>
                  <a:lnTo>
                    <a:pt x="1343" y="4231"/>
                  </a:lnTo>
                  <a:lnTo>
                    <a:pt x="936" y="4597"/>
                  </a:lnTo>
                  <a:lnTo>
                    <a:pt x="570" y="5004"/>
                  </a:lnTo>
                  <a:lnTo>
                    <a:pt x="408" y="5207"/>
                  </a:lnTo>
                  <a:lnTo>
                    <a:pt x="286" y="5451"/>
                  </a:lnTo>
                  <a:lnTo>
                    <a:pt x="164" y="5655"/>
                  </a:lnTo>
                  <a:lnTo>
                    <a:pt x="82" y="5899"/>
                  </a:lnTo>
                  <a:lnTo>
                    <a:pt x="42" y="6143"/>
                  </a:lnTo>
                  <a:lnTo>
                    <a:pt x="1" y="6346"/>
                  </a:lnTo>
                  <a:lnTo>
                    <a:pt x="42" y="6550"/>
                  </a:lnTo>
                  <a:lnTo>
                    <a:pt x="82" y="6753"/>
                  </a:lnTo>
                  <a:lnTo>
                    <a:pt x="164" y="6956"/>
                  </a:lnTo>
                  <a:lnTo>
                    <a:pt x="286" y="7119"/>
                  </a:lnTo>
                  <a:lnTo>
                    <a:pt x="448" y="7282"/>
                  </a:lnTo>
                  <a:lnTo>
                    <a:pt x="652" y="7404"/>
                  </a:lnTo>
                  <a:lnTo>
                    <a:pt x="896" y="7485"/>
                  </a:lnTo>
                  <a:lnTo>
                    <a:pt x="1140" y="7485"/>
                  </a:lnTo>
                  <a:lnTo>
                    <a:pt x="1384" y="7444"/>
                  </a:lnTo>
                  <a:lnTo>
                    <a:pt x="1669" y="7404"/>
                  </a:lnTo>
                  <a:lnTo>
                    <a:pt x="2157" y="7160"/>
                  </a:lnTo>
                  <a:lnTo>
                    <a:pt x="2604" y="6916"/>
                  </a:lnTo>
                  <a:lnTo>
                    <a:pt x="3621" y="6346"/>
                  </a:lnTo>
                  <a:lnTo>
                    <a:pt x="4638" y="5777"/>
                  </a:lnTo>
                  <a:lnTo>
                    <a:pt x="5614" y="5126"/>
                  </a:lnTo>
                  <a:lnTo>
                    <a:pt x="6550" y="4475"/>
                  </a:lnTo>
                  <a:lnTo>
                    <a:pt x="7607" y="3662"/>
                  </a:lnTo>
                  <a:lnTo>
                    <a:pt x="8584" y="2848"/>
                  </a:lnTo>
                  <a:lnTo>
                    <a:pt x="9600" y="1953"/>
                  </a:lnTo>
                  <a:lnTo>
                    <a:pt x="10536" y="1058"/>
                  </a:lnTo>
                  <a:lnTo>
                    <a:pt x="10577" y="977"/>
                  </a:lnTo>
                  <a:lnTo>
                    <a:pt x="10577" y="936"/>
                  </a:lnTo>
                  <a:lnTo>
                    <a:pt x="10577" y="855"/>
                  </a:lnTo>
                  <a:lnTo>
                    <a:pt x="10536" y="814"/>
                  </a:lnTo>
                  <a:lnTo>
                    <a:pt x="10455" y="774"/>
                  </a:lnTo>
                  <a:lnTo>
                    <a:pt x="10414" y="733"/>
                  </a:lnTo>
                  <a:lnTo>
                    <a:pt x="10333" y="774"/>
                  </a:lnTo>
                  <a:lnTo>
                    <a:pt x="10251" y="814"/>
                  </a:lnTo>
                  <a:lnTo>
                    <a:pt x="9478" y="1546"/>
                  </a:lnTo>
                  <a:lnTo>
                    <a:pt x="8706" y="2238"/>
                  </a:lnTo>
                  <a:lnTo>
                    <a:pt x="7892" y="2929"/>
                  </a:lnTo>
                  <a:lnTo>
                    <a:pt x="7079" y="3621"/>
                  </a:lnTo>
                  <a:lnTo>
                    <a:pt x="6224" y="4231"/>
                  </a:lnTo>
                  <a:lnTo>
                    <a:pt x="5329" y="4841"/>
                  </a:lnTo>
                  <a:lnTo>
                    <a:pt x="4435" y="5451"/>
                  </a:lnTo>
                  <a:lnTo>
                    <a:pt x="3540" y="5980"/>
                  </a:lnTo>
                  <a:lnTo>
                    <a:pt x="2604" y="6550"/>
                  </a:lnTo>
                  <a:lnTo>
                    <a:pt x="2116" y="6794"/>
                  </a:lnTo>
                  <a:lnTo>
                    <a:pt x="1628" y="6997"/>
                  </a:lnTo>
                  <a:lnTo>
                    <a:pt x="1384" y="7078"/>
                  </a:lnTo>
                  <a:lnTo>
                    <a:pt x="1140" y="7119"/>
                  </a:lnTo>
                  <a:lnTo>
                    <a:pt x="855" y="7078"/>
                  </a:lnTo>
                  <a:lnTo>
                    <a:pt x="733" y="7038"/>
                  </a:lnTo>
                  <a:lnTo>
                    <a:pt x="652" y="6956"/>
                  </a:lnTo>
                  <a:lnTo>
                    <a:pt x="489" y="6794"/>
                  </a:lnTo>
                  <a:lnTo>
                    <a:pt x="408" y="6590"/>
                  </a:lnTo>
                  <a:lnTo>
                    <a:pt x="408" y="6387"/>
                  </a:lnTo>
                  <a:lnTo>
                    <a:pt x="408" y="6183"/>
                  </a:lnTo>
                  <a:lnTo>
                    <a:pt x="448" y="5939"/>
                  </a:lnTo>
                  <a:lnTo>
                    <a:pt x="530" y="5695"/>
                  </a:lnTo>
                  <a:lnTo>
                    <a:pt x="652" y="5492"/>
                  </a:lnTo>
                  <a:lnTo>
                    <a:pt x="814" y="5289"/>
                  </a:lnTo>
                  <a:lnTo>
                    <a:pt x="1180" y="4882"/>
                  </a:lnTo>
                  <a:lnTo>
                    <a:pt x="1547" y="4556"/>
                  </a:lnTo>
                  <a:lnTo>
                    <a:pt x="2319" y="3824"/>
                  </a:lnTo>
                  <a:lnTo>
                    <a:pt x="3133" y="3133"/>
                  </a:lnTo>
                  <a:lnTo>
                    <a:pt x="4068" y="2360"/>
                  </a:lnTo>
                  <a:lnTo>
                    <a:pt x="5085" y="1668"/>
                  </a:lnTo>
                  <a:lnTo>
                    <a:pt x="6102" y="977"/>
                  </a:lnTo>
                  <a:lnTo>
                    <a:pt x="7160" y="367"/>
                  </a:lnTo>
                  <a:lnTo>
                    <a:pt x="7201" y="326"/>
                  </a:lnTo>
                  <a:lnTo>
                    <a:pt x="7241" y="245"/>
                  </a:lnTo>
                  <a:lnTo>
                    <a:pt x="7241" y="163"/>
                  </a:lnTo>
                  <a:lnTo>
                    <a:pt x="7201" y="123"/>
                  </a:lnTo>
                  <a:lnTo>
                    <a:pt x="7160" y="82"/>
                  </a:lnTo>
                  <a:lnTo>
                    <a:pt x="7119" y="41"/>
                  </a:lnTo>
                  <a:lnTo>
                    <a:pt x="70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9" name="Google Shape;459;p14"/>
          <p:cNvGrpSpPr/>
          <p:nvPr/>
        </p:nvGrpSpPr>
        <p:grpSpPr>
          <a:xfrm rot="1707809">
            <a:off x="8436837" y="-622355"/>
            <a:ext cx="1340703" cy="1721669"/>
            <a:chOff x="2659350" y="1746500"/>
            <a:chExt cx="379350" cy="487125"/>
          </a:xfrm>
        </p:grpSpPr>
        <p:sp>
          <p:nvSpPr>
            <p:cNvPr id="460" name="Google Shape;460;p14"/>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4"/>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4"/>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3" name="Google Shape;463;p14"/>
          <p:cNvGrpSpPr/>
          <p:nvPr/>
        </p:nvGrpSpPr>
        <p:grpSpPr>
          <a:xfrm flipH="1">
            <a:off x="5387835" y="576667"/>
            <a:ext cx="474643" cy="299712"/>
            <a:chOff x="7729218" y="1694205"/>
            <a:chExt cx="474643" cy="299712"/>
          </a:xfrm>
        </p:grpSpPr>
        <p:sp>
          <p:nvSpPr>
            <p:cNvPr id="464" name="Google Shape;464;p14"/>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4"/>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6" name="Google Shape;466;p14"/>
          <p:cNvSpPr/>
          <p:nvPr/>
        </p:nvSpPr>
        <p:spPr>
          <a:xfrm flipH="1">
            <a:off x="8653657" y="3523913"/>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4"/>
          <p:cNvSpPr/>
          <p:nvPr/>
        </p:nvSpPr>
        <p:spPr>
          <a:xfrm flipH="1">
            <a:off x="1754389" y="19564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4"/>
          <p:cNvSpPr/>
          <p:nvPr/>
        </p:nvSpPr>
        <p:spPr>
          <a:xfrm flipH="1">
            <a:off x="7524926" y="576668"/>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4"/>
          <p:cNvSpPr/>
          <p:nvPr/>
        </p:nvSpPr>
        <p:spPr>
          <a:xfrm flipH="1">
            <a:off x="533738" y="2038842"/>
            <a:ext cx="85704" cy="85658"/>
          </a:xfrm>
          <a:custGeom>
            <a:rect b="b" l="l" r="r" t="t"/>
            <a:pathLst>
              <a:path extrusionOk="0" h="1872" w="1873">
                <a:moveTo>
                  <a:pt x="733" y="1"/>
                </a:moveTo>
                <a:lnTo>
                  <a:pt x="489" y="82"/>
                </a:lnTo>
                <a:lnTo>
                  <a:pt x="245" y="245"/>
                </a:lnTo>
                <a:lnTo>
                  <a:pt x="82" y="448"/>
                </a:lnTo>
                <a:lnTo>
                  <a:pt x="1" y="692"/>
                </a:lnTo>
                <a:lnTo>
                  <a:pt x="1" y="936"/>
                </a:lnTo>
                <a:lnTo>
                  <a:pt x="42" y="1180"/>
                </a:lnTo>
                <a:lnTo>
                  <a:pt x="123" y="1424"/>
                </a:lnTo>
                <a:lnTo>
                  <a:pt x="245" y="1546"/>
                </a:lnTo>
                <a:lnTo>
                  <a:pt x="367" y="1668"/>
                </a:lnTo>
                <a:lnTo>
                  <a:pt x="489" y="1750"/>
                </a:lnTo>
                <a:lnTo>
                  <a:pt x="611" y="1831"/>
                </a:lnTo>
                <a:lnTo>
                  <a:pt x="774" y="1872"/>
                </a:lnTo>
                <a:lnTo>
                  <a:pt x="1099" y="1872"/>
                </a:lnTo>
                <a:lnTo>
                  <a:pt x="1221" y="1831"/>
                </a:lnTo>
                <a:lnTo>
                  <a:pt x="1384" y="1750"/>
                </a:lnTo>
                <a:lnTo>
                  <a:pt x="1506" y="1668"/>
                </a:lnTo>
                <a:lnTo>
                  <a:pt x="1628" y="1587"/>
                </a:lnTo>
                <a:lnTo>
                  <a:pt x="1750" y="1465"/>
                </a:lnTo>
                <a:lnTo>
                  <a:pt x="1831" y="1302"/>
                </a:lnTo>
                <a:lnTo>
                  <a:pt x="1872" y="1140"/>
                </a:lnTo>
                <a:lnTo>
                  <a:pt x="1872" y="936"/>
                </a:lnTo>
                <a:lnTo>
                  <a:pt x="1831" y="774"/>
                </a:lnTo>
                <a:lnTo>
                  <a:pt x="1791" y="611"/>
                </a:lnTo>
                <a:lnTo>
                  <a:pt x="1750" y="489"/>
                </a:lnTo>
                <a:lnTo>
                  <a:pt x="1628" y="367"/>
                </a:lnTo>
                <a:lnTo>
                  <a:pt x="1547" y="245"/>
                </a:lnTo>
                <a:lnTo>
                  <a:pt x="1262"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4"/>
          <p:cNvSpPr/>
          <p:nvPr/>
        </p:nvSpPr>
        <p:spPr>
          <a:xfrm flipH="1">
            <a:off x="4718006" y="4512059"/>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4"/>
          <p:cNvSpPr/>
          <p:nvPr/>
        </p:nvSpPr>
        <p:spPr>
          <a:xfrm flipH="1">
            <a:off x="2839281" y="574821"/>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2" name="Google Shape;472;p14"/>
          <p:cNvGrpSpPr/>
          <p:nvPr/>
        </p:nvGrpSpPr>
        <p:grpSpPr>
          <a:xfrm flipH="1">
            <a:off x="7949360" y="2354292"/>
            <a:ext cx="474643" cy="299712"/>
            <a:chOff x="7729218" y="1694205"/>
            <a:chExt cx="474643" cy="299712"/>
          </a:xfrm>
        </p:grpSpPr>
        <p:sp>
          <p:nvSpPr>
            <p:cNvPr id="473" name="Google Shape;473;p14"/>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4"/>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5" name="Google Shape;475;p14"/>
          <p:cNvSpPr/>
          <p:nvPr/>
        </p:nvSpPr>
        <p:spPr>
          <a:xfrm flipH="1">
            <a:off x="6557226" y="4331718"/>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4"/>
          <p:cNvSpPr/>
          <p:nvPr/>
        </p:nvSpPr>
        <p:spPr>
          <a:xfrm flipH="1">
            <a:off x="2948126" y="4470672"/>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4"/>
          <p:cNvSpPr/>
          <p:nvPr/>
        </p:nvSpPr>
        <p:spPr>
          <a:xfrm flipH="1">
            <a:off x="4126888" y="629993"/>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ONE_COLUMN_TEXT_1">
    <p:spTree>
      <p:nvGrpSpPr>
        <p:cNvPr id="478" name="Shape 478"/>
        <p:cNvGrpSpPr/>
        <p:nvPr/>
      </p:nvGrpSpPr>
      <p:grpSpPr>
        <a:xfrm>
          <a:off x="0" y="0"/>
          <a:ext cx="0" cy="0"/>
          <a:chOff x="0" y="0"/>
          <a:chExt cx="0" cy="0"/>
        </a:xfrm>
      </p:grpSpPr>
      <p:sp>
        <p:nvSpPr>
          <p:cNvPr id="479" name="Google Shape;479;p15"/>
          <p:cNvSpPr txBox="1"/>
          <p:nvPr>
            <p:ph type="title"/>
          </p:nvPr>
        </p:nvSpPr>
        <p:spPr>
          <a:xfrm>
            <a:off x="1991650" y="1223250"/>
            <a:ext cx="5183700" cy="1729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400"/>
              <a:buNone/>
              <a:defRPr sz="10000">
                <a:solidFill>
                  <a:schemeClr val="lt1"/>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480" name="Google Shape;480;p15"/>
          <p:cNvSpPr txBox="1"/>
          <p:nvPr>
            <p:ph idx="1" type="subTitle"/>
          </p:nvPr>
        </p:nvSpPr>
        <p:spPr>
          <a:xfrm>
            <a:off x="2009650" y="3187900"/>
            <a:ext cx="5147700" cy="64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81" name="Google Shape;481;p15"/>
          <p:cNvSpPr/>
          <p:nvPr/>
        </p:nvSpPr>
        <p:spPr>
          <a:xfrm>
            <a:off x="-1108350" y="4178737"/>
            <a:ext cx="3656709" cy="2101870"/>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5"/>
          <p:cNvSpPr/>
          <p:nvPr/>
        </p:nvSpPr>
        <p:spPr>
          <a:xfrm>
            <a:off x="7464025" y="-1156875"/>
            <a:ext cx="3656709" cy="2101870"/>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3" name="Google Shape;483;p15"/>
          <p:cNvGrpSpPr/>
          <p:nvPr/>
        </p:nvGrpSpPr>
        <p:grpSpPr>
          <a:xfrm>
            <a:off x="7371481" y="1494790"/>
            <a:ext cx="307124" cy="305294"/>
            <a:chOff x="1026043" y="1162815"/>
            <a:chExt cx="307124" cy="305294"/>
          </a:xfrm>
        </p:grpSpPr>
        <p:sp>
          <p:nvSpPr>
            <p:cNvPr id="484" name="Google Shape;484;p15"/>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5"/>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5"/>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5"/>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5"/>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5"/>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5"/>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5"/>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15"/>
          <p:cNvGrpSpPr/>
          <p:nvPr/>
        </p:nvGrpSpPr>
        <p:grpSpPr>
          <a:xfrm>
            <a:off x="4025218" y="4363642"/>
            <a:ext cx="474643" cy="299712"/>
            <a:chOff x="7729218" y="1694205"/>
            <a:chExt cx="474643" cy="299712"/>
          </a:xfrm>
        </p:grpSpPr>
        <p:sp>
          <p:nvSpPr>
            <p:cNvPr id="493" name="Google Shape;493;p15"/>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5"/>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5" name="Google Shape;495;p15"/>
          <p:cNvSpPr/>
          <p:nvPr/>
        </p:nvSpPr>
        <p:spPr>
          <a:xfrm>
            <a:off x="833397" y="3727134"/>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6" name="Google Shape;496;p15"/>
          <p:cNvGrpSpPr/>
          <p:nvPr/>
        </p:nvGrpSpPr>
        <p:grpSpPr>
          <a:xfrm rot="10800000">
            <a:off x="7371465" y="3831622"/>
            <a:ext cx="2299701" cy="1685267"/>
            <a:chOff x="238125" y="896375"/>
            <a:chExt cx="635575" cy="465775"/>
          </a:xfrm>
        </p:grpSpPr>
        <p:sp>
          <p:nvSpPr>
            <p:cNvPr id="497" name="Google Shape;497;p15"/>
            <p:cNvSpPr/>
            <p:nvPr/>
          </p:nvSpPr>
          <p:spPr>
            <a:xfrm>
              <a:off x="258450" y="937050"/>
              <a:ext cx="615250" cy="425100"/>
            </a:xfrm>
            <a:custGeom>
              <a:rect b="b" l="l" r="r" t="t"/>
              <a:pathLst>
                <a:path extrusionOk="0" h="17004" w="24610">
                  <a:moveTo>
                    <a:pt x="24366" y="1"/>
                  </a:moveTo>
                  <a:lnTo>
                    <a:pt x="24325" y="41"/>
                  </a:lnTo>
                  <a:lnTo>
                    <a:pt x="19891" y="4394"/>
                  </a:lnTo>
                  <a:lnTo>
                    <a:pt x="15457" y="8705"/>
                  </a:lnTo>
                  <a:lnTo>
                    <a:pt x="14441" y="9682"/>
                  </a:lnTo>
                  <a:lnTo>
                    <a:pt x="13383" y="10658"/>
                  </a:lnTo>
                  <a:lnTo>
                    <a:pt x="12325" y="11593"/>
                  </a:lnTo>
                  <a:lnTo>
                    <a:pt x="11227" y="12488"/>
                  </a:lnTo>
                  <a:lnTo>
                    <a:pt x="10048" y="13342"/>
                  </a:lnTo>
                  <a:lnTo>
                    <a:pt x="8868" y="14115"/>
                  </a:lnTo>
                  <a:lnTo>
                    <a:pt x="8258" y="14481"/>
                  </a:lnTo>
                  <a:lnTo>
                    <a:pt x="7648" y="14807"/>
                  </a:lnTo>
                  <a:lnTo>
                    <a:pt x="6997" y="15132"/>
                  </a:lnTo>
                  <a:lnTo>
                    <a:pt x="6346" y="15417"/>
                  </a:lnTo>
                  <a:lnTo>
                    <a:pt x="5614" y="15702"/>
                  </a:lnTo>
                  <a:lnTo>
                    <a:pt x="4841" y="15986"/>
                  </a:lnTo>
                  <a:lnTo>
                    <a:pt x="4109" y="16190"/>
                  </a:lnTo>
                  <a:lnTo>
                    <a:pt x="3336" y="16352"/>
                  </a:lnTo>
                  <a:lnTo>
                    <a:pt x="2563" y="16515"/>
                  </a:lnTo>
                  <a:lnTo>
                    <a:pt x="1750" y="16597"/>
                  </a:lnTo>
                  <a:lnTo>
                    <a:pt x="977" y="16637"/>
                  </a:lnTo>
                  <a:lnTo>
                    <a:pt x="204" y="16597"/>
                  </a:lnTo>
                  <a:lnTo>
                    <a:pt x="123" y="16637"/>
                  </a:lnTo>
                  <a:lnTo>
                    <a:pt x="41" y="16678"/>
                  </a:lnTo>
                  <a:lnTo>
                    <a:pt x="1" y="16719"/>
                  </a:lnTo>
                  <a:lnTo>
                    <a:pt x="1" y="16800"/>
                  </a:lnTo>
                  <a:lnTo>
                    <a:pt x="1" y="16841"/>
                  </a:lnTo>
                  <a:lnTo>
                    <a:pt x="41" y="16922"/>
                  </a:lnTo>
                  <a:lnTo>
                    <a:pt x="123" y="16963"/>
                  </a:lnTo>
                  <a:lnTo>
                    <a:pt x="204" y="17003"/>
                  </a:lnTo>
                  <a:lnTo>
                    <a:pt x="895" y="17003"/>
                  </a:lnTo>
                  <a:lnTo>
                    <a:pt x="1587" y="16963"/>
                  </a:lnTo>
                  <a:lnTo>
                    <a:pt x="2319" y="16922"/>
                  </a:lnTo>
                  <a:lnTo>
                    <a:pt x="3011" y="16800"/>
                  </a:lnTo>
                  <a:lnTo>
                    <a:pt x="3661" y="16678"/>
                  </a:lnTo>
                  <a:lnTo>
                    <a:pt x="4353" y="16515"/>
                  </a:lnTo>
                  <a:lnTo>
                    <a:pt x="5044" y="16312"/>
                  </a:lnTo>
                  <a:lnTo>
                    <a:pt x="5695" y="16068"/>
                  </a:lnTo>
                  <a:lnTo>
                    <a:pt x="6346" y="15824"/>
                  </a:lnTo>
                  <a:lnTo>
                    <a:pt x="6997" y="15539"/>
                  </a:lnTo>
                  <a:lnTo>
                    <a:pt x="7648" y="15214"/>
                  </a:lnTo>
                  <a:lnTo>
                    <a:pt x="8258" y="14888"/>
                  </a:lnTo>
                  <a:lnTo>
                    <a:pt x="9478" y="14156"/>
                  </a:lnTo>
                  <a:lnTo>
                    <a:pt x="10617" y="13383"/>
                  </a:lnTo>
                  <a:lnTo>
                    <a:pt x="11797" y="12488"/>
                  </a:lnTo>
                  <a:lnTo>
                    <a:pt x="12895" y="11593"/>
                  </a:lnTo>
                  <a:lnTo>
                    <a:pt x="13993" y="10617"/>
                  </a:lnTo>
                  <a:lnTo>
                    <a:pt x="15051" y="9641"/>
                  </a:lnTo>
                  <a:lnTo>
                    <a:pt x="17247" y="7485"/>
                  </a:lnTo>
                  <a:lnTo>
                    <a:pt x="19444" y="5370"/>
                  </a:lnTo>
                  <a:lnTo>
                    <a:pt x="24569" y="326"/>
                  </a:lnTo>
                  <a:lnTo>
                    <a:pt x="24610" y="245"/>
                  </a:lnTo>
                  <a:lnTo>
                    <a:pt x="24610" y="163"/>
                  </a:lnTo>
                  <a:lnTo>
                    <a:pt x="24610" y="123"/>
                  </a:lnTo>
                  <a:lnTo>
                    <a:pt x="24569" y="82"/>
                  </a:lnTo>
                  <a:lnTo>
                    <a:pt x="24528" y="41"/>
                  </a:lnTo>
                  <a:lnTo>
                    <a:pt x="244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5"/>
            <p:cNvSpPr/>
            <p:nvPr/>
          </p:nvSpPr>
          <p:spPr>
            <a:xfrm>
              <a:off x="238125" y="918750"/>
              <a:ext cx="596925" cy="409850"/>
            </a:xfrm>
            <a:custGeom>
              <a:rect b="b" l="l" r="r" t="t"/>
              <a:pathLst>
                <a:path extrusionOk="0" h="16394" w="23877">
                  <a:moveTo>
                    <a:pt x="23714" y="1"/>
                  </a:moveTo>
                  <a:lnTo>
                    <a:pt x="23633" y="41"/>
                  </a:lnTo>
                  <a:lnTo>
                    <a:pt x="23592" y="82"/>
                  </a:lnTo>
                  <a:lnTo>
                    <a:pt x="22697" y="1139"/>
                  </a:lnTo>
                  <a:lnTo>
                    <a:pt x="21762" y="2197"/>
                  </a:lnTo>
                  <a:lnTo>
                    <a:pt x="20786" y="3214"/>
                  </a:lnTo>
                  <a:lnTo>
                    <a:pt x="19809" y="4231"/>
                  </a:lnTo>
                  <a:lnTo>
                    <a:pt x="18792" y="5166"/>
                  </a:lnTo>
                  <a:lnTo>
                    <a:pt x="17775" y="6143"/>
                  </a:lnTo>
                  <a:lnTo>
                    <a:pt x="16718" y="7038"/>
                  </a:lnTo>
                  <a:lnTo>
                    <a:pt x="15620" y="7892"/>
                  </a:lnTo>
                  <a:lnTo>
                    <a:pt x="14481" y="8746"/>
                  </a:lnTo>
                  <a:lnTo>
                    <a:pt x="13342" y="9559"/>
                  </a:lnTo>
                  <a:lnTo>
                    <a:pt x="12162" y="10332"/>
                  </a:lnTo>
                  <a:lnTo>
                    <a:pt x="10983" y="11105"/>
                  </a:lnTo>
                  <a:lnTo>
                    <a:pt x="9762" y="11797"/>
                  </a:lnTo>
                  <a:lnTo>
                    <a:pt x="8542" y="12488"/>
                  </a:lnTo>
                  <a:lnTo>
                    <a:pt x="7322" y="13139"/>
                  </a:lnTo>
                  <a:lnTo>
                    <a:pt x="6061" y="13749"/>
                  </a:lnTo>
                  <a:lnTo>
                    <a:pt x="4596" y="14400"/>
                  </a:lnTo>
                  <a:lnTo>
                    <a:pt x="3132" y="14969"/>
                  </a:lnTo>
                  <a:lnTo>
                    <a:pt x="1627" y="15539"/>
                  </a:lnTo>
                  <a:lnTo>
                    <a:pt x="122" y="16027"/>
                  </a:lnTo>
                  <a:lnTo>
                    <a:pt x="81" y="16068"/>
                  </a:lnTo>
                  <a:lnTo>
                    <a:pt x="0" y="16108"/>
                  </a:lnTo>
                  <a:lnTo>
                    <a:pt x="0" y="16190"/>
                  </a:lnTo>
                  <a:lnTo>
                    <a:pt x="0" y="16271"/>
                  </a:lnTo>
                  <a:lnTo>
                    <a:pt x="41" y="16312"/>
                  </a:lnTo>
                  <a:lnTo>
                    <a:pt x="81" y="16393"/>
                  </a:lnTo>
                  <a:lnTo>
                    <a:pt x="244" y="16393"/>
                  </a:lnTo>
                  <a:lnTo>
                    <a:pt x="1586" y="15946"/>
                  </a:lnTo>
                  <a:lnTo>
                    <a:pt x="2888" y="15457"/>
                  </a:lnTo>
                  <a:lnTo>
                    <a:pt x="4230" y="14929"/>
                  </a:lnTo>
                  <a:lnTo>
                    <a:pt x="5532" y="14400"/>
                  </a:lnTo>
                  <a:lnTo>
                    <a:pt x="6793" y="13790"/>
                  </a:lnTo>
                  <a:lnTo>
                    <a:pt x="8095" y="13180"/>
                  </a:lnTo>
                  <a:lnTo>
                    <a:pt x="9315" y="12488"/>
                  </a:lnTo>
                  <a:lnTo>
                    <a:pt x="10535" y="11797"/>
                  </a:lnTo>
                  <a:lnTo>
                    <a:pt x="11755" y="11064"/>
                  </a:lnTo>
                  <a:lnTo>
                    <a:pt x="12935" y="10292"/>
                  </a:lnTo>
                  <a:lnTo>
                    <a:pt x="14074" y="9478"/>
                  </a:lnTo>
                  <a:lnTo>
                    <a:pt x="15213" y="8665"/>
                  </a:lnTo>
                  <a:lnTo>
                    <a:pt x="16352" y="7810"/>
                  </a:lnTo>
                  <a:lnTo>
                    <a:pt x="17409" y="6915"/>
                  </a:lnTo>
                  <a:lnTo>
                    <a:pt x="18467" y="5980"/>
                  </a:lnTo>
                  <a:lnTo>
                    <a:pt x="19525" y="5044"/>
                  </a:lnTo>
                  <a:lnTo>
                    <a:pt x="20663" y="3905"/>
                  </a:lnTo>
                  <a:lnTo>
                    <a:pt x="21762" y="2767"/>
                  </a:lnTo>
                  <a:lnTo>
                    <a:pt x="22819" y="1546"/>
                  </a:lnTo>
                  <a:lnTo>
                    <a:pt x="23836" y="326"/>
                  </a:lnTo>
                  <a:lnTo>
                    <a:pt x="23877" y="285"/>
                  </a:lnTo>
                  <a:lnTo>
                    <a:pt x="23877" y="204"/>
                  </a:lnTo>
                  <a:lnTo>
                    <a:pt x="23836" y="82"/>
                  </a:lnTo>
                  <a:lnTo>
                    <a:pt x="23755" y="41"/>
                  </a:lnTo>
                  <a:lnTo>
                    <a:pt x="2371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5"/>
            <p:cNvSpPr/>
            <p:nvPr/>
          </p:nvSpPr>
          <p:spPr>
            <a:xfrm>
              <a:off x="261500" y="916725"/>
              <a:ext cx="477975" cy="336600"/>
            </a:xfrm>
            <a:custGeom>
              <a:rect b="b" l="l" r="r" t="t"/>
              <a:pathLst>
                <a:path extrusionOk="0" h="13464" w="19119">
                  <a:moveTo>
                    <a:pt x="18915" y="0"/>
                  </a:moveTo>
                  <a:lnTo>
                    <a:pt x="18834" y="41"/>
                  </a:lnTo>
                  <a:lnTo>
                    <a:pt x="18793" y="82"/>
                  </a:lnTo>
                  <a:lnTo>
                    <a:pt x="18101" y="1017"/>
                  </a:lnTo>
                  <a:lnTo>
                    <a:pt x="17410" y="1912"/>
                  </a:lnTo>
                  <a:lnTo>
                    <a:pt x="16678" y="2766"/>
                  </a:lnTo>
                  <a:lnTo>
                    <a:pt x="15946" y="3620"/>
                  </a:lnTo>
                  <a:lnTo>
                    <a:pt x="15132" y="4434"/>
                  </a:lnTo>
                  <a:lnTo>
                    <a:pt x="14319" y="5247"/>
                  </a:lnTo>
                  <a:lnTo>
                    <a:pt x="13505" y="5980"/>
                  </a:lnTo>
                  <a:lnTo>
                    <a:pt x="12610" y="6712"/>
                  </a:lnTo>
                  <a:lnTo>
                    <a:pt x="11756" y="7403"/>
                  </a:lnTo>
                  <a:lnTo>
                    <a:pt x="10820" y="8095"/>
                  </a:lnTo>
                  <a:lnTo>
                    <a:pt x="9885" y="8746"/>
                  </a:lnTo>
                  <a:lnTo>
                    <a:pt x="8949" y="9315"/>
                  </a:lnTo>
                  <a:lnTo>
                    <a:pt x="7973" y="9925"/>
                  </a:lnTo>
                  <a:lnTo>
                    <a:pt x="6997" y="10454"/>
                  </a:lnTo>
                  <a:lnTo>
                    <a:pt x="5980" y="10942"/>
                  </a:lnTo>
                  <a:lnTo>
                    <a:pt x="4963" y="11430"/>
                  </a:lnTo>
                  <a:lnTo>
                    <a:pt x="3783" y="11918"/>
                  </a:lnTo>
                  <a:lnTo>
                    <a:pt x="2563" y="12366"/>
                  </a:lnTo>
                  <a:lnTo>
                    <a:pt x="1343" y="12772"/>
                  </a:lnTo>
                  <a:lnTo>
                    <a:pt x="123" y="13098"/>
                  </a:lnTo>
                  <a:lnTo>
                    <a:pt x="41" y="13139"/>
                  </a:lnTo>
                  <a:lnTo>
                    <a:pt x="1" y="13220"/>
                  </a:lnTo>
                  <a:lnTo>
                    <a:pt x="1" y="13261"/>
                  </a:lnTo>
                  <a:lnTo>
                    <a:pt x="1" y="13342"/>
                  </a:lnTo>
                  <a:lnTo>
                    <a:pt x="41" y="13383"/>
                  </a:lnTo>
                  <a:lnTo>
                    <a:pt x="82" y="13464"/>
                  </a:lnTo>
                  <a:lnTo>
                    <a:pt x="245" y="13464"/>
                  </a:lnTo>
                  <a:lnTo>
                    <a:pt x="1343" y="13179"/>
                  </a:lnTo>
                  <a:lnTo>
                    <a:pt x="2400" y="12813"/>
                  </a:lnTo>
                  <a:lnTo>
                    <a:pt x="3499" y="12406"/>
                  </a:lnTo>
                  <a:lnTo>
                    <a:pt x="4556" y="12000"/>
                  </a:lnTo>
                  <a:lnTo>
                    <a:pt x="5614" y="11552"/>
                  </a:lnTo>
                  <a:lnTo>
                    <a:pt x="6631" y="11023"/>
                  </a:lnTo>
                  <a:lnTo>
                    <a:pt x="7648" y="10495"/>
                  </a:lnTo>
                  <a:lnTo>
                    <a:pt x="8665" y="9925"/>
                  </a:lnTo>
                  <a:lnTo>
                    <a:pt x="9641" y="9356"/>
                  </a:lnTo>
                  <a:lnTo>
                    <a:pt x="10576" y="8705"/>
                  </a:lnTo>
                  <a:lnTo>
                    <a:pt x="11512" y="8054"/>
                  </a:lnTo>
                  <a:lnTo>
                    <a:pt x="12447" y="7363"/>
                  </a:lnTo>
                  <a:lnTo>
                    <a:pt x="13342" y="6630"/>
                  </a:lnTo>
                  <a:lnTo>
                    <a:pt x="14197" y="5858"/>
                  </a:lnTo>
                  <a:lnTo>
                    <a:pt x="15010" y="5085"/>
                  </a:lnTo>
                  <a:lnTo>
                    <a:pt x="15824" y="4271"/>
                  </a:lnTo>
                  <a:lnTo>
                    <a:pt x="16718" y="3295"/>
                  </a:lnTo>
                  <a:lnTo>
                    <a:pt x="17532" y="2319"/>
                  </a:lnTo>
                  <a:lnTo>
                    <a:pt x="18345" y="1302"/>
                  </a:lnTo>
                  <a:lnTo>
                    <a:pt x="19078" y="285"/>
                  </a:lnTo>
                  <a:lnTo>
                    <a:pt x="19118" y="204"/>
                  </a:lnTo>
                  <a:lnTo>
                    <a:pt x="19118" y="122"/>
                  </a:lnTo>
                  <a:lnTo>
                    <a:pt x="19078" y="82"/>
                  </a:lnTo>
                  <a:lnTo>
                    <a:pt x="19037" y="41"/>
                  </a:lnTo>
                  <a:lnTo>
                    <a:pt x="1891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5"/>
            <p:cNvSpPr/>
            <p:nvPr/>
          </p:nvSpPr>
          <p:spPr>
            <a:xfrm>
              <a:off x="277775" y="921800"/>
              <a:ext cx="404750" cy="281700"/>
            </a:xfrm>
            <a:custGeom>
              <a:rect b="b" l="l" r="r" t="t"/>
              <a:pathLst>
                <a:path extrusionOk="0" h="11268" w="1619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5"/>
            <p:cNvSpPr/>
            <p:nvPr/>
          </p:nvSpPr>
          <p:spPr>
            <a:xfrm>
              <a:off x="329625" y="896375"/>
              <a:ext cx="264425" cy="187150"/>
            </a:xfrm>
            <a:custGeom>
              <a:rect b="b" l="l" r="r" t="t"/>
              <a:pathLst>
                <a:path extrusionOk="0" h="7486" w="10577">
                  <a:moveTo>
                    <a:pt x="7038" y="1"/>
                  </a:moveTo>
                  <a:lnTo>
                    <a:pt x="6956" y="41"/>
                  </a:lnTo>
                  <a:lnTo>
                    <a:pt x="5940" y="651"/>
                  </a:lnTo>
                  <a:lnTo>
                    <a:pt x="4963" y="1262"/>
                  </a:lnTo>
                  <a:lnTo>
                    <a:pt x="4028" y="1953"/>
                  </a:lnTo>
                  <a:lnTo>
                    <a:pt x="3133" y="2645"/>
                  </a:lnTo>
                  <a:lnTo>
                    <a:pt x="2197" y="3417"/>
                  </a:lnTo>
                  <a:lnTo>
                    <a:pt x="1343" y="4231"/>
                  </a:lnTo>
                  <a:lnTo>
                    <a:pt x="936" y="4597"/>
                  </a:lnTo>
                  <a:lnTo>
                    <a:pt x="570" y="5004"/>
                  </a:lnTo>
                  <a:lnTo>
                    <a:pt x="408" y="5207"/>
                  </a:lnTo>
                  <a:lnTo>
                    <a:pt x="286" y="5451"/>
                  </a:lnTo>
                  <a:lnTo>
                    <a:pt x="164" y="5655"/>
                  </a:lnTo>
                  <a:lnTo>
                    <a:pt x="82" y="5899"/>
                  </a:lnTo>
                  <a:lnTo>
                    <a:pt x="42" y="6143"/>
                  </a:lnTo>
                  <a:lnTo>
                    <a:pt x="1" y="6346"/>
                  </a:lnTo>
                  <a:lnTo>
                    <a:pt x="42" y="6550"/>
                  </a:lnTo>
                  <a:lnTo>
                    <a:pt x="82" y="6753"/>
                  </a:lnTo>
                  <a:lnTo>
                    <a:pt x="164" y="6956"/>
                  </a:lnTo>
                  <a:lnTo>
                    <a:pt x="286" y="7119"/>
                  </a:lnTo>
                  <a:lnTo>
                    <a:pt x="448" y="7282"/>
                  </a:lnTo>
                  <a:lnTo>
                    <a:pt x="652" y="7404"/>
                  </a:lnTo>
                  <a:lnTo>
                    <a:pt x="896" y="7485"/>
                  </a:lnTo>
                  <a:lnTo>
                    <a:pt x="1140" y="7485"/>
                  </a:lnTo>
                  <a:lnTo>
                    <a:pt x="1384" y="7444"/>
                  </a:lnTo>
                  <a:lnTo>
                    <a:pt x="1669" y="7404"/>
                  </a:lnTo>
                  <a:lnTo>
                    <a:pt x="2157" y="7160"/>
                  </a:lnTo>
                  <a:lnTo>
                    <a:pt x="2604" y="6916"/>
                  </a:lnTo>
                  <a:lnTo>
                    <a:pt x="3621" y="6346"/>
                  </a:lnTo>
                  <a:lnTo>
                    <a:pt x="4638" y="5777"/>
                  </a:lnTo>
                  <a:lnTo>
                    <a:pt x="5614" y="5126"/>
                  </a:lnTo>
                  <a:lnTo>
                    <a:pt x="6550" y="4475"/>
                  </a:lnTo>
                  <a:lnTo>
                    <a:pt x="7607" y="3662"/>
                  </a:lnTo>
                  <a:lnTo>
                    <a:pt x="8584" y="2848"/>
                  </a:lnTo>
                  <a:lnTo>
                    <a:pt x="9600" y="1953"/>
                  </a:lnTo>
                  <a:lnTo>
                    <a:pt x="10536" y="1058"/>
                  </a:lnTo>
                  <a:lnTo>
                    <a:pt x="10577" y="977"/>
                  </a:lnTo>
                  <a:lnTo>
                    <a:pt x="10577" y="936"/>
                  </a:lnTo>
                  <a:lnTo>
                    <a:pt x="10577" y="855"/>
                  </a:lnTo>
                  <a:lnTo>
                    <a:pt x="10536" y="814"/>
                  </a:lnTo>
                  <a:lnTo>
                    <a:pt x="10455" y="774"/>
                  </a:lnTo>
                  <a:lnTo>
                    <a:pt x="10414" y="733"/>
                  </a:lnTo>
                  <a:lnTo>
                    <a:pt x="10333" y="774"/>
                  </a:lnTo>
                  <a:lnTo>
                    <a:pt x="10251" y="814"/>
                  </a:lnTo>
                  <a:lnTo>
                    <a:pt x="9478" y="1546"/>
                  </a:lnTo>
                  <a:lnTo>
                    <a:pt x="8706" y="2238"/>
                  </a:lnTo>
                  <a:lnTo>
                    <a:pt x="7892" y="2929"/>
                  </a:lnTo>
                  <a:lnTo>
                    <a:pt x="7079" y="3621"/>
                  </a:lnTo>
                  <a:lnTo>
                    <a:pt x="6224" y="4231"/>
                  </a:lnTo>
                  <a:lnTo>
                    <a:pt x="5329" y="4841"/>
                  </a:lnTo>
                  <a:lnTo>
                    <a:pt x="4435" y="5451"/>
                  </a:lnTo>
                  <a:lnTo>
                    <a:pt x="3540" y="5980"/>
                  </a:lnTo>
                  <a:lnTo>
                    <a:pt x="2604" y="6550"/>
                  </a:lnTo>
                  <a:lnTo>
                    <a:pt x="2116" y="6794"/>
                  </a:lnTo>
                  <a:lnTo>
                    <a:pt x="1628" y="6997"/>
                  </a:lnTo>
                  <a:lnTo>
                    <a:pt x="1384" y="7078"/>
                  </a:lnTo>
                  <a:lnTo>
                    <a:pt x="1140" y="7119"/>
                  </a:lnTo>
                  <a:lnTo>
                    <a:pt x="855" y="7078"/>
                  </a:lnTo>
                  <a:lnTo>
                    <a:pt x="733" y="7038"/>
                  </a:lnTo>
                  <a:lnTo>
                    <a:pt x="652" y="6956"/>
                  </a:lnTo>
                  <a:lnTo>
                    <a:pt x="489" y="6794"/>
                  </a:lnTo>
                  <a:lnTo>
                    <a:pt x="408" y="6590"/>
                  </a:lnTo>
                  <a:lnTo>
                    <a:pt x="408" y="6387"/>
                  </a:lnTo>
                  <a:lnTo>
                    <a:pt x="408" y="6183"/>
                  </a:lnTo>
                  <a:lnTo>
                    <a:pt x="448" y="5939"/>
                  </a:lnTo>
                  <a:lnTo>
                    <a:pt x="530" y="5695"/>
                  </a:lnTo>
                  <a:lnTo>
                    <a:pt x="652" y="5492"/>
                  </a:lnTo>
                  <a:lnTo>
                    <a:pt x="814" y="5289"/>
                  </a:lnTo>
                  <a:lnTo>
                    <a:pt x="1180" y="4882"/>
                  </a:lnTo>
                  <a:lnTo>
                    <a:pt x="1547" y="4556"/>
                  </a:lnTo>
                  <a:lnTo>
                    <a:pt x="2319" y="3824"/>
                  </a:lnTo>
                  <a:lnTo>
                    <a:pt x="3133" y="3133"/>
                  </a:lnTo>
                  <a:lnTo>
                    <a:pt x="4068" y="2360"/>
                  </a:lnTo>
                  <a:lnTo>
                    <a:pt x="5085" y="1668"/>
                  </a:lnTo>
                  <a:lnTo>
                    <a:pt x="6102" y="977"/>
                  </a:lnTo>
                  <a:lnTo>
                    <a:pt x="7160" y="367"/>
                  </a:lnTo>
                  <a:lnTo>
                    <a:pt x="7201" y="326"/>
                  </a:lnTo>
                  <a:lnTo>
                    <a:pt x="7241" y="245"/>
                  </a:lnTo>
                  <a:lnTo>
                    <a:pt x="7241" y="163"/>
                  </a:lnTo>
                  <a:lnTo>
                    <a:pt x="7201" y="123"/>
                  </a:lnTo>
                  <a:lnTo>
                    <a:pt x="7160" y="82"/>
                  </a:lnTo>
                  <a:lnTo>
                    <a:pt x="7119" y="41"/>
                  </a:lnTo>
                  <a:lnTo>
                    <a:pt x="70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2" name="Google Shape;502;p15"/>
          <p:cNvGrpSpPr/>
          <p:nvPr/>
        </p:nvGrpSpPr>
        <p:grpSpPr>
          <a:xfrm flipH="1" rot="-1707809">
            <a:off x="-612370" y="-270768"/>
            <a:ext cx="1340703" cy="1721669"/>
            <a:chOff x="2659350" y="1746500"/>
            <a:chExt cx="379350" cy="487125"/>
          </a:xfrm>
        </p:grpSpPr>
        <p:sp>
          <p:nvSpPr>
            <p:cNvPr id="503" name="Google Shape;503;p15"/>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5"/>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5"/>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6" name="Google Shape;506;p15"/>
          <p:cNvGrpSpPr/>
          <p:nvPr/>
        </p:nvGrpSpPr>
        <p:grpSpPr>
          <a:xfrm>
            <a:off x="1320893" y="1409142"/>
            <a:ext cx="474643" cy="299712"/>
            <a:chOff x="7729218" y="1694205"/>
            <a:chExt cx="474643" cy="299712"/>
          </a:xfrm>
        </p:grpSpPr>
        <p:sp>
          <p:nvSpPr>
            <p:cNvPr id="507" name="Google Shape;507;p15"/>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5"/>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9" name="Google Shape;509;p15"/>
          <p:cNvSpPr/>
          <p:nvPr/>
        </p:nvSpPr>
        <p:spPr>
          <a:xfrm>
            <a:off x="567296" y="2845263"/>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5"/>
          <p:cNvSpPr/>
          <p:nvPr/>
        </p:nvSpPr>
        <p:spPr>
          <a:xfrm>
            <a:off x="6054153" y="466334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5"/>
          <p:cNvSpPr/>
          <p:nvPr/>
        </p:nvSpPr>
        <p:spPr>
          <a:xfrm>
            <a:off x="7371487" y="4363643"/>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5"/>
          <p:cNvSpPr/>
          <p:nvPr/>
        </p:nvSpPr>
        <p:spPr>
          <a:xfrm>
            <a:off x="8659703" y="1800072"/>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5"/>
          <p:cNvSpPr/>
          <p:nvPr/>
        </p:nvSpPr>
        <p:spPr>
          <a:xfrm>
            <a:off x="6814003" y="54434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5"/>
          <p:cNvSpPr/>
          <p:nvPr/>
        </p:nvSpPr>
        <p:spPr>
          <a:xfrm>
            <a:off x="1648337" y="291793"/>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5"/>
          <p:cNvSpPr/>
          <p:nvPr/>
        </p:nvSpPr>
        <p:spPr>
          <a:xfrm>
            <a:off x="5461497" y="571609"/>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5"/>
          <p:cNvSpPr/>
          <p:nvPr/>
        </p:nvSpPr>
        <p:spPr>
          <a:xfrm>
            <a:off x="7824747" y="3306409"/>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5"/>
          <p:cNvSpPr/>
          <p:nvPr/>
        </p:nvSpPr>
        <p:spPr>
          <a:xfrm>
            <a:off x="3053403" y="680485"/>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ONE_COLUMN_TEXT_2">
    <p:spTree>
      <p:nvGrpSpPr>
        <p:cNvPr id="518" name="Shape 518"/>
        <p:cNvGrpSpPr/>
        <p:nvPr/>
      </p:nvGrpSpPr>
      <p:grpSpPr>
        <a:xfrm>
          <a:off x="0" y="0"/>
          <a:ext cx="0" cy="0"/>
          <a:chOff x="0" y="0"/>
          <a:chExt cx="0" cy="0"/>
        </a:xfrm>
      </p:grpSpPr>
      <p:sp>
        <p:nvSpPr>
          <p:cNvPr id="519" name="Google Shape;519;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520" name="Google Shape;520;p16"/>
          <p:cNvSpPr txBox="1"/>
          <p:nvPr>
            <p:ph idx="1" type="body"/>
          </p:nvPr>
        </p:nvSpPr>
        <p:spPr>
          <a:xfrm>
            <a:off x="720000" y="1215750"/>
            <a:ext cx="6317100" cy="657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Arial"/>
              <a:buChar char="●"/>
              <a:defRPr/>
            </a:lvl1pPr>
            <a:lvl2pPr indent="-317500" lvl="1" marL="914400" rtl="0">
              <a:lnSpc>
                <a:spcPct val="115000"/>
              </a:lnSpc>
              <a:spcBef>
                <a:spcPts val="1600"/>
              </a:spcBef>
              <a:spcAft>
                <a:spcPts val="0"/>
              </a:spcAft>
              <a:buSzPts val="1400"/>
              <a:buFont typeface="Arial"/>
              <a:buChar char="○"/>
              <a:defRPr>
                <a:solidFill>
                  <a:srgbClr val="434343"/>
                </a:solidFill>
              </a:defRPr>
            </a:lvl2pPr>
            <a:lvl3pPr indent="-317500" lvl="2" marL="1371600" rtl="0">
              <a:lnSpc>
                <a:spcPct val="115000"/>
              </a:lnSpc>
              <a:spcBef>
                <a:spcPts val="1600"/>
              </a:spcBef>
              <a:spcAft>
                <a:spcPts val="0"/>
              </a:spcAft>
              <a:buSzPts val="1400"/>
              <a:buFont typeface="Arial"/>
              <a:buChar char="■"/>
              <a:defRPr>
                <a:solidFill>
                  <a:srgbClr val="434343"/>
                </a:solidFill>
              </a:defRPr>
            </a:lvl3pPr>
            <a:lvl4pPr indent="-317500" lvl="3" marL="1828800" rtl="0">
              <a:lnSpc>
                <a:spcPct val="115000"/>
              </a:lnSpc>
              <a:spcBef>
                <a:spcPts val="1600"/>
              </a:spcBef>
              <a:spcAft>
                <a:spcPts val="0"/>
              </a:spcAft>
              <a:buSzPts val="1400"/>
              <a:buFont typeface="Arial"/>
              <a:buChar char="●"/>
              <a:defRPr>
                <a:solidFill>
                  <a:srgbClr val="434343"/>
                </a:solidFill>
              </a:defRPr>
            </a:lvl4pPr>
            <a:lvl5pPr indent="-317500" lvl="4" marL="2286000" rtl="0">
              <a:lnSpc>
                <a:spcPct val="115000"/>
              </a:lnSpc>
              <a:spcBef>
                <a:spcPts val="1600"/>
              </a:spcBef>
              <a:spcAft>
                <a:spcPts val="0"/>
              </a:spcAft>
              <a:buSzPts val="1400"/>
              <a:buFont typeface="Arial"/>
              <a:buChar char="○"/>
              <a:defRPr>
                <a:solidFill>
                  <a:srgbClr val="434343"/>
                </a:solidFill>
              </a:defRPr>
            </a:lvl5pPr>
            <a:lvl6pPr indent="-317500" lvl="5" marL="2743200" rtl="0">
              <a:lnSpc>
                <a:spcPct val="115000"/>
              </a:lnSpc>
              <a:spcBef>
                <a:spcPts val="1600"/>
              </a:spcBef>
              <a:spcAft>
                <a:spcPts val="0"/>
              </a:spcAft>
              <a:buSzPts val="1400"/>
              <a:buFont typeface="Arial"/>
              <a:buChar char="■"/>
              <a:defRPr>
                <a:solidFill>
                  <a:srgbClr val="434343"/>
                </a:solidFill>
              </a:defRPr>
            </a:lvl6pPr>
            <a:lvl7pPr indent="-317500" lvl="6" marL="3200400" rtl="0">
              <a:lnSpc>
                <a:spcPct val="115000"/>
              </a:lnSpc>
              <a:spcBef>
                <a:spcPts val="1600"/>
              </a:spcBef>
              <a:spcAft>
                <a:spcPts val="0"/>
              </a:spcAft>
              <a:buSzPts val="1400"/>
              <a:buFont typeface="Arial"/>
              <a:buChar char="●"/>
              <a:defRPr>
                <a:solidFill>
                  <a:srgbClr val="434343"/>
                </a:solidFill>
              </a:defRPr>
            </a:lvl7pPr>
            <a:lvl8pPr indent="-317500" lvl="7" marL="3657600" rtl="0">
              <a:lnSpc>
                <a:spcPct val="115000"/>
              </a:lnSpc>
              <a:spcBef>
                <a:spcPts val="1600"/>
              </a:spcBef>
              <a:spcAft>
                <a:spcPts val="0"/>
              </a:spcAft>
              <a:buSzPts val="1400"/>
              <a:buFont typeface="Arial"/>
              <a:buChar char="○"/>
              <a:defRPr>
                <a:solidFill>
                  <a:srgbClr val="434343"/>
                </a:solidFill>
              </a:defRPr>
            </a:lvl8pPr>
            <a:lvl9pPr indent="-317500" lvl="8" marL="4114800" rtl="0">
              <a:lnSpc>
                <a:spcPct val="115000"/>
              </a:lnSpc>
              <a:spcBef>
                <a:spcPts val="1600"/>
              </a:spcBef>
              <a:spcAft>
                <a:spcPts val="1600"/>
              </a:spcAft>
              <a:buSzPts val="1400"/>
              <a:buFont typeface="Arial"/>
              <a:buChar char="■"/>
              <a:defRPr>
                <a:solidFill>
                  <a:srgbClr val="434343"/>
                </a:solidFill>
              </a:defRPr>
            </a:lvl9pPr>
          </a:lstStyle>
          <a:p/>
        </p:txBody>
      </p:sp>
      <p:sp>
        <p:nvSpPr>
          <p:cNvPr id="521" name="Google Shape;521;p16"/>
          <p:cNvSpPr/>
          <p:nvPr/>
        </p:nvSpPr>
        <p:spPr>
          <a:xfrm>
            <a:off x="-4215659" y="-1503776"/>
            <a:ext cx="5171118" cy="2972279"/>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6"/>
          <p:cNvSpPr/>
          <p:nvPr/>
        </p:nvSpPr>
        <p:spPr>
          <a:xfrm>
            <a:off x="7283516" y="3395799"/>
            <a:ext cx="5171118" cy="2972279"/>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6"/>
          <p:cNvSpPr/>
          <p:nvPr/>
        </p:nvSpPr>
        <p:spPr>
          <a:xfrm>
            <a:off x="2005792" y="556443"/>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6"/>
          <p:cNvSpPr/>
          <p:nvPr/>
        </p:nvSpPr>
        <p:spPr>
          <a:xfrm>
            <a:off x="291289" y="3183026"/>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5" name="Google Shape;525;p16"/>
          <p:cNvGrpSpPr/>
          <p:nvPr/>
        </p:nvGrpSpPr>
        <p:grpSpPr>
          <a:xfrm rot="-5400000">
            <a:off x="-1004624" y="-1403142"/>
            <a:ext cx="1915490" cy="2459786"/>
            <a:chOff x="2659350" y="1746500"/>
            <a:chExt cx="379350" cy="487125"/>
          </a:xfrm>
        </p:grpSpPr>
        <p:sp>
          <p:nvSpPr>
            <p:cNvPr id="526" name="Google Shape;526;p16"/>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6"/>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6"/>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9" name="Google Shape;529;p16"/>
          <p:cNvSpPr/>
          <p:nvPr/>
        </p:nvSpPr>
        <p:spPr>
          <a:xfrm>
            <a:off x="3564896" y="466609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0" name="Google Shape;530;p16"/>
          <p:cNvGrpSpPr/>
          <p:nvPr/>
        </p:nvGrpSpPr>
        <p:grpSpPr>
          <a:xfrm>
            <a:off x="8424012" y="3504684"/>
            <a:ext cx="2408503" cy="2408503"/>
            <a:chOff x="7349044" y="3624409"/>
            <a:chExt cx="2408503" cy="2408503"/>
          </a:xfrm>
        </p:grpSpPr>
        <p:sp>
          <p:nvSpPr>
            <p:cNvPr id="531" name="Google Shape;531;p16"/>
            <p:cNvSpPr/>
            <p:nvPr/>
          </p:nvSpPr>
          <p:spPr>
            <a:xfrm flipH="1" rot="8100000">
              <a:off x="7661995" y="4016892"/>
              <a:ext cx="1782600" cy="1623537"/>
            </a:xfrm>
            <a:custGeom>
              <a:rect b="b" l="l" r="r" t="t"/>
              <a:pathLst>
                <a:path extrusionOk="0" h="17451" w="19160">
                  <a:moveTo>
                    <a:pt x="9682" y="0"/>
                  </a:moveTo>
                  <a:lnTo>
                    <a:pt x="9600" y="41"/>
                  </a:lnTo>
                  <a:lnTo>
                    <a:pt x="9560" y="82"/>
                  </a:lnTo>
                  <a:lnTo>
                    <a:pt x="7892" y="1668"/>
                  </a:lnTo>
                  <a:lnTo>
                    <a:pt x="6306" y="3295"/>
                  </a:lnTo>
                  <a:lnTo>
                    <a:pt x="5533" y="4109"/>
                  </a:lnTo>
                  <a:lnTo>
                    <a:pt x="4760" y="4963"/>
                  </a:lnTo>
                  <a:lnTo>
                    <a:pt x="4028" y="5858"/>
                  </a:lnTo>
                  <a:lnTo>
                    <a:pt x="3336" y="6753"/>
                  </a:lnTo>
                  <a:lnTo>
                    <a:pt x="2686" y="7688"/>
                  </a:lnTo>
                  <a:lnTo>
                    <a:pt x="2075" y="8624"/>
                  </a:lnTo>
                  <a:lnTo>
                    <a:pt x="1506" y="9600"/>
                  </a:lnTo>
                  <a:lnTo>
                    <a:pt x="1018" y="10617"/>
                  </a:lnTo>
                  <a:lnTo>
                    <a:pt x="611" y="11552"/>
                  </a:lnTo>
                  <a:lnTo>
                    <a:pt x="448" y="12000"/>
                  </a:lnTo>
                  <a:lnTo>
                    <a:pt x="286" y="12488"/>
                  </a:lnTo>
                  <a:lnTo>
                    <a:pt x="164" y="12976"/>
                  </a:lnTo>
                  <a:lnTo>
                    <a:pt x="42" y="13464"/>
                  </a:lnTo>
                  <a:lnTo>
                    <a:pt x="1" y="13993"/>
                  </a:lnTo>
                  <a:lnTo>
                    <a:pt x="1" y="14481"/>
                  </a:lnTo>
                  <a:lnTo>
                    <a:pt x="42" y="14969"/>
                  </a:lnTo>
                  <a:lnTo>
                    <a:pt x="123" y="15417"/>
                  </a:lnTo>
                  <a:lnTo>
                    <a:pt x="286" y="15823"/>
                  </a:lnTo>
                  <a:lnTo>
                    <a:pt x="489" y="16230"/>
                  </a:lnTo>
                  <a:lnTo>
                    <a:pt x="733" y="16556"/>
                  </a:lnTo>
                  <a:lnTo>
                    <a:pt x="1059" y="16881"/>
                  </a:lnTo>
                  <a:lnTo>
                    <a:pt x="1465" y="17125"/>
                  </a:lnTo>
                  <a:lnTo>
                    <a:pt x="1913" y="17288"/>
                  </a:lnTo>
                  <a:lnTo>
                    <a:pt x="2441" y="17410"/>
                  </a:lnTo>
                  <a:lnTo>
                    <a:pt x="2930" y="17450"/>
                  </a:lnTo>
                  <a:lnTo>
                    <a:pt x="3458" y="17369"/>
                  </a:lnTo>
                  <a:lnTo>
                    <a:pt x="3987" y="17288"/>
                  </a:lnTo>
                  <a:lnTo>
                    <a:pt x="4516" y="17125"/>
                  </a:lnTo>
                  <a:lnTo>
                    <a:pt x="5004" y="16922"/>
                  </a:lnTo>
                  <a:lnTo>
                    <a:pt x="5492" y="16678"/>
                  </a:lnTo>
                  <a:lnTo>
                    <a:pt x="5940" y="16434"/>
                  </a:lnTo>
                  <a:lnTo>
                    <a:pt x="7038" y="15783"/>
                  </a:lnTo>
                  <a:lnTo>
                    <a:pt x="7567" y="15498"/>
                  </a:lnTo>
                  <a:lnTo>
                    <a:pt x="8136" y="15213"/>
                  </a:lnTo>
                  <a:lnTo>
                    <a:pt x="8665" y="15051"/>
                  </a:lnTo>
                  <a:lnTo>
                    <a:pt x="9194" y="14888"/>
                  </a:lnTo>
                  <a:lnTo>
                    <a:pt x="10251" y="14644"/>
                  </a:lnTo>
                  <a:lnTo>
                    <a:pt x="11350" y="14481"/>
                  </a:lnTo>
                  <a:lnTo>
                    <a:pt x="12448" y="14278"/>
                  </a:lnTo>
                  <a:lnTo>
                    <a:pt x="13017" y="14156"/>
                  </a:lnTo>
                  <a:lnTo>
                    <a:pt x="13546" y="13993"/>
                  </a:lnTo>
                  <a:lnTo>
                    <a:pt x="14075" y="13830"/>
                  </a:lnTo>
                  <a:lnTo>
                    <a:pt x="14563" y="13627"/>
                  </a:lnTo>
                  <a:lnTo>
                    <a:pt x="15092" y="13342"/>
                  </a:lnTo>
                  <a:lnTo>
                    <a:pt x="15580" y="13017"/>
                  </a:lnTo>
                  <a:lnTo>
                    <a:pt x="16027" y="12651"/>
                  </a:lnTo>
                  <a:lnTo>
                    <a:pt x="16434" y="12244"/>
                  </a:lnTo>
                  <a:lnTo>
                    <a:pt x="16800" y="11837"/>
                  </a:lnTo>
                  <a:lnTo>
                    <a:pt x="17126" y="11390"/>
                  </a:lnTo>
                  <a:lnTo>
                    <a:pt x="17410" y="10902"/>
                  </a:lnTo>
                  <a:lnTo>
                    <a:pt x="17695" y="10413"/>
                  </a:lnTo>
                  <a:lnTo>
                    <a:pt x="17939" y="9885"/>
                  </a:lnTo>
                  <a:lnTo>
                    <a:pt x="18142" y="9356"/>
                  </a:lnTo>
                  <a:lnTo>
                    <a:pt x="18305" y="8786"/>
                  </a:lnTo>
                  <a:lnTo>
                    <a:pt x="18509" y="8258"/>
                  </a:lnTo>
                  <a:lnTo>
                    <a:pt x="18753" y="7119"/>
                  </a:lnTo>
                  <a:lnTo>
                    <a:pt x="18956" y="6020"/>
                  </a:lnTo>
                  <a:lnTo>
                    <a:pt x="19159" y="4759"/>
                  </a:lnTo>
                  <a:lnTo>
                    <a:pt x="19159" y="4678"/>
                  </a:lnTo>
                  <a:lnTo>
                    <a:pt x="19119" y="4637"/>
                  </a:lnTo>
                  <a:lnTo>
                    <a:pt x="18997" y="4556"/>
                  </a:lnTo>
                  <a:lnTo>
                    <a:pt x="18875" y="4556"/>
                  </a:lnTo>
                  <a:lnTo>
                    <a:pt x="18834" y="4597"/>
                  </a:lnTo>
                  <a:lnTo>
                    <a:pt x="18793" y="4678"/>
                  </a:lnTo>
                  <a:lnTo>
                    <a:pt x="18631" y="5776"/>
                  </a:lnTo>
                  <a:lnTo>
                    <a:pt x="18427" y="6915"/>
                  </a:lnTo>
                  <a:lnTo>
                    <a:pt x="18183" y="8014"/>
                  </a:lnTo>
                  <a:lnTo>
                    <a:pt x="18020" y="8583"/>
                  </a:lnTo>
                  <a:lnTo>
                    <a:pt x="17858" y="9112"/>
                  </a:lnTo>
                  <a:lnTo>
                    <a:pt x="17654" y="9641"/>
                  </a:lnTo>
                  <a:lnTo>
                    <a:pt x="17410" y="10129"/>
                  </a:lnTo>
                  <a:lnTo>
                    <a:pt x="17166" y="10658"/>
                  </a:lnTo>
                  <a:lnTo>
                    <a:pt x="16882" y="11105"/>
                  </a:lnTo>
                  <a:lnTo>
                    <a:pt x="16556" y="11552"/>
                  </a:lnTo>
                  <a:lnTo>
                    <a:pt x="16190" y="12000"/>
                  </a:lnTo>
                  <a:lnTo>
                    <a:pt x="15743" y="12407"/>
                  </a:lnTo>
                  <a:lnTo>
                    <a:pt x="15295" y="12732"/>
                  </a:lnTo>
                  <a:lnTo>
                    <a:pt x="14848" y="13057"/>
                  </a:lnTo>
                  <a:lnTo>
                    <a:pt x="14400" y="13301"/>
                  </a:lnTo>
                  <a:lnTo>
                    <a:pt x="13912" y="13505"/>
                  </a:lnTo>
                  <a:lnTo>
                    <a:pt x="13383" y="13668"/>
                  </a:lnTo>
                  <a:lnTo>
                    <a:pt x="12895" y="13790"/>
                  </a:lnTo>
                  <a:lnTo>
                    <a:pt x="12366" y="13912"/>
                  </a:lnTo>
                  <a:lnTo>
                    <a:pt x="11309" y="14115"/>
                  </a:lnTo>
                  <a:lnTo>
                    <a:pt x="10251" y="14278"/>
                  </a:lnTo>
                  <a:lnTo>
                    <a:pt x="9194" y="14522"/>
                  </a:lnTo>
                  <a:lnTo>
                    <a:pt x="8665" y="14644"/>
                  </a:lnTo>
                  <a:lnTo>
                    <a:pt x="8177" y="14847"/>
                  </a:lnTo>
                  <a:lnTo>
                    <a:pt x="7689" y="15051"/>
                  </a:lnTo>
                  <a:lnTo>
                    <a:pt x="7201" y="15254"/>
                  </a:lnTo>
                  <a:lnTo>
                    <a:pt x="6224" y="15823"/>
                  </a:lnTo>
                  <a:lnTo>
                    <a:pt x="5248" y="16393"/>
                  </a:lnTo>
                  <a:lnTo>
                    <a:pt x="4760" y="16637"/>
                  </a:lnTo>
                  <a:lnTo>
                    <a:pt x="4231" y="16840"/>
                  </a:lnTo>
                  <a:lnTo>
                    <a:pt x="3702" y="16962"/>
                  </a:lnTo>
                  <a:lnTo>
                    <a:pt x="3133" y="17044"/>
                  </a:lnTo>
                  <a:lnTo>
                    <a:pt x="2645" y="17044"/>
                  </a:lnTo>
                  <a:lnTo>
                    <a:pt x="2157" y="16962"/>
                  </a:lnTo>
                  <a:lnTo>
                    <a:pt x="1913" y="16922"/>
                  </a:lnTo>
                  <a:lnTo>
                    <a:pt x="1709" y="16800"/>
                  </a:lnTo>
                  <a:lnTo>
                    <a:pt x="1465" y="16718"/>
                  </a:lnTo>
                  <a:lnTo>
                    <a:pt x="1262" y="16556"/>
                  </a:lnTo>
                  <a:lnTo>
                    <a:pt x="977" y="16271"/>
                  </a:lnTo>
                  <a:lnTo>
                    <a:pt x="692" y="15905"/>
                  </a:lnTo>
                  <a:lnTo>
                    <a:pt x="530" y="15498"/>
                  </a:lnTo>
                  <a:lnTo>
                    <a:pt x="408" y="15051"/>
                  </a:lnTo>
                  <a:lnTo>
                    <a:pt x="367" y="14603"/>
                  </a:lnTo>
                  <a:lnTo>
                    <a:pt x="367" y="14115"/>
                  </a:lnTo>
                  <a:lnTo>
                    <a:pt x="408" y="13668"/>
                  </a:lnTo>
                  <a:lnTo>
                    <a:pt x="489" y="13179"/>
                  </a:lnTo>
                  <a:lnTo>
                    <a:pt x="611" y="12732"/>
                  </a:lnTo>
                  <a:lnTo>
                    <a:pt x="733" y="12285"/>
                  </a:lnTo>
                  <a:lnTo>
                    <a:pt x="1059" y="11390"/>
                  </a:lnTo>
                  <a:lnTo>
                    <a:pt x="1506" y="10413"/>
                  </a:lnTo>
                  <a:lnTo>
                    <a:pt x="2035" y="9437"/>
                  </a:lnTo>
                  <a:lnTo>
                    <a:pt x="2604" y="8502"/>
                  </a:lnTo>
                  <a:lnTo>
                    <a:pt x="3174" y="7607"/>
                  </a:lnTo>
                  <a:lnTo>
                    <a:pt x="3824" y="6712"/>
                  </a:lnTo>
                  <a:lnTo>
                    <a:pt x="4516" y="5858"/>
                  </a:lnTo>
                  <a:lnTo>
                    <a:pt x="5207" y="5004"/>
                  </a:lnTo>
                  <a:lnTo>
                    <a:pt x="5940" y="4190"/>
                  </a:lnTo>
                  <a:lnTo>
                    <a:pt x="7485" y="2604"/>
                  </a:lnTo>
                  <a:lnTo>
                    <a:pt x="9031" y="1099"/>
                  </a:lnTo>
                  <a:lnTo>
                    <a:pt x="9804" y="326"/>
                  </a:lnTo>
                  <a:lnTo>
                    <a:pt x="9845" y="244"/>
                  </a:lnTo>
                  <a:lnTo>
                    <a:pt x="9845" y="204"/>
                  </a:lnTo>
                  <a:lnTo>
                    <a:pt x="9845" y="122"/>
                  </a:lnTo>
                  <a:lnTo>
                    <a:pt x="9804" y="82"/>
                  </a:lnTo>
                  <a:lnTo>
                    <a:pt x="9763" y="41"/>
                  </a:lnTo>
                  <a:lnTo>
                    <a:pt x="9682"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6"/>
            <p:cNvSpPr/>
            <p:nvPr/>
          </p:nvSpPr>
          <p:spPr>
            <a:xfrm flipH="1" rot="8100000">
              <a:off x="7872293" y="4243499"/>
              <a:ext cx="1634949" cy="1309454"/>
            </a:xfrm>
            <a:custGeom>
              <a:rect b="b" l="l" r="r" t="t"/>
              <a:pathLst>
                <a:path extrusionOk="0" h="14075" w="17573">
                  <a:moveTo>
                    <a:pt x="14481" y="0"/>
                  </a:moveTo>
                  <a:lnTo>
                    <a:pt x="14400" y="41"/>
                  </a:lnTo>
                  <a:lnTo>
                    <a:pt x="12447" y="1099"/>
                  </a:lnTo>
                  <a:lnTo>
                    <a:pt x="10576" y="2238"/>
                  </a:lnTo>
                  <a:lnTo>
                    <a:pt x="8705" y="3458"/>
                  </a:lnTo>
                  <a:lnTo>
                    <a:pt x="6916" y="4760"/>
                  </a:lnTo>
                  <a:lnTo>
                    <a:pt x="5207" y="6142"/>
                  </a:lnTo>
                  <a:lnTo>
                    <a:pt x="3539" y="7566"/>
                  </a:lnTo>
                  <a:lnTo>
                    <a:pt x="1872" y="9112"/>
                  </a:lnTo>
                  <a:lnTo>
                    <a:pt x="1139" y="9844"/>
                  </a:lnTo>
                  <a:lnTo>
                    <a:pt x="814" y="10251"/>
                  </a:lnTo>
                  <a:lnTo>
                    <a:pt x="489" y="10658"/>
                  </a:lnTo>
                  <a:lnTo>
                    <a:pt x="285" y="11024"/>
                  </a:lnTo>
                  <a:lnTo>
                    <a:pt x="123" y="11471"/>
                  </a:lnTo>
                  <a:lnTo>
                    <a:pt x="41" y="11919"/>
                  </a:lnTo>
                  <a:lnTo>
                    <a:pt x="1" y="12325"/>
                  </a:lnTo>
                  <a:lnTo>
                    <a:pt x="82" y="12773"/>
                  </a:lnTo>
                  <a:lnTo>
                    <a:pt x="123" y="12976"/>
                  </a:lnTo>
                  <a:lnTo>
                    <a:pt x="204" y="13179"/>
                  </a:lnTo>
                  <a:lnTo>
                    <a:pt x="326" y="13342"/>
                  </a:lnTo>
                  <a:lnTo>
                    <a:pt x="448" y="13505"/>
                  </a:lnTo>
                  <a:lnTo>
                    <a:pt x="611" y="13668"/>
                  </a:lnTo>
                  <a:lnTo>
                    <a:pt x="814" y="13830"/>
                  </a:lnTo>
                  <a:lnTo>
                    <a:pt x="1017" y="13912"/>
                  </a:lnTo>
                  <a:lnTo>
                    <a:pt x="1262" y="13993"/>
                  </a:lnTo>
                  <a:lnTo>
                    <a:pt x="1465" y="14034"/>
                  </a:lnTo>
                  <a:lnTo>
                    <a:pt x="1709" y="14074"/>
                  </a:lnTo>
                  <a:lnTo>
                    <a:pt x="2156" y="14034"/>
                  </a:lnTo>
                  <a:lnTo>
                    <a:pt x="2645" y="13952"/>
                  </a:lnTo>
                  <a:lnTo>
                    <a:pt x="3092" y="13790"/>
                  </a:lnTo>
                  <a:lnTo>
                    <a:pt x="3539" y="13627"/>
                  </a:lnTo>
                  <a:lnTo>
                    <a:pt x="4353" y="13220"/>
                  </a:lnTo>
                  <a:lnTo>
                    <a:pt x="6183" y="12407"/>
                  </a:lnTo>
                  <a:lnTo>
                    <a:pt x="7973" y="11512"/>
                  </a:lnTo>
                  <a:lnTo>
                    <a:pt x="9722" y="10576"/>
                  </a:lnTo>
                  <a:lnTo>
                    <a:pt x="10576" y="10088"/>
                  </a:lnTo>
                  <a:lnTo>
                    <a:pt x="11431" y="9559"/>
                  </a:lnTo>
                  <a:lnTo>
                    <a:pt x="12203" y="9031"/>
                  </a:lnTo>
                  <a:lnTo>
                    <a:pt x="12976" y="8461"/>
                  </a:lnTo>
                  <a:lnTo>
                    <a:pt x="13749" y="7851"/>
                  </a:lnTo>
                  <a:lnTo>
                    <a:pt x="14481" y="7241"/>
                  </a:lnTo>
                  <a:lnTo>
                    <a:pt x="15173" y="6549"/>
                  </a:lnTo>
                  <a:lnTo>
                    <a:pt x="15824" y="5858"/>
                  </a:lnTo>
                  <a:lnTo>
                    <a:pt x="16434" y="5126"/>
                  </a:lnTo>
                  <a:lnTo>
                    <a:pt x="17003" y="4353"/>
                  </a:lnTo>
                  <a:lnTo>
                    <a:pt x="17532" y="3539"/>
                  </a:lnTo>
                  <a:lnTo>
                    <a:pt x="17573" y="3458"/>
                  </a:lnTo>
                  <a:lnTo>
                    <a:pt x="17573" y="3417"/>
                  </a:lnTo>
                  <a:lnTo>
                    <a:pt x="17532" y="3336"/>
                  </a:lnTo>
                  <a:lnTo>
                    <a:pt x="17491" y="3295"/>
                  </a:lnTo>
                  <a:lnTo>
                    <a:pt x="17288" y="3295"/>
                  </a:lnTo>
                  <a:lnTo>
                    <a:pt x="17207" y="3377"/>
                  </a:lnTo>
                  <a:lnTo>
                    <a:pt x="16718" y="4149"/>
                  </a:lnTo>
                  <a:lnTo>
                    <a:pt x="16190" y="4882"/>
                  </a:lnTo>
                  <a:lnTo>
                    <a:pt x="15580" y="5573"/>
                  </a:lnTo>
                  <a:lnTo>
                    <a:pt x="14929" y="6265"/>
                  </a:lnTo>
                  <a:lnTo>
                    <a:pt x="14278" y="6915"/>
                  </a:lnTo>
                  <a:lnTo>
                    <a:pt x="13586" y="7525"/>
                  </a:lnTo>
                  <a:lnTo>
                    <a:pt x="12854" y="8095"/>
                  </a:lnTo>
                  <a:lnTo>
                    <a:pt x="12122" y="8624"/>
                  </a:lnTo>
                  <a:lnTo>
                    <a:pt x="11349" y="9153"/>
                  </a:lnTo>
                  <a:lnTo>
                    <a:pt x="10536" y="9641"/>
                  </a:lnTo>
                  <a:lnTo>
                    <a:pt x="9763" y="10129"/>
                  </a:lnTo>
                  <a:lnTo>
                    <a:pt x="8909" y="10617"/>
                  </a:lnTo>
                  <a:lnTo>
                    <a:pt x="7241" y="11471"/>
                  </a:lnTo>
                  <a:lnTo>
                    <a:pt x="5573" y="12285"/>
                  </a:lnTo>
                  <a:lnTo>
                    <a:pt x="3865" y="13057"/>
                  </a:lnTo>
                  <a:lnTo>
                    <a:pt x="2970" y="13464"/>
                  </a:lnTo>
                  <a:lnTo>
                    <a:pt x="2522" y="13586"/>
                  </a:lnTo>
                  <a:lnTo>
                    <a:pt x="2034" y="13668"/>
                  </a:lnTo>
                  <a:lnTo>
                    <a:pt x="1790" y="13708"/>
                  </a:lnTo>
                  <a:lnTo>
                    <a:pt x="1587" y="13668"/>
                  </a:lnTo>
                  <a:lnTo>
                    <a:pt x="1384" y="13627"/>
                  </a:lnTo>
                  <a:lnTo>
                    <a:pt x="1180" y="13546"/>
                  </a:lnTo>
                  <a:lnTo>
                    <a:pt x="977" y="13464"/>
                  </a:lnTo>
                  <a:lnTo>
                    <a:pt x="814" y="13342"/>
                  </a:lnTo>
                  <a:lnTo>
                    <a:pt x="651" y="13179"/>
                  </a:lnTo>
                  <a:lnTo>
                    <a:pt x="529" y="12976"/>
                  </a:lnTo>
                  <a:lnTo>
                    <a:pt x="448" y="12773"/>
                  </a:lnTo>
                  <a:lnTo>
                    <a:pt x="407" y="12529"/>
                  </a:lnTo>
                  <a:lnTo>
                    <a:pt x="367" y="12325"/>
                  </a:lnTo>
                  <a:lnTo>
                    <a:pt x="367" y="12122"/>
                  </a:lnTo>
                  <a:lnTo>
                    <a:pt x="448" y="11674"/>
                  </a:lnTo>
                  <a:lnTo>
                    <a:pt x="570" y="11268"/>
                  </a:lnTo>
                  <a:lnTo>
                    <a:pt x="855" y="10820"/>
                  </a:lnTo>
                  <a:lnTo>
                    <a:pt x="1139" y="10413"/>
                  </a:lnTo>
                  <a:lnTo>
                    <a:pt x="1506" y="10007"/>
                  </a:lnTo>
                  <a:lnTo>
                    <a:pt x="1872" y="9641"/>
                  </a:lnTo>
                  <a:lnTo>
                    <a:pt x="3377" y="8217"/>
                  </a:lnTo>
                  <a:lnTo>
                    <a:pt x="4963" y="6834"/>
                  </a:lnTo>
                  <a:lnTo>
                    <a:pt x="6590" y="5492"/>
                  </a:lnTo>
                  <a:lnTo>
                    <a:pt x="8298" y="4231"/>
                  </a:lnTo>
                  <a:lnTo>
                    <a:pt x="10048" y="3010"/>
                  </a:lnTo>
                  <a:lnTo>
                    <a:pt x="11837" y="1912"/>
                  </a:lnTo>
                  <a:lnTo>
                    <a:pt x="13668" y="855"/>
                  </a:lnTo>
                  <a:lnTo>
                    <a:pt x="14603" y="366"/>
                  </a:lnTo>
                  <a:lnTo>
                    <a:pt x="14644" y="285"/>
                  </a:lnTo>
                  <a:lnTo>
                    <a:pt x="14685" y="244"/>
                  </a:lnTo>
                  <a:lnTo>
                    <a:pt x="14685" y="163"/>
                  </a:lnTo>
                  <a:lnTo>
                    <a:pt x="14644" y="122"/>
                  </a:lnTo>
                  <a:lnTo>
                    <a:pt x="14603" y="41"/>
                  </a:lnTo>
                  <a:lnTo>
                    <a:pt x="14563"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6"/>
            <p:cNvSpPr/>
            <p:nvPr/>
          </p:nvSpPr>
          <p:spPr>
            <a:xfrm flipH="1" rot="8100000">
              <a:off x="8893413" y="4510443"/>
              <a:ext cx="673778" cy="582858"/>
            </a:xfrm>
            <a:custGeom>
              <a:rect b="b" l="l" r="r" t="t"/>
              <a:pathLst>
                <a:path extrusionOk="0" h="6265" w="7242">
                  <a:moveTo>
                    <a:pt x="6224" y="0"/>
                  </a:moveTo>
                  <a:lnTo>
                    <a:pt x="6143" y="41"/>
                  </a:lnTo>
                  <a:lnTo>
                    <a:pt x="3092" y="2319"/>
                  </a:lnTo>
                  <a:lnTo>
                    <a:pt x="1547" y="3498"/>
                  </a:lnTo>
                  <a:lnTo>
                    <a:pt x="896" y="3986"/>
                  </a:lnTo>
                  <a:lnTo>
                    <a:pt x="570" y="4271"/>
                  </a:lnTo>
                  <a:lnTo>
                    <a:pt x="326" y="4556"/>
                  </a:lnTo>
                  <a:lnTo>
                    <a:pt x="164" y="4800"/>
                  </a:lnTo>
                  <a:lnTo>
                    <a:pt x="42" y="5085"/>
                  </a:lnTo>
                  <a:lnTo>
                    <a:pt x="1" y="5410"/>
                  </a:lnTo>
                  <a:lnTo>
                    <a:pt x="82" y="5695"/>
                  </a:lnTo>
                  <a:lnTo>
                    <a:pt x="204" y="5980"/>
                  </a:lnTo>
                  <a:lnTo>
                    <a:pt x="326" y="6061"/>
                  </a:lnTo>
                  <a:lnTo>
                    <a:pt x="448" y="6142"/>
                  </a:lnTo>
                  <a:lnTo>
                    <a:pt x="570" y="6224"/>
                  </a:lnTo>
                  <a:lnTo>
                    <a:pt x="692" y="6264"/>
                  </a:lnTo>
                  <a:lnTo>
                    <a:pt x="977" y="6264"/>
                  </a:lnTo>
                  <a:lnTo>
                    <a:pt x="1181" y="6183"/>
                  </a:lnTo>
                  <a:lnTo>
                    <a:pt x="1343" y="6102"/>
                  </a:lnTo>
                  <a:lnTo>
                    <a:pt x="1709" y="5898"/>
                  </a:lnTo>
                  <a:lnTo>
                    <a:pt x="2482" y="5329"/>
                  </a:lnTo>
                  <a:lnTo>
                    <a:pt x="3987" y="4271"/>
                  </a:lnTo>
                  <a:lnTo>
                    <a:pt x="5614" y="2970"/>
                  </a:lnTo>
                  <a:lnTo>
                    <a:pt x="7160" y="1668"/>
                  </a:lnTo>
                  <a:lnTo>
                    <a:pt x="7241" y="1587"/>
                  </a:lnTo>
                  <a:lnTo>
                    <a:pt x="7241" y="1546"/>
                  </a:lnTo>
                  <a:lnTo>
                    <a:pt x="7201" y="1465"/>
                  </a:lnTo>
                  <a:lnTo>
                    <a:pt x="7160" y="1424"/>
                  </a:lnTo>
                  <a:lnTo>
                    <a:pt x="7038" y="1343"/>
                  </a:lnTo>
                  <a:lnTo>
                    <a:pt x="6997" y="1343"/>
                  </a:lnTo>
                  <a:lnTo>
                    <a:pt x="6916" y="1383"/>
                  </a:lnTo>
                  <a:lnTo>
                    <a:pt x="5655" y="2441"/>
                  </a:lnTo>
                  <a:lnTo>
                    <a:pt x="4394" y="3458"/>
                  </a:lnTo>
                  <a:lnTo>
                    <a:pt x="3092" y="4434"/>
                  </a:lnTo>
                  <a:lnTo>
                    <a:pt x="1750" y="5410"/>
                  </a:lnTo>
                  <a:lnTo>
                    <a:pt x="1465" y="5613"/>
                  </a:lnTo>
                  <a:lnTo>
                    <a:pt x="1140" y="5817"/>
                  </a:lnTo>
                  <a:lnTo>
                    <a:pt x="936" y="5858"/>
                  </a:lnTo>
                  <a:lnTo>
                    <a:pt x="774" y="5898"/>
                  </a:lnTo>
                  <a:lnTo>
                    <a:pt x="611" y="5858"/>
                  </a:lnTo>
                  <a:lnTo>
                    <a:pt x="489" y="5695"/>
                  </a:lnTo>
                  <a:lnTo>
                    <a:pt x="408" y="5573"/>
                  </a:lnTo>
                  <a:lnTo>
                    <a:pt x="367" y="5451"/>
                  </a:lnTo>
                  <a:lnTo>
                    <a:pt x="367" y="5288"/>
                  </a:lnTo>
                  <a:lnTo>
                    <a:pt x="408" y="5166"/>
                  </a:lnTo>
                  <a:lnTo>
                    <a:pt x="530" y="4881"/>
                  </a:lnTo>
                  <a:lnTo>
                    <a:pt x="733" y="4637"/>
                  </a:lnTo>
                  <a:lnTo>
                    <a:pt x="1018" y="4393"/>
                  </a:lnTo>
                  <a:lnTo>
                    <a:pt x="1303" y="4149"/>
                  </a:lnTo>
                  <a:lnTo>
                    <a:pt x="1913" y="3661"/>
                  </a:lnTo>
                  <a:lnTo>
                    <a:pt x="3255" y="2644"/>
                  </a:lnTo>
                  <a:lnTo>
                    <a:pt x="6346" y="366"/>
                  </a:lnTo>
                  <a:lnTo>
                    <a:pt x="6387" y="326"/>
                  </a:lnTo>
                  <a:lnTo>
                    <a:pt x="6428" y="244"/>
                  </a:lnTo>
                  <a:lnTo>
                    <a:pt x="6387" y="122"/>
                  </a:lnTo>
                  <a:lnTo>
                    <a:pt x="6346" y="41"/>
                  </a:lnTo>
                  <a:lnTo>
                    <a:pt x="6265" y="41"/>
                  </a:lnTo>
                  <a:lnTo>
                    <a:pt x="622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6"/>
            <p:cNvSpPr/>
            <p:nvPr/>
          </p:nvSpPr>
          <p:spPr>
            <a:xfrm flipH="1" rot="8100000">
              <a:off x="7985425" y="4705653"/>
              <a:ext cx="688850" cy="510943"/>
            </a:xfrm>
            <a:custGeom>
              <a:rect b="b" l="l" r="r" t="t"/>
              <a:pathLst>
                <a:path extrusionOk="0" h="5492" w="7404">
                  <a:moveTo>
                    <a:pt x="6712" y="366"/>
                  </a:moveTo>
                  <a:lnTo>
                    <a:pt x="6875" y="407"/>
                  </a:lnTo>
                  <a:lnTo>
                    <a:pt x="6956" y="488"/>
                  </a:lnTo>
                  <a:lnTo>
                    <a:pt x="6997" y="610"/>
                  </a:lnTo>
                  <a:lnTo>
                    <a:pt x="6997" y="773"/>
                  </a:lnTo>
                  <a:lnTo>
                    <a:pt x="6956" y="895"/>
                  </a:lnTo>
                  <a:lnTo>
                    <a:pt x="6875" y="1058"/>
                  </a:lnTo>
                  <a:lnTo>
                    <a:pt x="6712" y="1302"/>
                  </a:lnTo>
                  <a:lnTo>
                    <a:pt x="6509" y="1505"/>
                  </a:lnTo>
                  <a:lnTo>
                    <a:pt x="6305" y="1668"/>
                  </a:lnTo>
                  <a:lnTo>
                    <a:pt x="5817" y="1953"/>
                  </a:lnTo>
                  <a:lnTo>
                    <a:pt x="4760" y="2685"/>
                  </a:lnTo>
                  <a:lnTo>
                    <a:pt x="3458" y="3580"/>
                  </a:lnTo>
                  <a:lnTo>
                    <a:pt x="2116" y="4475"/>
                  </a:lnTo>
                  <a:lnTo>
                    <a:pt x="1546" y="4800"/>
                  </a:lnTo>
                  <a:lnTo>
                    <a:pt x="1262" y="4963"/>
                  </a:lnTo>
                  <a:lnTo>
                    <a:pt x="936" y="5044"/>
                  </a:lnTo>
                  <a:lnTo>
                    <a:pt x="733" y="5125"/>
                  </a:lnTo>
                  <a:lnTo>
                    <a:pt x="489" y="5125"/>
                  </a:lnTo>
                  <a:lnTo>
                    <a:pt x="407" y="5085"/>
                  </a:lnTo>
                  <a:lnTo>
                    <a:pt x="367" y="5003"/>
                  </a:lnTo>
                  <a:lnTo>
                    <a:pt x="367" y="4881"/>
                  </a:lnTo>
                  <a:lnTo>
                    <a:pt x="407" y="4759"/>
                  </a:lnTo>
                  <a:lnTo>
                    <a:pt x="489" y="4637"/>
                  </a:lnTo>
                  <a:lnTo>
                    <a:pt x="733" y="4434"/>
                  </a:lnTo>
                  <a:lnTo>
                    <a:pt x="1140" y="4027"/>
                  </a:lnTo>
                  <a:lnTo>
                    <a:pt x="1994" y="3254"/>
                  </a:lnTo>
                  <a:lnTo>
                    <a:pt x="2889" y="2482"/>
                  </a:lnTo>
                  <a:lnTo>
                    <a:pt x="3824" y="1790"/>
                  </a:lnTo>
                  <a:lnTo>
                    <a:pt x="4719" y="1180"/>
                  </a:lnTo>
                  <a:lnTo>
                    <a:pt x="5167" y="854"/>
                  </a:lnTo>
                  <a:lnTo>
                    <a:pt x="5655" y="610"/>
                  </a:lnTo>
                  <a:lnTo>
                    <a:pt x="5899" y="488"/>
                  </a:lnTo>
                  <a:lnTo>
                    <a:pt x="6183" y="407"/>
                  </a:lnTo>
                  <a:lnTo>
                    <a:pt x="6427" y="366"/>
                  </a:lnTo>
                  <a:close/>
                  <a:moveTo>
                    <a:pt x="6265" y="0"/>
                  </a:moveTo>
                  <a:lnTo>
                    <a:pt x="5980" y="82"/>
                  </a:lnTo>
                  <a:lnTo>
                    <a:pt x="5533" y="244"/>
                  </a:lnTo>
                  <a:lnTo>
                    <a:pt x="5126" y="488"/>
                  </a:lnTo>
                  <a:lnTo>
                    <a:pt x="4312" y="1017"/>
                  </a:lnTo>
                  <a:lnTo>
                    <a:pt x="3092" y="1871"/>
                  </a:lnTo>
                  <a:lnTo>
                    <a:pt x="1912" y="2807"/>
                  </a:lnTo>
                  <a:lnTo>
                    <a:pt x="814" y="3824"/>
                  </a:lnTo>
                  <a:lnTo>
                    <a:pt x="570" y="4027"/>
                  </a:lnTo>
                  <a:lnTo>
                    <a:pt x="285" y="4312"/>
                  </a:lnTo>
                  <a:lnTo>
                    <a:pt x="82" y="4597"/>
                  </a:lnTo>
                  <a:lnTo>
                    <a:pt x="1" y="4719"/>
                  </a:lnTo>
                  <a:lnTo>
                    <a:pt x="1" y="4881"/>
                  </a:lnTo>
                  <a:lnTo>
                    <a:pt x="1" y="5085"/>
                  </a:lnTo>
                  <a:lnTo>
                    <a:pt x="41" y="5207"/>
                  </a:lnTo>
                  <a:lnTo>
                    <a:pt x="123" y="5329"/>
                  </a:lnTo>
                  <a:lnTo>
                    <a:pt x="204" y="5410"/>
                  </a:lnTo>
                  <a:lnTo>
                    <a:pt x="285" y="5451"/>
                  </a:lnTo>
                  <a:lnTo>
                    <a:pt x="407" y="5492"/>
                  </a:lnTo>
                  <a:lnTo>
                    <a:pt x="692" y="5492"/>
                  </a:lnTo>
                  <a:lnTo>
                    <a:pt x="1018" y="5410"/>
                  </a:lnTo>
                  <a:lnTo>
                    <a:pt x="1302" y="5329"/>
                  </a:lnTo>
                  <a:lnTo>
                    <a:pt x="1790" y="5085"/>
                  </a:lnTo>
                  <a:lnTo>
                    <a:pt x="2523" y="4678"/>
                  </a:lnTo>
                  <a:lnTo>
                    <a:pt x="3214" y="4190"/>
                  </a:lnTo>
                  <a:lnTo>
                    <a:pt x="4597" y="3254"/>
                  </a:lnTo>
                  <a:lnTo>
                    <a:pt x="5858" y="2400"/>
                  </a:lnTo>
                  <a:lnTo>
                    <a:pt x="6387" y="2034"/>
                  </a:lnTo>
                  <a:lnTo>
                    <a:pt x="6672" y="1831"/>
                  </a:lnTo>
                  <a:lnTo>
                    <a:pt x="6916" y="1627"/>
                  </a:lnTo>
                  <a:lnTo>
                    <a:pt x="7038" y="1505"/>
                  </a:lnTo>
                  <a:lnTo>
                    <a:pt x="7160" y="1343"/>
                  </a:lnTo>
                  <a:lnTo>
                    <a:pt x="7282" y="1139"/>
                  </a:lnTo>
                  <a:lnTo>
                    <a:pt x="7363" y="936"/>
                  </a:lnTo>
                  <a:lnTo>
                    <a:pt x="7404" y="732"/>
                  </a:lnTo>
                  <a:lnTo>
                    <a:pt x="7404" y="529"/>
                  </a:lnTo>
                  <a:lnTo>
                    <a:pt x="7322" y="366"/>
                  </a:lnTo>
                  <a:lnTo>
                    <a:pt x="7200" y="204"/>
                  </a:lnTo>
                  <a:lnTo>
                    <a:pt x="7078" y="82"/>
                  </a:lnTo>
                  <a:lnTo>
                    <a:pt x="6956" y="41"/>
                  </a:lnTo>
                  <a:lnTo>
                    <a:pt x="679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5" name="Google Shape;535;p16"/>
          <p:cNvGrpSpPr/>
          <p:nvPr/>
        </p:nvGrpSpPr>
        <p:grpSpPr>
          <a:xfrm>
            <a:off x="8493386" y="578727"/>
            <a:ext cx="307124" cy="305294"/>
            <a:chOff x="1026043" y="1162815"/>
            <a:chExt cx="307124" cy="305294"/>
          </a:xfrm>
        </p:grpSpPr>
        <p:sp>
          <p:nvSpPr>
            <p:cNvPr id="536" name="Google Shape;536;p16"/>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6"/>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6"/>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6"/>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6"/>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6"/>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6"/>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6"/>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4" name="Google Shape;544;p16"/>
          <p:cNvGrpSpPr/>
          <p:nvPr/>
        </p:nvGrpSpPr>
        <p:grpSpPr>
          <a:xfrm>
            <a:off x="443966" y="4447400"/>
            <a:ext cx="309000" cy="305294"/>
            <a:chOff x="8360310" y="1124637"/>
            <a:chExt cx="309000" cy="305294"/>
          </a:xfrm>
        </p:grpSpPr>
        <p:sp>
          <p:nvSpPr>
            <p:cNvPr id="545" name="Google Shape;545;p16"/>
            <p:cNvSpPr/>
            <p:nvPr/>
          </p:nvSpPr>
          <p:spPr>
            <a:xfrm>
              <a:off x="8360310" y="1124637"/>
              <a:ext cx="309000" cy="305294"/>
            </a:xfrm>
            <a:custGeom>
              <a:rect b="b" l="l" r="r" t="t"/>
              <a:pathLst>
                <a:path extrusionOk="0" h="6672" w="6753">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6"/>
            <p:cNvSpPr/>
            <p:nvPr/>
          </p:nvSpPr>
          <p:spPr>
            <a:xfrm>
              <a:off x="8444093" y="1206543"/>
              <a:ext cx="169394" cy="160105"/>
            </a:xfrm>
            <a:custGeom>
              <a:rect b="b" l="l" r="r" t="t"/>
              <a:pathLst>
                <a:path extrusionOk="0" h="3499" w="3702">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6"/>
            <p:cNvSpPr/>
            <p:nvPr/>
          </p:nvSpPr>
          <p:spPr>
            <a:xfrm>
              <a:off x="8535287" y="1236332"/>
              <a:ext cx="18623" cy="18669"/>
            </a:xfrm>
            <a:custGeom>
              <a:rect b="b" l="l" r="r" t="t"/>
              <a:pathLst>
                <a:path extrusionOk="0" h="408" w="407">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6"/>
            <p:cNvSpPr/>
            <p:nvPr/>
          </p:nvSpPr>
          <p:spPr>
            <a:xfrm>
              <a:off x="8492458" y="1241914"/>
              <a:ext cx="18669" cy="18669"/>
            </a:xfrm>
            <a:custGeom>
              <a:rect b="b" l="l" r="r" t="t"/>
              <a:pathLst>
                <a:path extrusionOk="0" h="408" w="408">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6"/>
            <p:cNvSpPr/>
            <p:nvPr/>
          </p:nvSpPr>
          <p:spPr>
            <a:xfrm>
              <a:off x="8477587" y="1290326"/>
              <a:ext cx="16793" cy="18623"/>
            </a:xfrm>
            <a:custGeom>
              <a:rect b="b" l="l" r="r" t="t"/>
              <a:pathLst>
                <a:path extrusionOk="0" h="407" w="367">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6"/>
            <p:cNvSpPr/>
            <p:nvPr/>
          </p:nvSpPr>
          <p:spPr>
            <a:xfrm>
              <a:off x="8516664" y="1318238"/>
              <a:ext cx="16793" cy="18669"/>
            </a:xfrm>
            <a:custGeom>
              <a:rect b="b" l="l" r="r" t="t"/>
              <a:pathLst>
                <a:path extrusionOk="0" h="408" w="367">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6"/>
            <p:cNvSpPr/>
            <p:nvPr/>
          </p:nvSpPr>
          <p:spPr>
            <a:xfrm>
              <a:off x="8561324" y="1280991"/>
              <a:ext cx="16793" cy="16793"/>
            </a:xfrm>
            <a:custGeom>
              <a:rect b="b" l="l" r="r" t="t"/>
              <a:pathLst>
                <a:path extrusionOk="0" h="367" w="367">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6"/>
            <p:cNvSpPr/>
            <p:nvPr/>
          </p:nvSpPr>
          <p:spPr>
            <a:xfrm>
              <a:off x="8522247" y="1271702"/>
              <a:ext cx="16793" cy="18669"/>
            </a:xfrm>
            <a:custGeom>
              <a:rect b="b" l="l" r="r" t="t"/>
              <a:pathLst>
                <a:path extrusionOk="0" h="408" w="367">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3" name="Google Shape;553;p16"/>
          <p:cNvSpPr/>
          <p:nvPr/>
        </p:nvSpPr>
        <p:spPr>
          <a:xfrm>
            <a:off x="8621291" y="2702960"/>
            <a:ext cx="303418" cy="305294"/>
          </a:xfrm>
          <a:custGeom>
            <a:rect b="b" l="l" r="r" t="t"/>
            <a:pathLst>
              <a:path extrusionOk="0" h="6672" w="6631">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554" name="Shape 554"/>
        <p:cNvGrpSpPr/>
        <p:nvPr/>
      </p:nvGrpSpPr>
      <p:grpSpPr>
        <a:xfrm>
          <a:off x="0" y="0"/>
          <a:ext cx="0" cy="0"/>
          <a:chOff x="0" y="0"/>
          <a:chExt cx="0" cy="0"/>
        </a:xfrm>
      </p:grpSpPr>
      <p:sp>
        <p:nvSpPr>
          <p:cNvPr id="555" name="Google Shape;555;p17"/>
          <p:cNvSpPr/>
          <p:nvPr/>
        </p:nvSpPr>
        <p:spPr>
          <a:xfrm flipH="1">
            <a:off x="6640724" y="-468227"/>
            <a:ext cx="4382968" cy="2519262"/>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7"/>
          <p:cNvSpPr txBox="1"/>
          <p:nvPr>
            <p:ph type="title"/>
          </p:nvPr>
        </p:nvSpPr>
        <p:spPr>
          <a:xfrm>
            <a:off x="4477750" y="1763625"/>
            <a:ext cx="3827400" cy="19155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53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557" name="Google Shape;557;p17"/>
          <p:cNvSpPr txBox="1"/>
          <p:nvPr>
            <p:ph hasCustomPrompt="1" idx="2" type="title"/>
          </p:nvPr>
        </p:nvSpPr>
        <p:spPr>
          <a:xfrm>
            <a:off x="7119300" y="674750"/>
            <a:ext cx="1185900" cy="1061100"/>
          </a:xfrm>
          <a:prstGeom prst="rect">
            <a:avLst/>
          </a:prstGeom>
          <a:noFill/>
          <a:ln>
            <a:noFill/>
          </a:ln>
        </p:spPr>
        <p:txBody>
          <a:bodyPr anchorCtr="0" anchor="ctr" bIns="91425" lIns="91425" spcFirstLastPara="1" rIns="91425" wrap="square" tIns="91425">
            <a:noAutofit/>
          </a:bodyPr>
          <a:lstStyle>
            <a:lvl1pPr lvl="0" rtl="0" algn="r">
              <a:spcBef>
                <a:spcPts val="0"/>
              </a:spcBef>
              <a:spcAft>
                <a:spcPts val="0"/>
              </a:spcAft>
              <a:buSzPts val="6000"/>
              <a:buNone/>
              <a:defRPr sz="6200">
                <a:solidFill>
                  <a:schemeClr val="lt1"/>
                </a:solidFill>
              </a:defRPr>
            </a:lvl1pPr>
            <a:lvl2pPr lvl="1" rtl="0" algn="r">
              <a:spcBef>
                <a:spcPts val="0"/>
              </a:spcBef>
              <a:spcAft>
                <a:spcPts val="0"/>
              </a:spcAft>
              <a:buSzPts val="6000"/>
              <a:buNone/>
              <a:defRPr sz="6000"/>
            </a:lvl2pPr>
            <a:lvl3pPr lvl="2" rtl="0" algn="r">
              <a:spcBef>
                <a:spcPts val="0"/>
              </a:spcBef>
              <a:spcAft>
                <a:spcPts val="0"/>
              </a:spcAft>
              <a:buSzPts val="6000"/>
              <a:buNone/>
              <a:defRPr sz="6000"/>
            </a:lvl3pPr>
            <a:lvl4pPr lvl="3" rtl="0" algn="r">
              <a:spcBef>
                <a:spcPts val="0"/>
              </a:spcBef>
              <a:spcAft>
                <a:spcPts val="0"/>
              </a:spcAft>
              <a:buSzPts val="6000"/>
              <a:buNone/>
              <a:defRPr sz="6000"/>
            </a:lvl4pPr>
            <a:lvl5pPr lvl="4" rtl="0" algn="r">
              <a:spcBef>
                <a:spcPts val="0"/>
              </a:spcBef>
              <a:spcAft>
                <a:spcPts val="0"/>
              </a:spcAft>
              <a:buSzPts val="6000"/>
              <a:buNone/>
              <a:defRPr sz="6000"/>
            </a:lvl5pPr>
            <a:lvl6pPr lvl="5" rtl="0" algn="r">
              <a:spcBef>
                <a:spcPts val="0"/>
              </a:spcBef>
              <a:spcAft>
                <a:spcPts val="0"/>
              </a:spcAft>
              <a:buSzPts val="6000"/>
              <a:buNone/>
              <a:defRPr sz="6000"/>
            </a:lvl6pPr>
            <a:lvl7pPr lvl="6" rtl="0" algn="r">
              <a:spcBef>
                <a:spcPts val="0"/>
              </a:spcBef>
              <a:spcAft>
                <a:spcPts val="0"/>
              </a:spcAft>
              <a:buSzPts val="6000"/>
              <a:buNone/>
              <a:defRPr sz="6000"/>
            </a:lvl7pPr>
            <a:lvl8pPr lvl="7" rtl="0" algn="r">
              <a:spcBef>
                <a:spcPts val="0"/>
              </a:spcBef>
              <a:spcAft>
                <a:spcPts val="0"/>
              </a:spcAft>
              <a:buSzPts val="6000"/>
              <a:buNone/>
              <a:defRPr sz="6000"/>
            </a:lvl8pPr>
            <a:lvl9pPr lvl="8" rtl="0" algn="r">
              <a:spcBef>
                <a:spcPts val="0"/>
              </a:spcBef>
              <a:spcAft>
                <a:spcPts val="0"/>
              </a:spcAft>
              <a:buSzPts val="6000"/>
              <a:buNone/>
              <a:defRPr sz="6000"/>
            </a:lvl9pPr>
          </a:lstStyle>
          <a:p>
            <a:r>
              <a:t>xx%</a:t>
            </a:r>
          </a:p>
        </p:txBody>
      </p:sp>
      <p:sp>
        <p:nvSpPr>
          <p:cNvPr id="558" name="Google Shape;558;p17"/>
          <p:cNvSpPr txBox="1"/>
          <p:nvPr>
            <p:ph idx="1" type="subTitle"/>
          </p:nvPr>
        </p:nvSpPr>
        <p:spPr>
          <a:xfrm>
            <a:off x="5224125" y="3679125"/>
            <a:ext cx="3081000" cy="713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r">
              <a:lnSpc>
                <a:spcPct val="100000"/>
              </a:lnSpc>
              <a:spcBef>
                <a:spcPts val="160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sp>
        <p:nvSpPr>
          <p:cNvPr id="559" name="Google Shape;559;p17"/>
          <p:cNvSpPr/>
          <p:nvPr/>
        </p:nvSpPr>
        <p:spPr>
          <a:xfrm flipH="1">
            <a:off x="-1801179" y="3473499"/>
            <a:ext cx="5171118" cy="2972279"/>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7"/>
          <p:cNvSpPr/>
          <p:nvPr/>
        </p:nvSpPr>
        <p:spPr>
          <a:xfrm flipH="1">
            <a:off x="2361306" y="902172"/>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7"/>
          <p:cNvSpPr/>
          <p:nvPr/>
        </p:nvSpPr>
        <p:spPr>
          <a:xfrm flipH="1">
            <a:off x="1198973" y="62998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2" name="Google Shape;562;p17"/>
          <p:cNvGrpSpPr/>
          <p:nvPr/>
        </p:nvGrpSpPr>
        <p:grpSpPr>
          <a:xfrm flipH="1">
            <a:off x="3334126" y="1507034"/>
            <a:ext cx="474643" cy="301588"/>
            <a:chOff x="7593894" y="395296"/>
            <a:chExt cx="474643" cy="301588"/>
          </a:xfrm>
        </p:grpSpPr>
        <p:sp>
          <p:nvSpPr>
            <p:cNvPr id="563" name="Google Shape;563;p17"/>
            <p:cNvSpPr/>
            <p:nvPr/>
          </p:nvSpPr>
          <p:spPr>
            <a:xfrm>
              <a:off x="7603183" y="404585"/>
              <a:ext cx="456065" cy="282964"/>
            </a:xfrm>
            <a:custGeom>
              <a:rect b="b" l="l" r="r" t="t"/>
              <a:pathLst>
                <a:path extrusionOk="0" h="6184" w="9967">
                  <a:moveTo>
                    <a:pt x="4678" y="1"/>
                  </a:moveTo>
                  <a:lnTo>
                    <a:pt x="4394" y="42"/>
                  </a:lnTo>
                  <a:lnTo>
                    <a:pt x="4109" y="164"/>
                  </a:lnTo>
                  <a:lnTo>
                    <a:pt x="3824" y="286"/>
                  </a:lnTo>
                  <a:lnTo>
                    <a:pt x="3540" y="448"/>
                  </a:lnTo>
                  <a:lnTo>
                    <a:pt x="3336" y="692"/>
                  </a:lnTo>
                  <a:lnTo>
                    <a:pt x="3133" y="936"/>
                  </a:lnTo>
                  <a:lnTo>
                    <a:pt x="2970" y="1181"/>
                  </a:lnTo>
                  <a:lnTo>
                    <a:pt x="2848" y="1465"/>
                  </a:lnTo>
                  <a:lnTo>
                    <a:pt x="2767" y="1750"/>
                  </a:lnTo>
                  <a:lnTo>
                    <a:pt x="2685" y="2075"/>
                  </a:lnTo>
                  <a:lnTo>
                    <a:pt x="2645" y="2360"/>
                  </a:lnTo>
                  <a:lnTo>
                    <a:pt x="2645" y="2686"/>
                  </a:lnTo>
                  <a:lnTo>
                    <a:pt x="2685" y="3011"/>
                  </a:lnTo>
                  <a:lnTo>
                    <a:pt x="2441" y="2848"/>
                  </a:lnTo>
                  <a:lnTo>
                    <a:pt x="2197" y="2767"/>
                  </a:lnTo>
                  <a:lnTo>
                    <a:pt x="1953" y="2686"/>
                  </a:lnTo>
                  <a:lnTo>
                    <a:pt x="1424" y="2686"/>
                  </a:lnTo>
                  <a:lnTo>
                    <a:pt x="1180" y="2767"/>
                  </a:lnTo>
                  <a:lnTo>
                    <a:pt x="936" y="2848"/>
                  </a:lnTo>
                  <a:lnTo>
                    <a:pt x="692" y="2970"/>
                  </a:lnTo>
                  <a:lnTo>
                    <a:pt x="570" y="3092"/>
                  </a:lnTo>
                  <a:lnTo>
                    <a:pt x="407" y="3214"/>
                  </a:lnTo>
                  <a:lnTo>
                    <a:pt x="204" y="3540"/>
                  </a:lnTo>
                  <a:lnTo>
                    <a:pt x="41" y="3906"/>
                  </a:lnTo>
                  <a:lnTo>
                    <a:pt x="1" y="4272"/>
                  </a:lnTo>
                  <a:lnTo>
                    <a:pt x="1" y="4679"/>
                  </a:lnTo>
                  <a:lnTo>
                    <a:pt x="82" y="5045"/>
                  </a:lnTo>
                  <a:lnTo>
                    <a:pt x="285" y="5370"/>
                  </a:lnTo>
                  <a:lnTo>
                    <a:pt x="407" y="5533"/>
                  </a:lnTo>
                  <a:lnTo>
                    <a:pt x="529" y="5655"/>
                  </a:lnTo>
                  <a:lnTo>
                    <a:pt x="814" y="5858"/>
                  </a:lnTo>
                  <a:lnTo>
                    <a:pt x="1180" y="6021"/>
                  </a:lnTo>
                  <a:lnTo>
                    <a:pt x="1587" y="6102"/>
                  </a:lnTo>
                  <a:lnTo>
                    <a:pt x="1994" y="6143"/>
                  </a:lnTo>
                  <a:lnTo>
                    <a:pt x="2848" y="6184"/>
                  </a:lnTo>
                  <a:lnTo>
                    <a:pt x="3580" y="6143"/>
                  </a:lnTo>
                  <a:lnTo>
                    <a:pt x="4678" y="6143"/>
                  </a:lnTo>
                  <a:lnTo>
                    <a:pt x="5736" y="6102"/>
                  </a:lnTo>
                  <a:lnTo>
                    <a:pt x="6834" y="6021"/>
                  </a:lnTo>
                  <a:lnTo>
                    <a:pt x="7892" y="5899"/>
                  </a:lnTo>
                  <a:lnTo>
                    <a:pt x="8543" y="5818"/>
                  </a:lnTo>
                  <a:lnTo>
                    <a:pt x="8868" y="5736"/>
                  </a:lnTo>
                  <a:lnTo>
                    <a:pt x="9153" y="5614"/>
                  </a:lnTo>
                  <a:lnTo>
                    <a:pt x="9438" y="5452"/>
                  </a:lnTo>
                  <a:lnTo>
                    <a:pt x="9682" y="5248"/>
                  </a:lnTo>
                  <a:lnTo>
                    <a:pt x="9844" y="5045"/>
                  </a:lnTo>
                  <a:lnTo>
                    <a:pt x="9926" y="4760"/>
                  </a:lnTo>
                  <a:lnTo>
                    <a:pt x="9966" y="4557"/>
                  </a:lnTo>
                  <a:lnTo>
                    <a:pt x="9966" y="4353"/>
                  </a:lnTo>
                  <a:lnTo>
                    <a:pt x="9885" y="4150"/>
                  </a:lnTo>
                  <a:lnTo>
                    <a:pt x="9804" y="3946"/>
                  </a:lnTo>
                  <a:lnTo>
                    <a:pt x="9682" y="3784"/>
                  </a:lnTo>
                  <a:lnTo>
                    <a:pt x="9560" y="3662"/>
                  </a:lnTo>
                  <a:lnTo>
                    <a:pt x="9397" y="3499"/>
                  </a:lnTo>
                  <a:lnTo>
                    <a:pt x="9234" y="3418"/>
                  </a:lnTo>
                  <a:lnTo>
                    <a:pt x="9031" y="3336"/>
                  </a:lnTo>
                  <a:lnTo>
                    <a:pt x="8827" y="3296"/>
                  </a:lnTo>
                  <a:lnTo>
                    <a:pt x="8421" y="3296"/>
                  </a:lnTo>
                  <a:lnTo>
                    <a:pt x="8014" y="3418"/>
                  </a:lnTo>
                  <a:lnTo>
                    <a:pt x="7648" y="3580"/>
                  </a:lnTo>
                  <a:lnTo>
                    <a:pt x="7729" y="3458"/>
                  </a:lnTo>
                  <a:lnTo>
                    <a:pt x="7770" y="3296"/>
                  </a:lnTo>
                  <a:lnTo>
                    <a:pt x="7811" y="3011"/>
                  </a:lnTo>
                  <a:lnTo>
                    <a:pt x="7729" y="2726"/>
                  </a:lnTo>
                  <a:lnTo>
                    <a:pt x="7648" y="2564"/>
                  </a:lnTo>
                  <a:lnTo>
                    <a:pt x="7566" y="2441"/>
                  </a:lnTo>
                  <a:lnTo>
                    <a:pt x="7444" y="2360"/>
                  </a:lnTo>
                  <a:lnTo>
                    <a:pt x="7322" y="2279"/>
                  </a:lnTo>
                  <a:lnTo>
                    <a:pt x="7038" y="2157"/>
                  </a:lnTo>
                  <a:lnTo>
                    <a:pt x="6590" y="2157"/>
                  </a:lnTo>
                  <a:lnTo>
                    <a:pt x="6428" y="2197"/>
                  </a:lnTo>
                  <a:lnTo>
                    <a:pt x="6550" y="1913"/>
                  </a:lnTo>
                  <a:lnTo>
                    <a:pt x="6550" y="1628"/>
                  </a:lnTo>
                  <a:lnTo>
                    <a:pt x="6550" y="1303"/>
                  </a:lnTo>
                  <a:lnTo>
                    <a:pt x="6428" y="1018"/>
                  </a:lnTo>
                  <a:lnTo>
                    <a:pt x="6306" y="733"/>
                  </a:lnTo>
                  <a:lnTo>
                    <a:pt x="6102" y="489"/>
                  </a:lnTo>
                  <a:lnTo>
                    <a:pt x="5858" y="286"/>
                  </a:lnTo>
                  <a:lnTo>
                    <a:pt x="5614" y="164"/>
                  </a:lnTo>
                  <a:lnTo>
                    <a:pt x="5289" y="42"/>
                  </a:lnTo>
                  <a:lnTo>
                    <a:pt x="50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7"/>
            <p:cNvSpPr/>
            <p:nvPr/>
          </p:nvSpPr>
          <p:spPr>
            <a:xfrm>
              <a:off x="7593894" y="395296"/>
              <a:ext cx="474643" cy="301588"/>
            </a:xfrm>
            <a:custGeom>
              <a:rect b="b" l="l" r="r" t="t"/>
              <a:pathLst>
                <a:path extrusionOk="0" h="6591" w="10373">
                  <a:moveTo>
                    <a:pt x="5329" y="407"/>
                  </a:moveTo>
                  <a:lnTo>
                    <a:pt x="5532" y="448"/>
                  </a:lnTo>
                  <a:lnTo>
                    <a:pt x="5695" y="529"/>
                  </a:lnTo>
                  <a:lnTo>
                    <a:pt x="5858" y="611"/>
                  </a:lnTo>
                  <a:lnTo>
                    <a:pt x="6020" y="733"/>
                  </a:lnTo>
                  <a:lnTo>
                    <a:pt x="6183" y="855"/>
                  </a:lnTo>
                  <a:lnTo>
                    <a:pt x="6305" y="1017"/>
                  </a:lnTo>
                  <a:lnTo>
                    <a:pt x="6386" y="1180"/>
                  </a:lnTo>
                  <a:lnTo>
                    <a:pt x="6468" y="1384"/>
                  </a:lnTo>
                  <a:lnTo>
                    <a:pt x="6549" y="1546"/>
                  </a:lnTo>
                  <a:lnTo>
                    <a:pt x="6549" y="1750"/>
                  </a:lnTo>
                  <a:lnTo>
                    <a:pt x="6549" y="1953"/>
                  </a:lnTo>
                  <a:lnTo>
                    <a:pt x="6549" y="2116"/>
                  </a:lnTo>
                  <a:lnTo>
                    <a:pt x="6468" y="2319"/>
                  </a:lnTo>
                  <a:lnTo>
                    <a:pt x="6468" y="2441"/>
                  </a:lnTo>
                  <a:lnTo>
                    <a:pt x="6509" y="2522"/>
                  </a:lnTo>
                  <a:lnTo>
                    <a:pt x="6590" y="2604"/>
                  </a:lnTo>
                  <a:lnTo>
                    <a:pt x="6712" y="2604"/>
                  </a:lnTo>
                  <a:lnTo>
                    <a:pt x="6956" y="2563"/>
                  </a:lnTo>
                  <a:lnTo>
                    <a:pt x="7200" y="2563"/>
                  </a:lnTo>
                  <a:lnTo>
                    <a:pt x="7403" y="2644"/>
                  </a:lnTo>
                  <a:lnTo>
                    <a:pt x="7607" y="2807"/>
                  </a:lnTo>
                  <a:lnTo>
                    <a:pt x="7729" y="2970"/>
                  </a:lnTo>
                  <a:lnTo>
                    <a:pt x="7810" y="3214"/>
                  </a:lnTo>
                  <a:lnTo>
                    <a:pt x="7769" y="3458"/>
                  </a:lnTo>
                  <a:lnTo>
                    <a:pt x="7688" y="3702"/>
                  </a:lnTo>
                  <a:lnTo>
                    <a:pt x="7647" y="3783"/>
                  </a:lnTo>
                  <a:lnTo>
                    <a:pt x="7647" y="3824"/>
                  </a:lnTo>
                  <a:lnTo>
                    <a:pt x="7729" y="3946"/>
                  </a:lnTo>
                  <a:lnTo>
                    <a:pt x="7851" y="3987"/>
                  </a:lnTo>
                  <a:lnTo>
                    <a:pt x="7973" y="3987"/>
                  </a:lnTo>
                  <a:lnTo>
                    <a:pt x="8298" y="3824"/>
                  </a:lnTo>
                  <a:lnTo>
                    <a:pt x="8624" y="3702"/>
                  </a:lnTo>
                  <a:lnTo>
                    <a:pt x="8990" y="3702"/>
                  </a:lnTo>
                  <a:lnTo>
                    <a:pt x="9152" y="3743"/>
                  </a:lnTo>
                  <a:lnTo>
                    <a:pt x="9356" y="3824"/>
                  </a:lnTo>
                  <a:lnTo>
                    <a:pt x="9478" y="3865"/>
                  </a:lnTo>
                  <a:lnTo>
                    <a:pt x="9641" y="3987"/>
                  </a:lnTo>
                  <a:lnTo>
                    <a:pt x="9722" y="4109"/>
                  </a:lnTo>
                  <a:lnTo>
                    <a:pt x="9844" y="4231"/>
                  </a:lnTo>
                  <a:lnTo>
                    <a:pt x="9925" y="4394"/>
                  </a:lnTo>
                  <a:lnTo>
                    <a:pt x="9966" y="4556"/>
                  </a:lnTo>
                  <a:lnTo>
                    <a:pt x="9966" y="4719"/>
                  </a:lnTo>
                  <a:lnTo>
                    <a:pt x="9966" y="4882"/>
                  </a:lnTo>
                  <a:lnTo>
                    <a:pt x="9844" y="5166"/>
                  </a:lnTo>
                  <a:lnTo>
                    <a:pt x="9681" y="5370"/>
                  </a:lnTo>
                  <a:lnTo>
                    <a:pt x="9478" y="5532"/>
                  </a:lnTo>
                  <a:lnTo>
                    <a:pt x="9193" y="5655"/>
                  </a:lnTo>
                  <a:lnTo>
                    <a:pt x="8949" y="5777"/>
                  </a:lnTo>
                  <a:lnTo>
                    <a:pt x="8624" y="5858"/>
                  </a:lnTo>
                  <a:lnTo>
                    <a:pt x="8095" y="5939"/>
                  </a:lnTo>
                  <a:lnTo>
                    <a:pt x="8014" y="5939"/>
                  </a:lnTo>
                  <a:lnTo>
                    <a:pt x="8005" y="5947"/>
                  </a:lnTo>
                  <a:lnTo>
                    <a:pt x="8005" y="5947"/>
                  </a:lnTo>
                  <a:lnTo>
                    <a:pt x="6753" y="6061"/>
                  </a:lnTo>
                  <a:lnTo>
                    <a:pt x="5410" y="6143"/>
                  </a:lnTo>
                  <a:lnTo>
                    <a:pt x="4068" y="6183"/>
                  </a:lnTo>
                  <a:lnTo>
                    <a:pt x="2685" y="6183"/>
                  </a:lnTo>
                  <a:lnTo>
                    <a:pt x="2197" y="6143"/>
                  </a:lnTo>
                  <a:lnTo>
                    <a:pt x="1668" y="6102"/>
                  </a:lnTo>
                  <a:lnTo>
                    <a:pt x="1424" y="6021"/>
                  </a:lnTo>
                  <a:lnTo>
                    <a:pt x="1180" y="5939"/>
                  </a:lnTo>
                  <a:lnTo>
                    <a:pt x="977" y="5817"/>
                  </a:lnTo>
                  <a:lnTo>
                    <a:pt x="773" y="5655"/>
                  </a:lnTo>
                  <a:lnTo>
                    <a:pt x="610" y="5451"/>
                  </a:lnTo>
                  <a:lnTo>
                    <a:pt x="529" y="5248"/>
                  </a:lnTo>
                  <a:lnTo>
                    <a:pt x="448" y="5004"/>
                  </a:lnTo>
                  <a:lnTo>
                    <a:pt x="407" y="4800"/>
                  </a:lnTo>
                  <a:lnTo>
                    <a:pt x="407" y="4556"/>
                  </a:lnTo>
                  <a:lnTo>
                    <a:pt x="407" y="4312"/>
                  </a:lnTo>
                  <a:lnTo>
                    <a:pt x="488" y="4068"/>
                  </a:lnTo>
                  <a:lnTo>
                    <a:pt x="570" y="3865"/>
                  </a:lnTo>
                  <a:lnTo>
                    <a:pt x="773" y="3580"/>
                  </a:lnTo>
                  <a:lnTo>
                    <a:pt x="1017" y="3377"/>
                  </a:lnTo>
                  <a:lnTo>
                    <a:pt x="1261" y="3214"/>
                  </a:lnTo>
                  <a:lnTo>
                    <a:pt x="1587" y="3133"/>
                  </a:lnTo>
                  <a:lnTo>
                    <a:pt x="1871" y="3092"/>
                  </a:lnTo>
                  <a:lnTo>
                    <a:pt x="2197" y="3133"/>
                  </a:lnTo>
                  <a:lnTo>
                    <a:pt x="2482" y="3214"/>
                  </a:lnTo>
                  <a:lnTo>
                    <a:pt x="2766" y="3377"/>
                  </a:lnTo>
                  <a:lnTo>
                    <a:pt x="2970" y="3377"/>
                  </a:lnTo>
                  <a:lnTo>
                    <a:pt x="3051" y="3295"/>
                  </a:lnTo>
                  <a:lnTo>
                    <a:pt x="3092" y="3214"/>
                  </a:lnTo>
                  <a:lnTo>
                    <a:pt x="3051" y="2767"/>
                  </a:lnTo>
                  <a:lnTo>
                    <a:pt x="3092" y="2319"/>
                  </a:lnTo>
                  <a:lnTo>
                    <a:pt x="3214" y="1872"/>
                  </a:lnTo>
                  <a:lnTo>
                    <a:pt x="3376" y="1465"/>
                  </a:lnTo>
                  <a:lnTo>
                    <a:pt x="3621" y="1099"/>
                  </a:lnTo>
                  <a:lnTo>
                    <a:pt x="3905" y="814"/>
                  </a:lnTo>
                  <a:lnTo>
                    <a:pt x="4068" y="692"/>
                  </a:lnTo>
                  <a:lnTo>
                    <a:pt x="4271" y="570"/>
                  </a:lnTo>
                  <a:lnTo>
                    <a:pt x="4475" y="489"/>
                  </a:lnTo>
                  <a:lnTo>
                    <a:pt x="4719" y="448"/>
                  </a:lnTo>
                  <a:lnTo>
                    <a:pt x="5126" y="407"/>
                  </a:lnTo>
                  <a:close/>
                  <a:moveTo>
                    <a:pt x="4881" y="1"/>
                  </a:moveTo>
                  <a:lnTo>
                    <a:pt x="4597" y="41"/>
                  </a:lnTo>
                  <a:lnTo>
                    <a:pt x="4312" y="123"/>
                  </a:lnTo>
                  <a:lnTo>
                    <a:pt x="4068" y="245"/>
                  </a:lnTo>
                  <a:lnTo>
                    <a:pt x="3865" y="367"/>
                  </a:lnTo>
                  <a:lnTo>
                    <a:pt x="3621" y="529"/>
                  </a:lnTo>
                  <a:lnTo>
                    <a:pt x="3458" y="692"/>
                  </a:lnTo>
                  <a:lnTo>
                    <a:pt x="3254" y="895"/>
                  </a:lnTo>
                  <a:lnTo>
                    <a:pt x="3132" y="1099"/>
                  </a:lnTo>
                  <a:lnTo>
                    <a:pt x="3010" y="1343"/>
                  </a:lnTo>
                  <a:lnTo>
                    <a:pt x="2888" y="1587"/>
                  </a:lnTo>
                  <a:lnTo>
                    <a:pt x="2726" y="2116"/>
                  </a:lnTo>
                  <a:lnTo>
                    <a:pt x="2644" y="2644"/>
                  </a:lnTo>
                  <a:lnTo>
                    <a:pt x="2661" y="2878"/>
                  </a:lnTo>
                  <a:lnTo>
                    <a:pt x="2661" y="2878"/>
                  </a:lnTo>
                  <a:lnTo>
                    <a:pt x="2400" y="2767"/>
                  </a:lnTo>
                  <a:lnTo>
                    <a:pt x="2115" y="2685"/>
                  </a:lnTo>
                  <a:lnTo>
                    <a:pt x="1790" y="2685"/>
                  </a:lnTo>
                  <a:lnTo>
                    <a:pt x="1465" y="2726"/>
                  </a:lnTo>
                  <a:lnTo>
                    <a:pt x="1180" y="2807"/>
                  </a:lnTo>
                  <a:lnTo>
                    <a:pt x="895" y="2970"/>
                  </a:lnTo>
                  <a:lnTo>
                    <a:pt x="610" y="3133"/>
                  </a:lnTo>
                  <a:lnTo>
                    <a:pt x="448" y="3336"/>
                  </a:lnTo>
                  <a:lnTo>
                    <a:pt x="285" y="3580"/>
                  </a:lnTo>
                  <a:lnTo>
                    <a:pt x="163" y="3824"/>
                  </a:lnTo>
                  <a:lnTo>
                    <a:pt x="82" y="4068"/>
                  </a:lnTo>
                  <a:lnTo>
                    <a:pt x="0" y="4353"/>
                  </a:lnTo>
                  <a:lnTo>
                    <a:pt x="0" y="4597"/>
                  </a:lnTo>
                  <a:lnTo>
                    <a:pt x="0" y="4882"/>
                  </a:lnTo>
                  <a:lnTo>
                    <a:pt x="41" y="5166"/>
                  </a:lnTo>
                  <a:lnTo>
                    <a:pt x="163" y="5451"/>
                  </a:lnTo>
                  <a:lnTo>
                    <a:pt x="326" y="5695"/>
                  </a:lnTo>
                  <a:lnTo>
                    <a:pt x="488" y="5939"/>
                  </a:lnTo>
                  <a:lnTo>
                    <a:pt x="692" y="6102"/>
                  </a:lnTo>
                  <a:lnTo>
                    <a:pt x="936" y="6224"/>
                  </a:lnTo>
                  <a:lnTo>
                    <a:pt x="1180" y="6346"/>
                  </a:lnTo>
                  <a:lnTo>
                    <a:pt x="1465" y="6427"/>
                  </a:lnTo>
                  <a:lnTo>
                    <a:pt x="1749" y="6509"/>
                  </a:lnTo>
                  <a:lnTo>
                    <a:pt x="2360" y="6590"/>
                  </a:lnTo>
                  <a:lnTo>
                    <a:pt x="2970" y="6590"/>
                  </a:lnTo>
                  <a:lnTo>
                    <a:pt x="4149" y="6549"/>
                  </a:lnTo>
                  <a:lnTo>
                    <a:pt x="6102" y="6468"/>
                  </a:lnTo>
                  <a:lnTo>
                    <a:pt x="8095" y="6305"/>
                  </a:lnTo>
                  <a:lnTo>
                    <a:pt x="8176" y="6305"/>
                  </a:lnTo>
                  <a:lnTo>
                    <a:pt x="8186" y="6295"/>
                  </a:lnTo>
                  <a:lnTo>
                    <a:pt x="8186" y="6295"/>
                  </a:lnTo>
                  <a:lnTo>
                    <a:pt x="8461" y="6265"/>
                  </a:lnTo>
                  <a:lnTo>
                    <a:pt x="8827" y="6183"/>
                  </a:lnTo>
                  <a:lnTo>
                    <a:pt x="9234" y="6061"/>
                  </a:lnTo>
                  <a:lnTo>
                    <a:pt x="9559" y="5939"/>
                  </a:lnTo>
                  <a:lnTo>
                    <a:pt x="9885" y="5736"/>
                  </a:lnTo>
                  <a:lnTo>
                    <a:pt x="10007" y="5614"/>
                  </a:lnTo>
                  <a:lnTo>
                    <a:pt x="10129" y="5451"/>
                  </a:lnTo>
                  <a:lnTo>
                    <a:pt x="10251" y="5288"/>
                  </a:lnTo>
                  <a:lnTo>
                    <a:pt x="10291" y="5126"/>
                  </a:lnTo>
                  <a:lnTo>
                    <a:pt x="10373" y="4922"/>
                  </a:lnTo>
                  <a:lnTo>
                    <a:pt x="10373" y="4719"/>
                  </a:lnTo>
                  <a:lnTo>
                    <a:pt x="10373" y="4516"/>
                  </a:lnTo>
                  <a:lnTo>
                    <a:pt x="10291" y="4353"/>
                  </a:lnTo>
                  <a:lnTo>
                    <a:pt x="10251" y="4149"/>
                  </a:lnTo>
                  <a:lnTo>
                    <a:pt x="10129" y="3987"/>
                  </a:lnTo>
                  <a:lnTo>
                    <a:pt x="10007" y="3824"/>
                  </a:lnTo>
                  <a:lnTo>
                    <a:pt x="9844" y="3661"/>
                  </a:lnTo>
                  <a:lnTo>
                    <a:pt x="9681" y="3539"/>
                  </a:lnTo>
                  <a:lnTo>
                    <a:pt x="9519" y="3458"/>
                  </a:lnTo>
                  <a:lnTo>
                    <a:pt x="9315" y="3377"/>
                  </a:lnTo>
                  <a:lnTo>
                    <a:pt x="9071" y="3336"/>
                  </a:lnTo>
                  <a:lnTo>
                    <a:pt x="8868" y="3295"/>
                  </a:lnTo>
                  <a:lnTo>
                    <a:pt x="8624" y="3336"/>
                  </a:lnTo>
                  <a:lnTo>
                    <a:pt x="8380" y="3377"/>
                  </a:lnTo>
                  <a:lnTo>
                    <a:pt x="8176" y="3417"/>
                  </a:lnTo>
                  <a:lnTo>
                    <a:pt x="8176" y="3377"/>
                  </a:lnTo>
                  <a:lnTo>
                    <a:pt x="8176" y="3173"/>
                  </a:lnTo>
                  <a:lnTo>
                    <a:pt x="8176" y="3011"/>
                  </a:lnTo>
                  <a:lnTo>
                    <a:pt x="8095" y="2848"/>
                  </a:lnTo>
                  <a:lnTo>
                    <a:pt x="8014" y="2685"/>
                  </a:lnTo>
                  <a:lnTo>
                    <a:pt x="7891" y="2522"/>
                  </a:lnTo>
                  <a:lnTo>
                    <a:pt x="7769" y="2400"/>
                  </a:lnTo>
                  <a:lnTo>
                    <a:pt x="7647" y="2278"/>
                  </a:lnTo>
                  <a:lnTo>
                    <a:pt x="7485" y="2238"/>
                  </a:lnTo>
                  <a:lnTo>
                    <a:pt x="7281" y="2156"/>
                  </a:lnTo>
                  <a:lnTo>
                    <a:pt x="6940" y="2156"/>
                  </a:lnTo>
                  <a:lnTo>
                    <a:pt x="6956" y="2075"/>
                  </a:lnTo>
                  <a:lnTo>
                    <a:pt x="6956" y="1831"/>
                  </a:lnTo>
                  <a:lnTo>
                    <a:pt x="6956" y="1587"/>
                  </a:lnTo>
                  <a:lnTo>
                    <a:pt x="6915" y="1384"/>
                  </a:lnTo>
                  <a:lnTo>
                    <a:pt x="6834" y="1139"/>
                  </a:lnTo>
                  <a:lnTo>
                    <a:pt x="6712" y="936"/>
                  </a:lnTo>
                  <a:lnTo>
                    <a:pt x="6590" y="733"/>
                  </a:lnTo>
                  <a:lnTo>
                    <a:pt x="6427" y="529"/>
                  </a:lnTo>
                  <a:lnTo>
                    <a:pt x="6224" y="367"/>
                  </a:lnTo>
                  <a:lnTo>
                    <a:pt x="6061" y="245"/>
                  </a:lnTo>
                  <a:lnTo>
                    <a:pt x="5817" y="163"/>
                  </a:lnTo>
                  <a:lnTo>
                    <a:pt x="5614" y="82"/>
                  </a:lnTo>
                  <a:lnTo>
                    <a:pt x="5370" y="41"/>
                  </a:lnTo>
                  <a:lnTo>
                    <a:pt x="512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5" name="Google Shape;565;p17"/>
          <p:cNvGrpSpPr/>
          <p:nvPr/>
        </p:nvGrpSpPr>
        <p:grpSpPr>
          <a:xfrm flipH="1">
            <a:off x="4059714" y="4365267"/>
            <a:ext cx="474643" cy="299712"/>
            <a:chOff x="7729218" y="1694205"/>
            <a:chExt cx="474643" cy="299712"/>
          </a:xfrm>
        </p:grpSpPr>
        <p:sp>
          <p:nvSpPr>
            <p:cNvPr id="566" name="Google Shape;566;p17"/>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7"/>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8" name="Google Shape;568;p17"/>
          <p:cNvSpPr/>
          <p:nvPr/>
        </p:nvSpPr>
        <p:spPr>
          <a:xfrm flipH="1">
            <a:off x="677156" y="267854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7"/>
          <p:cNvSpPr/>
          <p:nvPr/>
        </p:nvSpPr>
        <p:spPr>
          <a:xfrm flipH="1">
            <a:off x="-223277" y="347348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0" name="Google Shape;570;p17"/>
          <p:cNvGrpSpPr/>
          <p:nvPr/>
        </p:nvGrpSpPr>
        <p:grpSpPr>
          <a:xfrm flipH="1" rot="5400000">
            <a:off x="3231676" y="-1110167"/>
            <a:ext cx="1915490" cy="2459786"/>
            <a:chOff x="2659350" y="1746500"/>
            <a:chExt cx="379350" cy="487125"/>
          </a:xfrm>
        </p:grpSpPr>
        <p:sp>
          <p:nvSpPr>
            <p:cNvPr id="571" name="Google Shape;571;p17"/>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7"/>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7"/>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4" name="Google Shape;574;p17"/>
          <p:cNvSpPr/>
          <p:nvPr/>
        </p:nvSpPr>
        <p:spPr>
          <a:xfrm flipH="1">
            <a:off x="8423998" y="31778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7"/>
          <p:cNvSpPr/>
          <p:nvPr/>
        </p:nvSpPr>
        <p:spPr>
          <a:xfrm flipH="1">
            <a:off x="5694081" y="4660085"/>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6" name="Google Shape;576;p17"/>
          <p:cNvGrpSpPr/>
          <p:nvPr/>
        </p:nvGrpSpPr>
        <p:grpSpPr>
          <a:xfrm flipH="1">
            <a:off x="-1756434" y="3624409"/>
            <a:ext cx="2408503" cy="2408503"/>
            <a:chOff x="7349044" y="3624409"/>
            <a:chExt cx="2408503" cy="2408503"/>
          </a:xfrm>
        </p:grpSpPr>
        <p:sp>
          <p:nvSpPr>
            <p:cNvPr id="577" name="Google Shape;577;p17"/>
            <p:cNvSpPr/>
            <p:nvPr/>
          </p:nvSpPr>
          <p:spPr>
            <a:xfrm flipH="1" rot="8100000">
              <a:off x="7661995" y="4016892"/>
              <a:ext cx="1782600" cy="1623537"/>
            </a:xfrm>
            <a:custGeom>
              <a:rect b="b" l="l" r="r" t="t"/>
              <a:pathLst>
                <a:path extrusionOk="0" h="17451" w="19160">
                  <a:moveTo>
                    <a:pt x="9682" y="0"/>
                  </a:moveTo>
                  <a:lnTo>
                    <a:pt x="9600" y="41"/>
                  </a:lnTo>
                  <a:lnTo>
                    <a:pt x="9560" y="82"/>
                  </a:lnTo>
                  <a:lnTo>
                    <a:pt x="7892" y="1668"/>
                  </a:lnTo>
                  <a:lnTo>
                    <a:pt x="6306" y="3295"/>
                  </a:lnTo>
                  <a:lnTo>
                    <a:pt x="5533" y="4109"/>
                  </a:lnTo>
                  <a:lnTo>
                    <a:pt x="4760" y="4963"/>
                  </a:lnTo>
                  <a:lnTo>
                    <a:pt x="4028" y="5858"/>
                  </a:lnTo>
                  <a:lnTo>
                    <a:pt x="3336" y="6753"/>
                  </a:lnTo>
                  <a:lnTo>
                    <a:pt x="2686" y="7688"/>
                  </a:lnTo>
                  <a:lnTo>
                    <a:pt x="2075" y="8624"/>
                  </a:lnTo>
                  <a:lnTo>
                    <a:pt x="1506" y="9600"/>
                  </a:lnTo>
                  <a:lnTo>
                    <a:pt x="1018" y="10617"/>
                  </a:lnTo>
                  <a:lnTo>
                    <a:pt x="611" y="11552"/>
                  </a:lnTo>
                  <a:lnTo>
                    <a:pt x="448" y="12000"/>
                  </a:lnTo>
                  <a:lnTo>
                    <a:pt x="286" y="12488"/>
                  </a:lnTo>
                  <a:lnTo>
                    <a:pt x="164" y="12976"/>
                  </a:lnTo>
                  <a:lnTo>
                    <a:pt x="42" y="13464"/>
                  </a:lnTo>
                  <a:lnTo>
                    <a:pt x="1" y="13993"/>
                  </a:lnTo>
                  <a:lnTo>
                    <a:pt x="1" y="14481"/>
                  </a:lnTo>
                  <a:lnTo>
                    <a:pt x="42" y="14969"/>
                  </a:lnTo>
                  <a:lnTo>
                    <a:pt x="123" y="15417"/>
                  </a:lnTo>
                  <a:lnTo>
                    <a:pt x="286" y="15823"/>
                  </a:lnTo>
                  <a:lnTo>
                    <a:pt x="489" y="16230"/>
                  </a:lnTo>
                  <a:lnTo>
                    <a:pt x="733" y="16556"/>
                  </a:lnTo>
                  <a:lnTo>
                    <a:pt x="1059" y="16881"/>
                  </a:lnTo>
                  <a:lnTo>
                    <a:pt x="1465" y="17125"/>
                  </a:lnTo>
                  <a:lnTo>
                    <a:pt x="1913" y="17288"/>
                  </a:lnTo>
                  <a:lnTo>
                    <a:pt x="2441" y="17410"/>
                  </a:lnTo>
                  <a:lnTo>
                    <a:pt x="2930" y="17450"/>
                  </a:lnTo>
                  <a:lnTo>
                    <a:pt x="3458" y="17369"/>
                  </a:lnTo>
                  <a:lnTo>
                    <a:pt x="3987" y="17288"/>
                  </a:lnTo>
                  <a:lnTo>
                    <a:pt x="4516" y="17125"/>
                  </a:lnTo>
                  <a:lnTo>
                    <a:pt x="5004" y="16922"/>
                  </a:lnTo>
                  <a:lnTo>
                    <a:pt x="5492" y="16678"/>
                  </a:lnTo>
                  <a:lnTo>
                    <a:pt x="5940" y="16434"/>
                  </a:lnTo>
                  <a:lnTo>
                    <a:pt x="7038" y="15783"/>
                  </a:lnTo>
                  <a:lnTo>
                    <a:pt x="7567" y="15498"/>
                  </a:lnTo>
                  <a:lnTo>
                    <a:pt x="8136" y="15213"/>
                  </a:lnTo>
                  <a:lnTo>
                    <a:pt x="8665" y="15051"/>
                  </a:lnTo>
                  <a:lnTo>
                    <a:pt x="9194" y="14888"/>
                  </a:lnTo>
                  <a:lnTo>
                    <a:pt x="10251" y="14644"/>
                  </a:lnTo>
                  <a:lnTo>
                    <a:pt x="11350" y="14481"/>
                  </a:lnTo>
                  <a:lnTo>
                    <a:pt x="12448" y="14278"/>
                  </a:lnTo>
                  <a:lnTo>
                    <a:pt x="13017" y="14156"/>
                  </a:lnTo>
                  <a:lnTo>
                    <a:pt x="13546" y="13993"/>
                  </a:lnTo>
                  <a:lnTo>
                    <a:pt x="14075" y="13830"/>
                  </a:lnTo>
                  <a:lnTo>
                    <a:pt x="14563" y="13627"/>
                  </a:lnTo>
                  <a:lnTo>
                    <a:pt x="15092" y="13342"/>
                  </a:lnTo>
                  <a:lnTo>
                    <a:pt x="15580" y="13017"/>
                  </a:lnTo>
                  <a:lnTo>
                    <a:pt x="16027" y="12651"/>
                  </a:lnTo>
                  <a:lnTo>
                    <a:pt x="16434" y="12244"/>
                  </a:lnTo>
                  <a:lnTo>
                    <a:pt x="16800" y="11837"/>
                  </a:lnTo>
                  <a:lnTo>
                    <a:pt x="17126" y="11390"/>
                  </a:lnTo>
                  <a:lnTo>
                    <a:pt x="17410" y="10902"/>
                  </a:lnTo>
                  <a:lnTo>
                    <a:pt x="17695" y="10413"/>
                  </a:lnTo>
                  <a:lnTo>
                    <a:pt x="17939" y="9885"/>
                  </a:lnTo>
                  <a:lnTo>
                    <a:pt x="18142" y="9356"/>
                  </a:lnTo>
                  <a:lnTo>
                    <a:pt x="18305" y="8786"/>
                  </a:lnTo>
                  <a:lnTo>
                    <a:pt x="18509" y="8258"/>
                  </a:lnTo>
                  <a:lnTo>
                    <a:pt x="18753" y="7119"/>
                  </a:lnTo>
                  <a:lnTo>
                    <a:pt x="18956" y="6020"/>
                  </a:lnTo>
                  <a:lnTo>
                    <a:pt x="19159" y="4759"/>
                  </a:lnTo>
                  <a:lnTo>
                    <a:pt x="19159" y="4678"/>
                  </a:lnTo>
                  <a:lnTo>
                    <a:pt x="19119" y="4637"/>
                  </a:lnTo>
                  <a:lnTo>
                    <a:pt x="18997" y="4556"/>
                  </a:lnTo>
                  <a:lnTo>
                    <a:pt x="18875" y="4556"/>
                  </a:lnTo>
                  <a:lnTo>
                    <a:pt x="18834" y="4597"/>
                  </a:lnTo>
                  <a:lnTo>
                    <a:pt x="18793" y="4678"/>
                  </a:lnTo>
                  <a:lnTo>
                    <a:pt x="18631" y="5776"/>
                  </a:lnTo>
                  <a:lnTo>
                    <a:pt x="18427" y="6915"/>
                  </a:lnTo>
                  <a:lnTo>
                    <a:pt x="18183" y="8014"/>
                  </a:lnTo>
                  <a:lnTo>
                    <a:pt x="18020" y="8583"/>
                  </a:lnTo>
                  <a:lnTo>
                    <a:pt x="17858" y="9112"/>
                  </a:lnTo>
                  <a:lnTo>
                    <a:pt x="17654" y="9641"/>
                  </a:lnTo>
                  <a:lnTo>
                    <a:pt x="17410" y="10129"/>
                  </a:lnTo>
                  <a:lnTo>
                    <a:pt x="17166" y="10658"/>
                  </a:lnTo>
                  <a:lnTo>
                    <a:pt x="16882" y="11105"/>
                  </a:lnTo>
                  <a:lnTo>
                    <a:pt x="16556" y="11552"/>
                  </a:lnTo>
                  <a:lnTo>
                    <a:pt x="16190" y="12000"/>
                  </a:lnTo>
                  <a:lnTo>
                    <a:pt x="15743" y="12407"/>
                  </a:lnTo>
                  <a:lnTo>
                    <a:pt x="15295" y="12732"/>
                  </a:lnTo>
                  <a:lnTo>
                    <a:pt x="14848" y="13057"/>
                  </a:lnTo>
                  <a:lnTo>
                    <a:pt x="14400" y="13301"/>
                  </a:lnTo>
                  <a:lnTo>
                    <a:pt x="13912" y="13505"/>
                  </a:lnTo>
                  <a:lnTo>
                    <a:pt x="13383" y="13668"/>
                  </a:lnTo>
                  <a:lnTo>
                    <a:pt x="12895" y="13790"/>
                  </a:lnTo>
                  <a:lnTo>
                    <a:pt x="12366" y="13912"/>
                  </a:lnTo>
                  <a:lnTo>
                    <a:pt x="11309" y="14115"/>
                  </a:lnTo>
                  <a:lnTo>
                    <a:pt x="10251" y="14278"/>
                  </a:lnTo>
                  <a:lnTo>
                    <a:pt x="9194" y="14522"/>
                  </a:lnTo>
                  <a:lnTo>
                    <a:pt x="8665" y="14644"/>
                  </a:lnTo>
                  <a:lnTo>
                    <a:pt x="8177" y="14847"/>
                  </a:lnTo>
                  <a:lnTo>
                    <a:pt x="7689" y="15051"/>
                  </a:lnTo>
                  <a:lnTo>
                    <a:pt x="7201" y="15254"/>
                  </a:lnTo>
                  <a:lnTo>
                    <a:pt x="6224" y="15823"/>
                  </a:lnTo>
                  <a:lnTo>
                    <a:pt x="5248" y="16393"/>
                  </a:lnTo>
                  <a:lnTo>
                    <a:pt x="4760" y="16637"/>
                  </a:lnTo>
                  <a:lnTo>
                    <a:pt x="4231" y="16840"/>
                  </a:lnTo>
                  <a:lnTo>
                    <a:pt x="3702" y="16962"/>
                  </a:lnTo>
                  <a:lnTo>
                    <a:pt x="3133" y="17044"/>
                  </a:lnTo>
                  <a:lnTo>
                    <a:pt x="2645" y="17044"/>
                  </a:lnTo>
                  <a:lnTo>
                    <a:pt x="2157" y="16962"/>
                  </a:lnTo>
                  <a:lnTo>
                    <a:pt x="1913" y="16922"/>
                  </a:lnTo>
                  <a:lnTo>
                    <a:pt x="1709" y="16800"/>
                  </a:lnTo>
                  <a:lnTo>
                    <a:pt x="1465" y="16718"/>
                  </a:lnTo>
                  <a:lnTo>
                    <a:pt x="1262" y="16556"/>
                  </a:lnTo>
                  <a:lnTo>
                    <a:pt x="977" y="16271"/>
                  </a:lnTo>
                  <a:lnTo>
                    <a:pt x="692" y="15905"/>
                  </a:lnTo>
                  <a:lnTo>
                    <a:pt x="530" y="15498"/>
                  </a:lnTo>
                  <a:lnTo>
                    <a:pt x="408" y="15051"/>
                  </a:lnTo>
                  <a:lnTo>
                    <a:pt x="367" y="14603"/>
                  </a:lnTo>
                  <a:lnTo>
                    <a:pt x="367" y="14115"/>
                  </a:lnTo>
                  <a:lnTo>
                    <a:pt x="408" y="13668"/>
                  </a:lnTo>
                  <a:lnTo>
                    <a:pt x="489" y="13179"/>
                  </a:lnTo>
                  <a:lnTo>
                    <a:pt x="611" y="12732"/>
                  </a:lnTo>
                  <a:lnTo>
                    <a:pt x="733" y="12285"/>
                  </a:lnTo>
                  <a:lnTo>
                    <a:pt x="1059" y="11390"/>
                  </a:lnTo>
                  <a:lnTo>
                    <a:pt x="1506" y="10413"/>
                  </a:lnTo>
                  <a:lnTo>
                    <a:pt x="2035" y="9437"/>
                  </a:lnTo>
                  <a:lnTo>
                    <a:pt x="2604" y="8502"/>
                  </a:lnTo>
                  <a:lnTo>
                    <a:pt x="3174" y="7607"/>
                  </a:lnTo>
                  <a:lnTo>
                    <a:pt x="3824" y="6712"/>
                  </a:lnTo>
                  <a:lnTo>
                    <a:pt x="4516" y="5858"/>
                  </a:lnTo>
                  <a:lnTo>
                    <a:pt x="5207" y="5004"/>
                  </a:lnTo>
                  <a:lnTo>
                    <a:pt x="5940" y="4190"/>
                  </a:lnTo>
                  <a:lnTo>
                    <a:pt x="7485" y="2604"/>
                  </a:lnTo>
                  <a:lnTo>
                    <a:pt x="9031" y="1099"/>
                  </a:lnTo>
                  <a:lnTo>
                    <a:pt x="9804" y="326"/>
                  </a:lnTo>
                  <a:lnTo>
                    <a:pt x="9845" y="244"/>
                  </a:lnTo>
                  <a:lnTo>
                    <a:pt x="9845" y="204"/>
                  </a:lnTo>
                  <a:lnTo>
                    <a:pt x="9845" y="122"/>
                  </a:lnTo>
                  <a:lnTo>
                    <a:pt x="9804" y="82"/>
                  </a:lnTo>
                  <a:lnTo>
                    <a:pt x="9763" y="41"/>
                  </a:lnTo>
                  <a:lnTo>
                    <a:pt x="9682"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7"/>
            <p:cNvSpPr/>
            <p:nvPr/>
          </p:nvSpPr>
          <p:spPr>
            <a:xfrm flipH="1" rot="8100000">
              <a:off x="7872293" y="4243499"/>
              <a:ext cx="1634949" cy="1309454"/>
            </a:xfrm>
            <a:custGeom>
              <a:rect b="b" l="l" r="r" t="t"/>
              <a:pathLst>
                <a:path extrusionOk="0" h="14075" w="17573">
                  <a:moveTo>
                    <a:pt x="14481" y="0"/>
                  </a:moveTo>
                  <a:lnTo>
                    <a:pt x="14400" y="41"/>
                  </a:lnTo>
                  <a:lnTo>
                    <a:pt x="12447" y="1099"/>
                  </a:lnTo>
                  <a:lnTo>
                    <a:pt x="10576" y="2238"/>
                  </a:lnTo>
                  <a:lnTo>
                    <a:pt x="8705" y="3458"/>
                  </a:lnTo>
                  <a:lnTo>
                    <a:pt x="6916" y="4760"/>
                  </a:lnTo>
                  <a:lnTo>
                    <a:pt x="5207" y="6142"/>
                  </a:lnTo>
                  <a:lnTo>
                    <a:pt x="3539" y="7566"/>
                  </a:lnTo>
                  <a:lnTo>
                    <a:pt x="1872" y="9112"/>
                  </a:lnTo>
                  <a:lnTo>
                    <a:pt x="1139" y="9844"/>
                  </a:lnTo>
                  <a:lnTo>
                    <a:pt x="814" y="10251"/>
                  </a:lnTo>
                  <a:lnTo>
                    <a:pt x="489" y="10658"/>
                  </a:lnTo>
                  <a:lnTo>
                    <a:pt x="285" y="11024"/>
                  </a:lnTo>
                  <a:lnTo>
                    <a:pt x="123" y="11471"/>
                  </a:lnTo>
                  <a:lnTo>
                    <a:pt x="41" y="11919"/>
                  </a:lnTo>
                  <a:lnTo>
                    <a:pt x="1" y="12325"/>
                  </a:lnTo>
                  <a:lnTo>
                    <a:pt x="82" y="12773"/>
                  </a:lnTo>
                  <a:lnTo>
                    <a:pt x="123" y="12976"/>
                  </a:lnTo>
                  <a:lnTo>
                    <a:pt x="204" y="13179"/>
                  </a:lnTo>
                  <a:lnTo>
                    <a:pt x="326" y="13342"/>
                  </a:lnTo>
                  <a:lnTo>
                    <a:pt x="448" y="13505"/>
                  </a:lnTo>
                  <a:lnTo>
                    <a:pt x="611" y="13668"/>
                  </a:lnTo>
                  <a:lnTo>
                    <a:pt x="814" y="13830"/>
                  </a:lnTo>
                  <a:lnTo>
                    <a:pt x="1017" y="13912"/>
                  </a:lnTo>
                  <a:lnTo>
                    <a:pt x="1262" y="13993"/>
                  </a:lnTo>
                  <a:lnTo>
                    <a:pt x="1465" y="14034"/>
                  </a:lnTo>
                  <a:lnTo>
                    <a:pt x="1709" y="14074"/>
                  </a:lnTo>
                  <a:lnTo>
                    <a:pt x="2156" y="14034"/>
                  </a:lnTo>
                  <a:lnTo>
                    <a:pt x="2645" y="13952"/>
                  </a:lnTo>
                  <a:lnTo>
                    <a:pt x="3092" y="13790"/>
                  </a:lnTo>
                  <a:lnTo>
                    <a:pt x="3539" y="13627"/>
                  </a:lnTo>
                  <a:lnTo>
                    <a:pt x="4353" y="13220"/>
                  </a:lnTo>
                  <a:lnTo>
                    <a:pt x="6183" y="12407"/>
                  </a:lnTo>
                  <a:lnTo>
                    <a:pt x="7973" y="11512"/>
                  </a:lnTo>
                  <a:lnTo>
                    <a:pt x="9722" y="10576"/>
                  </a:lnTo>
                  <a:lnTo>
                    <a:pt x="10576" y="10088"/>
                  </a:lnTo>
                  <a:lnTo>
                    <a:pt x="11431" y="9559"/>
                  </a:lnTo>
                  <a:lnTo>
                    <a:pt x="12203" y="9031"/>
                  </a:lnTo>
                  <a:lnTo>
                    <a:pt x="12976" y="8461"/>
                  </a:lnTo>
                  <a:lnTo>
                    <a:pt x="13749" y="7851"/>
                  </a:lnTo>
                  <a:lnTo>
                    <a:pt x="14481" y="7241"/>
                  </a:lnTo>
                  <a:lnTo>
                    <a:pt x="15173" y="6549"/>
                  </a:lnTo>
                  <a:lnTo>
                    <a:pt x="15824" y="5858"/>
                  </a:lnTo>
                  <a:lnTo>
                    <a:pt x="16434" y="5126"/>
                  </a:lnTo>
                  <a:lnTo>
                    <a:pt x="17003" y="4353"/>
                  </a:lnTo>
                  <a:lnTo>
                    <a:pt x="17532" y="3539"/>
                  </a:lnTo>
                  <a:lnTo>
                    <a:pt x="17573" y="3458"/>
                  </a:lnTo>
                  <a:lnTo>
                    <a:pt x="17573" y="3417"/>
                  </a:lnTo>
                  <a:lnTo>
                    <a:pt x="17532" y="3336"/>
                  </a:lnTo>
                  <a:lnTo>
                    <a:pt x="17491" y="3295"/>
                  </a:lnTo>
                  <a:lnTo>
                    <a:pt x="17288" y="3295"/>
                  </a:lnTo>
                  <a:lnTo>
                    <a:pt x="17207" y="3377"/>
                  </a:lnTo>
                  <a:lnTo>
                    <a:pt x="16718" y="4149"/>
                  </a:lnTo>
                  <a:lnTo>
                    <a:pt x="16190" y="4882"/>
                  </a:lnTo>
                  <a:lnTo>
                    <a:pt x="15580" y="5573"/>
                  </a:lnTo>
                  <a:lnTo>
                    <a:pt x="14929" y="6265"/>
                  </a:lnTo>
                  <a:lnTo>
                    <a:pt x="14278" y="6915"/>
                  </a:lnTo>
                  <a:lnTo>
                    <a:pt x="13586" y="7525"/>
                  </a:lnTo>
                  <a:lnTo>
                    <a:pt x="12854" y="8095"/>
                  </a:lnTo>
                  <a:lnTo>
                    <a:pt x="12122" y="8624"/>
                  </a:lnTo>
                  <a:lnTo>
                    <a:pt x="11349" y="9153"/>
                  </a:lnTo>
                  <a:lnTo>
                    <a:pt x="10536" y="9641"/>
                  </a:lnTo>
                  <a:lnTo>
                    <a:pt x="9763" y="10129"/>
                  </a:lnTo>
                  <a:lnTo>
                    <a:pt x="8909" y="10617"/>
                  </a:lnTo>
                  <a:lnTo>
                    <a:pt x="7241" y="11471"/>
                  </a:lnTo>
                  <a:lnTo>
                    <a:pt x="5573" y="12285"/>
                  </a:lnTo>
                  <a:lnTo>
                    <a:pt x="3865" y="13057"/>
                  </a:lnTo>
                  <a:lnTo>
                    <a:pt x="2970" y="13464"/>
                  </a:lnTo>
                  <a:lnTo>
                    <a:pt x="2522" y="13586"/>
                  </a:lnTo>
                  <a:lnTo>
                    <a:pt x="2034" y="13668"/>
                  </a:lnTo>
                  <a:lnTo>
                    <a:pt x="1790" y="13708"/>
                  </a:lnTo>
                  <a:lnTo>
                    <a:pt x="1587" y="13668"/>
                  </a:lnTo>
                  <a:lnTo>
                    <a:pt x="1384" y="13627"/>
                  </a:lnTo>
                  <a:lnTo>
                    <a:pt x="1180" y="13546"/>
                  </a:lnTo>
                  <a:lnTo>
                    <a:pt x="977" y="13464"/>
                  </a:lnTo>
                  <a:lnTo>
                    <a:pt x="814" y="13342"/>
                  </a:lnTo>
                  <a:lnTo>
                    <a:pt x="651" y="13179"/>
                  </a:lnTo>
                  <a:lnTo>
                    <a:pt x="529" y="12976"/>
                  </a:lnTo>
                  <a:lnTo>
                    <a:pt x="448" y="12773"/>
                  </a:lnTo>
                  <a:lnTo>
                    <a:pt x="407" y="12529"/>
                  </a:lnTo>
                  <a:lnTo>
                    <a:pt x="367" y="12325"/>
                  </a:lnTo>
                  <a:lnTo>
                    <a:pt x="367" y="12122"/>
                  </a:lnTo>
                  <a:lnTo>
                    <a:pt x="448" y="11674"/>
                  </a:lnTo>
                  <a:lnTo>
                    <a:pt x="570" y="11268"/>
                  </a:lnTo>
                  <a:lnTo>
                    <a:pt x="855" y="10820"/>
                  </a:lnTo>
                  <a:lnTo>
                    <a:pt x="1139" y="10413"/>
                  </a:lnTo>
                  <a:lnTo>
                    <a:pt x="1506" y="10007"/>
                  </a:lnTo>
                  <a:lnTo>
                    <a:pt x="1872" y="9641"/>
                  </a:lnTo>
                  <a:lnTo>
                    <a:pt x="3377" y="8217"/>
                  </a:lnTo>
                  <a:lnTo>
                    <a:pt x="4963" y="6834"/>
                  </a:lnTo>
                  <a:lnTo>
                    <a:pt x="6590" y="5492"/>
                  </a:lnTo>
                  <a:lnTo>
                    <a:pt x="8298" y="4231"/>
                  </a:lnTo>
                  <a:lnTo>
                    <a:pt x="10048" y="3010"/>
                  </a:lnTo>
                  <a:lnTo>
                    <a:pt x="11837" y="1912"/>
                  </a:lnTo>
                  <a:lnTo>
                    <a:pt x="13668" y="855"/>
                  </a:lnTo>
                  <a:lnTo>
                    <a:pt x="14603" y="366"/>
                  </a:lnTo>
                  <a:lnTo>
                    <a:pt x="14644" y="285"/>
                  </a:lnTo>
                  <a:lnTo>
                    <a:pt x="14685" y="244"/>
                  </a:lnTo>
                  <a:lnTo>
                    <a:pt x="14685" y="163"/>
                  </a:lnTo>
                  <a:lnTo>
                    <a:pt x="14644" y="122"/>
                  </a:lnTo>
                  <a:lnTo>
                    <a:pt x="14603" y="41"/>
                  </a:lnTo>
                  <a:lnTo>
                    <a:pt x="14563"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7"/>
            <p:cNvSpPr/>
            <p:nvPr/>
          </p:nvSpPr>
          <p:spPr>
            <a:xfrm flipH="1" rot="8100000">
              <a:off x="8893413" y="4510443"/>
              <a:ext cx="673778" cy="582858"/>
            </a:xfrm>
            <a:custGeom>
              <a:rect b="b" l="l" r="r" t="t"/>
              <a:pathLst>
                <a:path extrusionOk="0" h="6265" w="7242">
                  <a:moveTo>
                    <a:pt x="6224" y="0"/>
                  </a:moveTo>
                  <a:lnTo>
                    <a:pt x="6143" y="41"/>
                  </a:lnTo>
                  <a:lnTo>
                    <a:pt x="3092" y="2319"/>
                  </a:lnTo>
                  <a:lnTo>
                    <a:pt x="1547" y="3498"/>
                  </a:lnTo>
                  <a:lnTo>
                    <a:pt x="896" y="3986"/>
                  </a:lnTo>
                  <a:lnTo>
                    <a:pt x="570" y="4271"/>
                  </a:lnTo>
                  <a:lnTo>
                    <a:pt x="326" y="4556"/>
                  </a:lnTo>
                  <a:lnTo>
                    <a:pt x="164" y="4800"/>
                  </a:lnTo>
                  <a:lnTo>
                    <a:pt x="42" y="5085"/>
                  </a:lnTo>
                  <a:lnTo>
                    <a:pt x="1" y="5410"/>
                  </a:lnTo>
                  <a:lnTo>
                    <a:pt x="82" y="5695"/>
                  </a:lnTo>
                  <a:lnTo>
                    <a:pt x="204" y="5980"/>
                  </a:lnTo>
                  <a:lnTo>
                    <a:pt x="326" y="6061"/>
                  </a:lnTo>
                  <a:lnTo>
                    <a:pt x="448" y="6142"/>
                  </a:lnTo>
                  <a:lnTo>
                    <a:pt x="570" y="6224"/>
                  </a:lnTo>
                  <a:lnTo>
                    <a:pt x="692" y="6264"/>
                  </a:lnTo>
                  <a:lnTo>
                    <a:pt x="977" y="6264"/>
                  </a:lnTo>
                  <a:lnTo>
                    <a:pt x="1181" y="6183"/>
                  </a:lnTo>
                  <a:lnTo>
                    <a:pt x="1343" y="6102"/>
                  </a:lnTo>
                  <a:lnTo>
                    <a:pt x="1709" y="5898"/>
                  </a:lnTo>
                  <a:lnTo>
                    <a:pt x="2482" y="5329"/>
                  </a:lnTo>
                  <a:lnTo>
                    <a:pt x="3987" y="4271"/>
                  </a:lnTo>
                  <a:lnTo>
                    <a:pt x="5614" y="2970"/>
                  </a:lnTo>
                  <a:lnTo>
                    <a:pt x="7160" y="1668"/>
                  </a:lnTo>
                  <a:lnTo>
                    <a:pt x="7241" y="1587"/>
                  </a:lnTo>
                  <a:lnTo>
                    <a:pt x="7241" y="1546"/>
                  </a:lnTo>
                  <a:lnTo>
                    <a:pt x="7201" y="1465"/>
                  </a:lnTo>
                  <a:lnTo>
                    <a:pt x="7160" y="1424"/>
                  </a:lnTo>
                  <a:lnTo>
                    <a:pt x="7038" y="1343"/>
                  </a:lnTo>
                  <a:lnTo>
                    <a:pt x="6997" y="1343"/>
                  </a:lnTo>
                  <a:lnTo>
                    <a:pt x="6916" y="1383"/>
                  </a:lnTo>
                  <a:lnTo>
                    <a:pt x="5655" y="2441"/>
                  </a:lnTo>
                  <a:lnTo>
                    <a:pt x="4394" y="3458"/>
                  </a:lnTo>
                  <a:lnTo>
                    <a:pt x="3092" y="4434"/>
                  </a:lnTo>
                  <a:lnTo>
                    <a:pt x="1750" y="5410"/>
                  </a:lnTo>
                  <a:lnTo>
                    <a:pt x="1465" y="5613"/>
                  </a:lnTo>
                  <a:lnTo>
                    <a:pt x="1140" y="5817"/>
                  </a:lnTo>
                  <a:lnTo>
                    <a:pt x="936" y="5858"/>
                  </a:lnTo>
                  <a:lnTo>
                    <a:pt x="774" y="5898"/>
                  </a:lnTo>
                  <a:lnTo>
                    <a:pt x="611" y="5858"/>
                  </a:lnTo>
                  <a:lnTo>
                    <a:pt x="489" y="5695"/>
                  </a:lnTo>
                  <a:lnTo>
                    <a:pt x="408" y="5573"/>
                  </a:lnTo>
                  <a:lnTo>
                    <a:pt x="367" y="5451"/>
                  </a:lnTo>
                  <a:lnTo>
                    <a:pt x="367" y="5288"/>
                  </a:lnTo>
                  <a:lnTo>
                    <a:pt x="408" y="5166"/>
                  </a:lnTo>
                  <a:lnTo>
                    <a:pt x="530" y="4881"/>
                  </a:lnTo>
                  <a:lnTo>
                    <a:pt x="733" y="4637"/>
                  </a:lnTo>
                  <a:lnTo>
                    <a:pt x="1018" y="4393"/>
                  </a:lnTo>
                  <a:lnTo>
                    <a:pt x="1303" y="4149"/>
                  </a:lnTo>
                  <a:lnTo>
                    <a:pt x="1913" y="3661"/>
                  </a:lnTo>
                  <a:lnTo>
                    <a:pt x="3255" y="2644"/>
                  </a:lnTo>
                  <a:lnTo>
                    <a:pt x="6346" y="366"/>
                  </a:lnTo>
                  <a:lnTo>
                    <a:pt x="6387" y="326"/>
                  </a:lnTo>
                  <a:lnTo>
                    <a:pt x="6428" y="244"/>
                  </a:lnTo>
                  <a:lnTo>
                    <a:pt x="6387" y="122"/>
                  </a:lnTo>
                  <a:lnTo>
                    <a:pt x="6346" y="41"/>
                  </a:lnTo>
                  <a:lnTo>
                    <a:pt x="6265" y="41"/>
                  </a:lnTo>
                  <a:lnTo>
                    <a:pt x="622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7"/>
            <p:cNvSpPr/>
            <p:nvPr/>
          </p:nvSpPr>
          <p:spPr>
            <a:xfrm flipH="1" rot="8100000">
              <a:off x="7985425" y="4705653"/>
              <a:ext cx="688850" cy="510943"/>
            </a:xfrm>
            <a:custGeom>
              <a:rect b="b" l="l" r="r" t="t"/>
              <a:pathLst>
                <a:path extrusionOk="0" h="5492" w="7404">
                  <a:moveTo>
                    <a:pt x="6712" y="366"/>
                  </a:moveTo>
                  <a:lnTo>
                    <a:pt x="6875" y="407"/>
                  </a:lnTo>
                  <a:lnTo>
                    <a:pt x="6956" y="488"/>
                  </a:lnTo>
                  <a:lnTo>
                    <a:pt x="6997" y="610"/>
                  </a:lnTo>
                  <a:lnTo>
                    <a:pt x="6997" y="773"/>
                  </a:lnTo>
                  <a:lnTo>
                    <a:pt x="6956" y="895"/>
                  </a:lnTo>
                  <a:lnTo>
                    <a:pt x="6875" y="1058"/>
                  </a:lnTo>
                  <a:lnTo>
                    <a:pt x="6712" y="1302"/>
                  </a:lnTo>
                  <a:lnTo>
                    <a:pt x="6509" y="1505"/>
                  </a:lnTo>
                  <a:lnTo>
                    <a:pt x="6305" y="1668"/>
                  </a:lnTo>
                  <a:lnTo>
                    <a:pt x="5817" y="1953"/>
                  </a:lnTo>
                  <a:lnTo>
                    <a:pt x="4760" y="2685"/>
                  </a:lnTo>
                  <a:lnTo>
                    <a:pt x="3458" y="3580"/>
                  </a:lnTo>
                  <a:lnTo>
                    <a:pt x="2116" y="4475"/>
                  </a:lnTo>
                  <a:lnTo>
                    <a:pt x="1546" y="4800"/>
                  </a:lnTo>
                  <a:lnTo>
                    <a:pt x="1262" y="4963"/>
                  </a:lnTo>
                  <a:lnTo>
                    <a:pt x="936" y="5044"/>
                  </a:lnTo>
                  <a:lnTo>
                    <a:pt x="733" y="5125"/>
                  </a:lnTo>
                  <a:lnTo>
                    <a:pt x="489" y="5125"/>
                  </a:lnTo>
                  <a:lnTo>
                    <a:pt x="407" y="5085"/>
                  </a:lnTo>
                  <a:lnTo>
                    <a:pt x="367" y="5003"/>
                  </a:lnTo>
                  <a:lnTo>
                    <a:pt x="367" y="4881"/>
                  </a:lnTo>
                  <a:lnTo>
                    <a:pt x="407" y="4759"/>
                  </a:lnTo>
                  <a:lnTo>
                    <a:pt x="489" y="4637"/>
                  </a:lnTo>
                  <a:lnTo>
                    <a:pt x="733" y="4434"/>
                  </a:lnTo>
                  <a:lnTo>
                    <a:pt x="1140" y="4027"/>
                  </a:lnTo>
                  <a:lnTo>
                    <a:pt x="1994" y="3254"/>
                  </a:lnTo>
                  <a:lnTo>
                    <a:pt x="2889" y="2482"/>
                  </a:lnTo>
                  <a:lnTo>
                    <a:pt x="3824" y="1790"/>
                  </a:lnTo>
                  <a:lnTo>
                    <a:pt x="4719" y="1180"/>
                  </a:lnTo>
                  <a:lnTo>
                    <a:pt x="5167" y="854"/>
                  </a:lnTo>
                  <a:lnTo>
                    <a:pt x="5655" y="610"/>
                  </a:lnTo>
                  <a:lnTo>
                    <a:pt x="5899" y="488"/>
                  </a:lnTo>
                  <a:lnTo>
                    <a:pt x="6183" y="407"/>
                  </a:lnTo>
                  <a:lnTo>
                    <a:pt x="6427" y="366"/>
                  </a:lnTo>
                  <a:close/>
                  <a:moveTo>
                    <a:pt x="6265" y="0"/>
                  </a:moveTo>
                  <a:lnTo>
                    <a:pt x="5980" y="82"/>
                  </a:lnTo>
                  <a:lnTo>
                    <a:pt x="5533" y="244"/>
                  </a:lnTo>
                  <a:lnTo>
                    <a:pt x="5126" y="488"/>
                  </a:lnTo>
                  <a:lnTo>
                    <a:pt x="4312" y="1017"/>
                  </a:lnTo>
                  <a:lnTo>
                    <a:pt x="3092" y="1871"/>
                  </a:lnTo>
                  <a:lnTo>
                    <a:pt x="1912" y="2807"/>
                  </a:lnTo>
                  <a:lnTo>
                    <a:pt x="814" y="3824"/>
                  </a:lnTo>
                  <a:lnTo>
                    <a:pt x="570" y="4027"/>
                  </a:lnTo>
                  <a:lnTo>
                    <a:pt x="285" y="4312"/>
                  </a:lnTo>
                  <a:lnTo>
                    <a:pt x="82" y="4597"/>
                  </a:lnTo>
                  <a:lnTo>
                    <a:pt x="1" y="4719"/>
                  </a:lnTo>
                  <a:lnTo>
                    <a:pt x="1" y="4881"/>
                  </a:lnTo>
                  <a:lnTo>
                    <a:pt x="1" y="5085"/>
                  </a:lnTo>
                  <a:lnTo>
                    <a:pt x="41" y="5207"/>
                  </a:lnTo>
                  <a:lnTo>
                    <a:pt x="123" y="5329"/>
                  </a:lnTo>
                  <a:lnTo>
                    <a:pt x="204" y="5410"/>
                  </a:lnTo>
                  <a:lnTo>
                    <a:pt x="285" y="5451"/>
                  </a:lnTo>
                  <a:lnTo>
                    <a:pt x="407" y="5492"/>
                  </a:lnTo>
                  <a:lnTo>
                    <a:pt x="692" y="5492"/>
                  </a:lnTo>
                  <a:lnTo>
                    <a:pt x="1018" y="5410"/>
                  </a:lnTo>
                  <a:lnTo>
                    <a:pt x="1302" y="5329"/>
                  </a:lnTo>
                  <a:lnTo>
                    <a:pt x="1790" y="5085"/>
                  </a:lnTo>
                  <a:lnTo>
                    <a:pt x="2523" y="4678"/>
                  </a:lnTo>
                  <a:lnTo>
                    <a:pt x="3214" y="4190"/>
                  </a:lnTo>
                  <a:lnTo>
                    <a:pt x="4597" y="3254"/>
                  </a:lnTo>
                  <a:lnTo>
                    <a:pt x="5858" y="2400"/>
                  </a:lnTo>
                  <a:lnTo>
                    <a:pt x="6387" y="2034"/>
                  </a:lnTo>
                  <a:lnTo>
                    <a:pt x="6672" y="1831"/>
                  </a:lnTo>
                  <a:lnTo>
                    <a:pt x="6916" y="1627"/>
                  </a:lnTo>
                  <a:lnTo>
                    <a:pt x="7038" y="1505"/>
                  </a:lnTo>
                  <a:lnTo>
                    <a:pt x="7160" y="1343"/>
                  </a:lnTo>
                  <a:lnTo>
                    <a:pt x="7282" y="1139"/>
                  </a:lnTo>
                  <a:lnTo>
                    <a:pt x="7363" y="936"/>
                  </a:lnTo>
                  <a:lnTo>
                    <a:pt x="7404" y="732"/>
                  </a:lnTo>
                  <a:lnTo>
                    <a:pt x="7404" y="529"/>
                  </a:lnTo>
                  <a:lnTo>
                    <a:pt x="7322" y="366"/>
                  </a:lnTo>
                  <a:lnTo>
                    <a:pt x="7200" y="204"/>
                  </a:lnTo>
                  <a:lnTo>
                    <a:pt x="7078" y="82"/>
                  </a:lnTo>
                  <a:lnTo>
                    <a:pt x="6956" y="41"/>
                  </a:lnTo>
                  <a:lnTo>
                    <a:pt x="679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1" name="Google Shape;581;p17"/>
          <p:cNvGrpSpPr/>
          <p:nvPr/>
        </p:nvGrpSpPr>
        <p:grpSpPr>
          <a:xfrm flipH="1">
            <a:off x="3770282" y="3148752"/>
            <a:ext cx="307124" cy="305294"/>
            <a:chOff x="1026043" y="1162815"/>
            <a:chExt cx="307124" cy="305294"/>
          </a:xfrm>
        </p:grpSpPr>
        <p:sp>
          <p:nvSpPr>
            <p:cNvPr id="582" name="Google Shape;582;p17"/>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7"/>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7"/>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7"/>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7"/>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7"/>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7"/>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7"/>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0" name="Google Shape;590;p17"/>
          <p:cNvSpPr/>
          <p:nvPr/>
        </p:nvSpPr>
        <p:spPr>
          <a:xfrm flipH="1">
            <a:off x="4535621" y="1074310"/>
            <a:ext cx="303418" cy="305294"/>
          </a:xfrm>
          <a:custGeom>
            <a:rect b="b" l="l" r="r" t="t"/>
            <a:pathLst>
              <a:path extrusionOk="0" h="6672" w="6631">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7"/>
          <p:cNvSpPr/>
          <p:nvPr/>
        </p:nvSpPr>
        <p:spPr>
          <a:xfrm flipH="1">
            <a:off x="8534397" y="4551209"/>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2" name="Google Shape;592;p17"/>
          <p:cNvGrpSpPr/>
          <p:nvPr/>
        </p:nvGrpSpPr>
        <p:grpSpPr>
          <a:xfrm flipH="1">
            <a:off x="6114802" y="477350"/>
            <a:ext cx="309000" cy="305294"/>
            <a:chOff x="8360310" y="1124637"/>
            <a:chExt cx="309000" cy="305294"/>
          </a:xfrm>
        </p:grpSpPr>
        <p:sp>
          <p:nvSpPr>
            <p:cNvPr id="593" name="Google Shape;593;p17"/>
            <p:cNvSpPr/>
            <p:nvPr/>
          </p:nvSpPr>
          <p:spPr>
            <a:xfrm>
              <a:off x="8360310" y="1124637"/>
              <a:ext cx="309000" cy="305294"/>
            </a:xfrm>
            <a:custGeom>
              <a:rect b="b" l="l" r="r" t="t"/>
              <a:pathLst>
                <a:path extrusionOk="0" h="6672" w="6753">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7"/>
            <p:cNvSpPr/>
            <p:nvPr/>
          </p:nvSpPr>
          <p:spPr>
            <a:xfrm>
              <a:off x="8444093" y="1206543"/>
              <a:ext cx="169394" cy="160105"/>
            </a:xfrm>
            <a:custGeom>
              <a:rect b="b" l="l" r="r" t="t"/>
              <a:pathLst>
                <a:path extrusionOk="0" h="3499" w="3702">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7"/>
            <p:cNvSpPr/>
            <p:nvPr/>
          </p:nvSpPr>
          <p:spPr>
            <a:xfrm>
              <a:off x="8535287" y="1236332"/>
              <a:ext cx="18623" cy="18669"/>
            </a:xfrm>
            <a:custGeom>
              <a:rect b="b" l="l" r="r" t="t"/>
              <a:pathLst>
                <a:path extrusionOk="0" h="408" w="407">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7"/>
            <p:cNvSpPr/>
            <p:nvPr/>
          </p:nvSpPr>
          <p:spPr>
            <a:xfrm>
              <a:off x="8492458" y="1241914"/>
              <a:ext cx="18669" cy="18669"/>
            </a:xfrm>
            <a:custGeom>
              <a:rect b="b" l="l" r="r" t="t"/>
              <a:pathLst>
                <a:path extrusionOk="0" h="408" w="408">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7"/>
            <p:cNvSpPr/>
            <p:nvPr/>
          </p:nvSpPr>
          <p:spPr>
            <a:xfrm>
              <a:off x="8477587" y="1290326"/>
              <a:ext cx="16793" cy="18623"/>
            </a:xfrm>
            <a:custGeom>
              <a:rect b="b" l="l" r="r" t="t"/>
              <a:pathLst>
                <a:path extrusionOk="0" h="407" w="367">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7"/>
            <p:cNvSpPr/>
            <p:nvPr/>
          </p:nvSpPr>
          <p:spPr>
            <a:xfrm>
              <a:off x="8516664" y="1318238"/>
              <a:ext cx="16793" cy="18669"/>
            </a:xfrm>
            <a:custGeom>
              <a:rect b="b" l="l" r="r" t="t"/>
              <a:pathLst>
                <a:path extrusionOk="0" h="408" w="367">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7"/>
            <p:cNvSpPr/>
            <p:nvPr/>
          </p:nvSpPr>
          <p:spPr>
            <a:xfrm>
              <a:off x="8561324" y="1280991"/>
              <a:ext cx="16793" cy="16793"/>
            </a:xfrm>
            <a:custGeom>
              <a:rect b="b" l="l" r="r" t="t"/>
              <a:pathLst>
                <a:path extrusionOk="0" h="367" w="367">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7"/>
            <p:cNvSpPr/>
            <p:nvPr/>
          </p:nvSpPr>
          <p:spPr>
            <a:xfrm>
              <a:off x="8522247" y="1271702"/>
              <a:ext cx="16793" cy="18669"/>
            </a:xfrm>
            <a:custGeom>
              <a:rect b="b" l="l" r="r" t="t"/>
              <a:pathLst>
                <a:path extrusionOk="0" h="408" w="367">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601" name="Shape 601"/>
        <p:cNvGrpSpPr/>
        <p:nvPr/>
      </p:nvGrpSpPr>
      <p:grpSpPr>
        <a:xfrm>
          <a:off x="0" y="0"/>
          <a:ext cx="0" cy="0"/>
          <a:chOff x="0" y="0"/>
          <a:chExt cx="0" cy="0"/>
        </a:xfrm>
      </p:grpSpPr>
      <p:sp>
        <p:nvSpPr>
          <p:cNvPr id="602" name="Google Shape;602;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603" name="Google Shape;603;p18"/>
          <p:cNvSpPr txBox="1"/>
          <p:nvPr>
            <p:ph idx="2" type="title"/>
          </p:nvPr>
        </p:nvSpPr>
        <p:spPr>
          <a:xfrm>
            <a:off x="2251900" y="1516291"/>
            <a:ext cx="2179800" cy="521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04" name="Google Shape;604;p18"/>
          <p:cNvSpPr txBox="1"/>
          <p:nvPr>
            <p:ph idx="1" type="subTitle"/>
          </p:nvPr>
        </p:nvSpPr>
        <p:spPr>
          <a:xfrm>
            <a:off x="2251900" y="2021641"/>
            <a:ext cx="2179800" cy="474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05" name="Google Shape;605;p18"/>
          <p:cNvSpPr txBox="1"/>
          <p:nvPr>
            <p:ph idx="3" type="title"/>
          </p:nvPr>
        </p:nvSpPr>
        <p:spPr>
          <a:xfrm>
            <a:off x="5931855" y="1516291"/>
            <a:ext cx="2179800" cy="521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06" name="Google Shape;606;p18"/>
          <p:cNvSpPr txBox="1"/>
          <p:nvPr>
            <p:ph idx="4" type="subTitle"/>
          </p:nvPr>
        </p:nvSpPr>
        <p:spPr>
          <a:xfrm>
            <a:off x="5931850" y="2021641"/>
            <a:ext cx="2179800" cy="474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07" name="Google Shape;607;p18"/>
          <p:cNvSpPr txBox="1"/>
          <p:nvPr>
            <p:ph idx="5" type="title"/>
          </p:nvPr>
        </p:nvSpPr>
        <p:spPr>
          <a:xfrm>
            <a:off x="2251900" y="2963771"/>
            <a:ext cx="2179800" cy="521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08" name="Google Shape;608;p18"/>
          <p:cNvSpPr txBox="1"/>
          <p:nvPr>
            <p:ph idx="6" type="subTitle"/>
          </p:nvPr>
        </p:nvSpPr>
        <p:spPr>
          <a:xfrm>
            <a:off x="2251900" y="3469115"/>
            <a:ext cx="2179800" cy="474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09" name="Google Shape;609;p18"/>
          <p:cNvSpPr txBox="1"/>
          <p:nvPr>
            <p:ph idx="7" type="title"/>
          </p:nvPr>
        </p:nvSpPr>
        <p:spPr>
          <a:xfrm>
            <a:off x="5931855" y="2963771"/>
            <a:ext cx="2179800" cy="521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10" name="Google Shape;610;p18"/>
          <p:cNvSpPr txBox="1"/>
          <p:nvPr>
            <p:ph idx="8" type="subTitle"/>
          </p:nvPr>
        </p:nvSpPr>
        <p:spPr>
          <a:xfrm>
            <a:off x="5931850" y="3469115"/>
            <a:ext cx="2179800" cy="474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11" name="Google Shape;611;p18"/>
          <p:cNvSpPr/>
          <p:nvPr/>
        </p:nvSpPr>
        <p:spPr>
          <a:xfrm>
            <a:off x="8649796" y="2155763"/>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2" name="Google Shape;612;p18"/>
          <p:cNvGrpSpPr/>
          <p:nvPr/>
        </p:nvGrpSpPr>
        <p:grpSpPr>
          <a:xfrm>
            <a:off x="7680381" y="1216202"/>
            <a:ext cx="307124" cy="305294"/>
            <a:chOff x="1026043" y="1162815"/>
            <a:chExt cx="307124" cy="305294"/>
          </a:xfrm>
        </p:grpSpPr>
        <p:sp>
          <p:nvSpPr>
            <p:cNvPr id="613" name="Google Shape;613;p18"/>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8"/>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8"/>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8"/>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8"/>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8"/>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8"/>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8"/>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1" name="Google Shape;621;p18"/>
          <p:cNvGrpSpPr/>
          <p:nvPr/>
        </p:nvGrpSpPr>
        <p:grpSpPr>
          <a:xfrm>
            <a:off x="353535" y="4510712"/>
            <a:ext cx="309000" cy="305294"/>
            <a:chOff x="8360310" y="1124637"/>
            <a:chExt cx="309000" cy="305294"/>
          </a:xfrm>
        </p:grpSpPr>
        <p:sp>
          <p:nvSpPr>
            <p:cNvPr id="622" name="Google Shape;622;p18"/>
            <p:cNvSpPr/>
            <p:nvPr/>
          </p:nvSpPr>
          <p:spPr>
            <a:xfrm>
              <a:off x="8360310" y="1124637"/>
              <a:ext cx="309000" cy="305294"/>
            </a:xfrm>
            <a:custGeom>
              <a:rect b="b" l="l" r="r" t="t"/>
              <a:pathLst>
                <a:path extrusionOk="0" h="6672" w="6753">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8"/>
            <p:cNvSpPr/>
            <p:nvPr/>
          </p:nvSpPr>
          <p:spPr>
            <a:xfrm>
              <a:off x="8444093" y="1206543"/>
              <a:ext cx="169394" cy="160105"/>
            </a:xfrm>
            <a:custGeom>
              <a:rect b="b" l="l" r="r" t="t"/>
              <a:pathLst>
                <a:path extrusionOk="0" h="3499" w="3702">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8"/>
            <p:cNvSpPr/>
            <p:nvPr/>
          </p:nvSpPr>
          <p:spPr>
            <a:xfrm>
              <a:off x="8535287" y="1236332"/>
              <a:ext cx="18623" cy="18669"/>
            </a:xfrm>
            <a:custGeom>
              <a:rect b="b" l="l" r="r" t="t"/>
              <a:pathLst>
                <a:path extrusionOk="0" h="408" w="407">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8"/>
            <p:cNvSpPr/>
            <p:nvPr/>
          </p:nvSpPr>
          <p:spPr>
            <a:xfrm>
              <a:off x="8492458" y="1241914"/>
              <a:ext cx="18669" cy="18669"/>
            </a:xfrm>
            <a:custGeom>
              <a:rect b="b" l="l" r="r" t="t"/>
              <a:pathLst>
                <a:path extrusionOk="0" h="408" w="408">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8"/>
            <p:cNvSpPr/>
            <p:nvPr/>
          </p:nvSpPr>
          <p:spPr>
            <a:xfrm>
              <a:off x="8477587" y="1290326"/>
              <a:ext cx="16793" cy="18623"/>
            </a:xfrm>
            <a:custGeom>
              <a:rect b="b" l="l" r="r" t="t"/>
              <a:pathLst>
                <a:path extrusionOk="0" h="407" w="367">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8"/>
            <p:cNvSpPr/>
            <p:nvPr/>
          </p:nvSpPr>
          <p:spPr>
            <a:xfrm>
              <a:off x="8516664" y="1318238"/>
              <a:ext cx="16793" cy="18669"/>
            </a:xfrm>
            <a:custGeom>
              <a:rect b="b" l="l" r="r" t="t"/>
              <a:pathLst>
                <a:path extrusionOk="0" h="408" w="367">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8"/>
            <p:cNvSpPr/>
            <p:nvPr/>
          </p:nvSpPr>
          <p:spPr>
            <a:xfrm>
              <a:off x="8561324" y="1280991"/>
              <a:ext cx="16793" cy="16793"/>
            </a:xfrm>
            <a:custGeom>
              <a:rect b="b" l="l" r="r" t="t"/>
              <a:pathLst>
                <a:path extrusionOk="0" h="367" w="367">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8"/>
            <p:cNvSpPr/>
            <p:nvPr/>
          </p:nvSpPr>
          <p:spPr>
            <a:xfrm>
              <a:off x="8522247" y="1271702"/>
              <a:ext cx="16793" cy="18669"/>
            </a:xfrm>
            <a:custGeom>
              <a:rect b="b" l="l" r="r" t="t"/>
              <a:pathLst>
                <a:path extrusionOk="0" h="408" w="367">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0" name="Google Shape;630;p18"/>
          <p:cNvGrpSpPr/>
          <p:nvPr/>
        </p:nvGrpSpPr>
        <p:grpSpPr>
          <a:xfrm>
            <a:off x="1272319" y="559784"/>
            <a:ext cx="474643" cy="301588"/>
            <a:chOff x="7593894" y="395296"/>
            <a:chExt cx="474643" cy="301588"/>
          </a:xfrm>
        </p:grpSpPr>
        <p:sp>
          <p:nvSpPr>
            <p:cNvPr id="631" name="Google Shape;631;p18"/>
            <p:cNvSpPr/>
            <p:nvPr/>
          </p:nvSpPr>
          <p:spPr>
            <a:xfrm>
              <a:off x="7603183" y="404585"/>
              <a:ext cx="456065" cy="282964"/>
            </a:xfrm>
            <a:custGeom>
              <a:rect b="b" l="l" r="r" t="t"/>
              <a:pathLst>
                <a:path extrusionOk="0" h="6184" w="9967">
                  <a:moveTo>
                    <a:pt x="4678" y="1"/>
                  </a:moveTo>
                  <a:lnTo>
                    <a:pt x="4394" y="42"/>
                  </a:lnTo>
                  <a:lnTo>
                    <a:pt x="4109" y="164"/>
                  </a:lnTo>
                  <a:lnTo>
                    <a:pt x="3824" y="286"/>
                  </a:lnTo>
                  <a:lnTo>
                    <a:pt x="3540" y="448"/>
                  </a:lnTo>
                  <a:lnTo>
                    <a:pt x="3336" y="692"/>
                  </a:lnTo>
                  <a:lnTo>
                    <a:pt x="3133" y="936"/>
                  </a:lnTo>
                  <a:lnTo>
                    <a:pt x="2970" y="1181"/>
                  </a:lnTo>
                  <a:lnTo>
                    <a:pt x="2848" y="1465"/>
                  </a:lnTo>
                  <a:lnTo>
                    <a:pt x="2767" y="1750"/>
                  </a:lnTo>
                  <a:lnTo>
                    <a:pt x="2685" y="2075"/>
                  </a:lnTo>
                  <a:lnTo>
                    <a:pt x="2645" y="2360"/>
                  </a:lnTo>
                  <a:lnTo>
                    <a:pt x="2645" y="2686"/>
                  </a:lnTo>
                  <a:lnTo>
                    <a:pt x="2685" y="3011"/>
                  </a:lnTo>
                  <a:lnTo>
                    <a:pt x="2441" y="2848"/>
                  </a:lnTo>
                  <a:lnTo>
                    <a:pt x="2197" y="2767"/>
                  </a:lnTo>
                  <a:lnTo>
                    <a:pt x="1953" y="2686"/>
                  </a:lnTo>
                  <a:lnTo>
                    <a:pt x="1424" y="2686"/>
                  </a:lnTo>
                  <a:lnTo>
                    <a:pt x="1180" y="2767"/>
                  </a:lnTo>
                  <a:lnTo>
                    <a:pt x="936" y="2848"/>
                  </a:lnTo>
                  <a:lnTo>
                    <a:pt x="692" y="2970"/>
                  </a:lnTo>
                  <a:lnTo>
                    <a:pt x="570" y="3092"/>
                  </a:lnTo>
                  <a:lnTo>
                    <a:pt x="407" y="3214"/>
                  </a:lnTo>
                  <a:lnTo>
                    <a:pt x="204" y="3540"/>
                  </a:lnTo>
                  <a:lnTo>
                    <a:pt x="41" y="3906"/>
                  </a:lnTo>
                  <a:lnTo>
                    <a:pt x="1" y="4272"/>
                  </a:lnTo>
                  <a:lnTo>
                    <a:pt x="1" y="4679"/>
                  </a:lnTo>
                  <a:lnTo>
                    <a:pt x="82" y="5045"/>
                  </a:lnTo>
                  <a:lnTo>
                    <a:pt x="285" y="5370"/>
                  </a:lnTo>
                  <a:lnTo>
                    <a:pt x="407" y="5533"/>
                  </a:lnTo>
                  <a:lnTo>
                    <a:pt x="529" y="5655"/>
                  </a:lnTo>
                  <a:lnTo>
                    <a:pt x="814" y="5858"/>
                  </a:lnTo>
                  <a:lnTo>
                    <a:pt x="1180" y="6021"/>
                  </a:lnTo>
                  <a:lnTo>
                    <a:pt x="1587" y="6102"/>
                  </a:lnTo>
                  <a:lnTo>
                    <a:pt x="1994" y="6143"/>
                  </a:lnTo>
                  <a:lnTo>
                    <a:pt x="2848" y="6184"/>
                  </a:lnTo>
                  <a:lnTo>
                    <a:pt x="3580" y="6143"/>
                  </a:lnTo>
                  <a:lnTo>
                    <a:pt x="4678" y="6143"/>
                  </a:lnTo>
                  <a:lnTo>
                    <a:pt x="5736" y="6102"/>
                  </a:lnTo>
                  <a:lnTo>
                    <a:pt x="6834" y="6021"/>
                  </a:lnTo>
                  <a:lnTo>
                    <a:pt x="7892" y="5899"/>
                  </a:lnTo>
                  <a:lnTo>
                    <a:pt x="8543" y="5818"/>
                  </a:lnTo>
                  <a:lnTo>
                    <a:pt x="8868" y="5736"/>
                  </a:lnTo>
                  <a:lnTo>
                    <a:pt x="9153" y="5614"/>
                  </a:lnTo>
                  <a:lnTo>
                    <a:pt x="9438" y="5452"/>
                  </a:lnTo>
                  <a:lnTo>
                    <a:pt x="9682" y="5248"/>
                  </a:lnTo>
                  <a:lnTo>
                    <a:pt x="9844" y="5045"/>
                  </a:lnTo>
                  <a:lnTo>
                    <a:pt x="9926" y="4760"/>
                  </a:lnTo>
                  <a:lnTo>
                    <a:pt x="9966" y="4557"/>
                  </a:lnTo>
                  <a:lnTo>
                    <a:pt x="9966" y="4353"/>
                  </a:lnTo>
                  <a:lnTo>
                    <a:pt x="9885" y="4150"/>
                  </a:lnTo>
                  <a:lnTo>
                    <a:pt x="9804" y="3946"/>
                  </a:lnTo>
                  <a:lnTo>
                    <a:pt x="9682" y="3784"/>
                  </a:lnTo>
                  <a:lnTo>
                    <a:pt x="9560" y="3662"/>
                  </a:lnTo>
                  <a:lnTo>
                    <a:pt x="9397" y="3499"/>
                  </a:lnTo>
                  <a:lnTo>
                    <a:pt x="9234" y="3418"/>
                  </a:lnTo>
                  <a:lnTo>
                    <a:pt x="9031" y="3336"/>
                  </a:lnTo>
                  <a:lnTo>
                    <a:pt x="8827" y="3296"/>
                  </a:lnTo>
                  <a:lnTo>
                    <a:pt x="8421" y="3296"/>
                  </a:lnTo>
                  <a:lnTo>
                    <a:pt x="8014" y="3418"/>
                  </a:lnTo>
                  <a:lnTo>
                    <a:pt x="7648" y="3580"/>
                  </a:lnTo>
                  <a:lnTo>
                    <a:pt x="7729" y="3458"/>
                  </a:lnTo>
                  <a:lnTo>
                    <a:pt x="7770" y="3296"/>
                  </a:lnTo>
                  <a:lnTo>
                    <a:pt x="7811" y="3011"/>
                  </a:lnTo>
                  <a:lnTo>
                    <a:pt x="7729" y="2726"/>
                  </a:lnTo>
                  <a:lnTo>
                    <a:pt x="7648" y="2564"/>
                  </a:lnTo>
                  <a:lnTo>
                    <a:pt x="7566" y="2441"/>
                  </a:lnTo>
                  <a:lnTo>
                    <a:pt x="7444" y="2360"/>
                  </a:lnTo>
                  <a:lnTo>
                    <a:pt x="7322" y="2279"/>
                  </a:lnTo>
                  <a:lnTo>
                    <a:pt x="7038" y="2157"/>
                  </a:lnTo>
                  <a:lnTo>
                    <a:pt x="6590" y="2157"/>
                  </a:lnTo>
                  <a:lnTo>
                    <a:pt x="6428" y="2197"/>
                  </a:lnTo>
                  <a:lnTo>
                    <a:pt x="6550" y="1913"/>
                  </a:lnTo>
                  <a:lnTo>
                    <a:pt x="6550" y="1628"/>
                  </a:lnTo>
                  <a:lnTo>
                    <a:pt x="6550" y="1303"/>
                  </a:lnTo>
                  <a:lnTo>
                    <a:pt x="6428" y="1018"/>
                  </a:lnTo>
                  <a:lnTo>
                    <a:pt x="6306" y="733"/>
                  </a:lnTo>
                  <a:lnTo>
                    <a:pt x="6102" y="489"/>
                  </a:lnTo>
                  <a:lnTo>
                    <a:pt x="5858" y="286"/>
                  </a:lnTo>
                  <a:lnTo>
                    <a:pt x="5614" y="164"/>
                  </a:lnTo>
                  <a:lnTo>
                    <a:pt x="5289" y="42"/>
                  </a:lnTo>
                  <a:lnTo>
                    <a:pt x="50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8"/>
            <p:cNvSpPr/>
            <p:nvPr/>
          </p:nvSpPr>
          <p:spPr>
            <a:xfrm>
              <a:off x="7593894" y="395296"/>
              <a:ext cx="474643" cy="301588"/>
            </a:xfrm>
            <a:custGeom>
              <a:rect b="b" l="l" r="r" t="t"/>
              <a:pathLst>
                <a:path extrusionOk="0" h="6591" w="10373">
                  <a:moveTo>
                    <a:pt x="5329" y="407"/>
                  </a:moveTo>
                  <a:lnTo>
                    <a:pt x="5532" y="448"/>
                  </a:lnTo>
                  <a:lnTo>
                    <a:pt x="5695" y="529"/>
                  </a:lnTo>
                  <a:lnTo>
                    <a:pt x="5858" y="611"/>
                  </a:lnTo>
                  <a:lnTo>
                    <a:pt x="6020" y="733"/>
                  </a:lnTo>
                  <a:lnTo>
                    <a:pt x="6183" y="855"/>
                  </a:lnTo>
                  <a:lnTo>
                    <a:pt x="6305" y="1017"/>
                  </a:lnTo>
                  <a:lnTo>
                    <a:pt x="6386" y="1180"/>
                  </a:lnTo>
                  <a:lnTo>
                    <a:pt x="6468" y="1384"/>
                  </a:lnTo>
                  <a:lnTo>
                    <a:pt x="6549" y="1546"/>
                  </a:lnTo>
                  <a:lnTo>
                    <a:pt x="6549" y="1750"/>
                  </a:lnTo>
                  <a:lnTo>
                    <a:pt x="6549" y="1953"/>
                  </a:lnTo>
                  <a:lnTo>
                    <a:pt x="6549" y="2116"/>
                  </a:lnTo>
                  <a:lnTo>
                    <a:pt x="6468" y="2319"/>
                  </a:lnTo>
                  <a:lnTo>
                    <a:pt x="6468" y="2441"/>
                  </a:lnTo>
                  <a:lnTo>
                    <a:pt x="6509" y="2522"/>
                  </a:lnTo>
                  <a:lnTo>
                    <a:pt x="6590" y="2604"/>
                  </a:lnTo>
                  <a:lnTo>
                    <a:pt x="6712" y="2604"/>
                  </a:lnTo>
                  <a:lnTo>
                    <a:pt x="6956" y="2563"/>
                  </a:lnTo>
                  <a:lnTo>
                    <a:pt x="7200" y="2563"/>
                  </a:lnTo>
                  <a:lnTo>
                    <a:pt x="7403" y="2644"/>
                  </a:lnTo>
                  <a:lnTo>
                    <a:pt x="7607" y="2807"/>
                  </a:lnTo>
                  <a:lnTo>
                    <a:pt x="7729" y="2970"/>
                  </a:lnTo>
                  <a:lnTo>
                    <a:pt x="7810" y="3214"/>
                  </a:lnTo>
                  <a:lnTo>
                    <a:pt x="7769" y="3458"/>
                  </a:lnTo>
                  <a:lnTo>
                    <a:pt x="7688" y="3702"/>
                  </a:lnTo>
                  <a:lnTo>
                    <a:pt x="7647" y="3783"/>
                  </a:lnTo>
                  <a:lnTo>
                    <a:pt x="7647" y="3824"/>
                  </a:lnTo>
                  <a:lnTo>
                    <a:pt x="7729" y="3946"/>
                  </a:lnTo>
                  <a:lnTo>
                    <a:pt x="7851" y="3987"/>
                  </a:lnTo>
                  <a:lnTo>
                    <a:pt x="7973" y="3987"/>
                  </a:lnTo>
                  <a:lnTo>
                    <a:pt x="8298" y="3824"/>
                  </a:lnTo>
                  <a:lnTo>
                    <a:pt x="8624" y="3702"/>
                  </a:lnTo>
                  <a:lnTo>
                    <a:pt x="8990" y="3702"/>
                  </a:lnTo>
                  <a:lnTo>
                    <a:pt x="9152" y="3743"/>
                  </a:lnTo>
                  <a:lnTo>
                    <a:pt x="9356" y="3824"/>
                  </a:lnTo>
                  <a:lnTo>
                    <a:pt x="9478" y="3865"/>
                  </a:lnTo>
                  <a:lnTo>
                    <a:pt x="9641" y="3987"/>
                  </a:lnTo>
                  <a:lnTo>
                    <a:pt x="9722" y="4109"/>
                  </a:lnTo>
                  <a:lnTo>
                    <a:pt x="9844" y="4231"/>
                  </a:lnTo>
                  <a:lnTo>
                    <a:pt x="9925" y="4394"/>
                  </a:lnTo>
                  <a:lnTo>
                    <a:pt x="9966" y="4556"/>
                  </a:lnTo>
                  <a:lnTo>
                    <a:pt x="9966" y="4719"/>
                  </a:lnTo>
                  <a:lnTo>
                    <a:pt x="9966" y="4882"/>
                  </a:lnTo>
                  <a:lnTo>
                    <a:pt x="9844" y="5166"/>
                  </a:lnTo>
                  <a:lnTo>
                    <a:pt x="9681" y="5370"/>
                  </a:lnTo>
                  <a:lnTo>
                    <a:pt x="9478" y="5532"/>
                  </a:lnTo>
                  <a:lnTo>
                    <a:pt x="9193" y="5655"/>
                  </a:lnTo>
                  <a:lnTo>
                    <a:pt x="8949" y="5777"/>
                  </a:lnTo>
                  <a:lnTo>
                    <a:pt x="8624" y="5858"/>
                  </a:lnTo>
                  <a:lnTo>
                    <a:pt x="8095" y="5939"/>
                  </a:lnTo>
                  <a:lnTo>
                    <a:pt x="8014" y="5939"/>
                  </a:lnTo>
                  <a:lnTo>
                    <a:pt x="8005" y="5947"/>
                  </a:lnTo>
                  <a:lnTo>
                    <a:pt x="8005" y="5947"/>
                  </a:lnTo>
                  <a:lnTo>
                    <a:pt x="6753" y="6061"/>
                  </a:lnTo>
                  <a:lnTo>
                    <a:pt x="5410" y="6143"/>
                  </a:lnTo>
                  <a:lnTo>
                    <a:pt x="4068" y="6183"/>
                  </a:lnTo>
                  <a:lnTo>
                    <a:pt x="2685" y="6183"/>
                  </a:lnTo>
                  <a:lnTo>
                    <a:pt x="2197" y="6143"/>
                  </a:lnTo>
                  <a:lnTo>
                    <a:pt x="1668" y="6102"/>
                  </a:lnTo>
                  <a:lnTo>
                    <a:pt x="1424" y="6021"/>
                  </a:lnTo>
                  <a:lnTo>
                    <a:pt x="1180" y="5939"/>
                  </a:lnTo>
                  <a:lnTo>
                    <a:pt x="977" y="5817"/>
                  </a:lnTo>
                  <a:lnTo>
                    <a:pt x="773" y="5655"/>
                  </a:lnTo>
                  <a:lnTo>
                    <a:pt x="610" y="5451"/>
                  </a:lnTo>
                  <a:lnTo>
                    <a:pt x="529" y="5248"/>
                  </a:lnTo>
                  <a:lnTo>
                    <a:pt x="448" y="5004"/>
                  </a:lnTo>
                  <a:lnTo>
                    <a:pt x="407" y="4800"/>
                  </a:lnTo>
                  <a:lnTo>
                    <a:pt x="407" y="4556"/>
                  </a:lnTo>
                  <a:lnTo>
                    <a:pt x="407" y="4312"/>
                  </a:lnTo>
                  <a:lnTo>
                    <a:pt x="488" y="4068"/>
                  </a:lnTo>
                  <a:lnTo>
                    <a:pt x="570" y="3865"/>
                  </a:lnTo>
                  <a:lnTo>
                    <a:pt x="773" y="3580"/>
                  </a:lnTo>
                  <a:lnTo>
                    <a:pt x="1017" y="3377"/>
                  </a:lnTo>
                  <a:lnTo>
                    <a:pt x="1261" y="3214"/>
                  </a:lnTo>
                  <a:lnTo>
                    <a:pt x="1587" y="3133"/>
                  </a:lnTo>
                  <a:lnTo>
                    <a:pt x="1871" y="3092"/>
                  </a:lnTo>
                  <a:lnTo>
                    <a:pt x="2197" y="3133"/>
                  </a:lnTo>
                  <a:lnTo>
                    <a:pt x="2482" y="3214"/>
                  </a:lnTo>
                  <a:lnTo>
                    <a:pt x="2766" y="3377"/>
                  </a:lnTo>
                  <a:lnTo>
                    <a:pt x="2970" y="3377"/>
                  </a:lnTo>
                  <a:lnTo>
                    <a:pt x="3051" y="3295"/>
                  </a:lnTo>
                  <a:lnTo>
                    <a:pt x="3092" y="3214"/>
                  </a:lnTo>
                  <a:lnTo>
                    <a:pt x="3051" y="2767"/>
                  </a:lnTo>
                  <a:lnTo>
                    <a:pt x="3092" y="2319"/>
                  </a:lnTo>
                  <a:lnTo>
                    <a:pt x="3214" y="1872"/>
                  </a:lnTo>
                  <a:lnTo>
                    <a:pt x="3376" y="1465"/>
                  </a:lnTo>
                  <a:lnTo>
                    <a:pt x="3621" y="1099"/>
                  </a:lnTo>
                  <a:lnTo>
                    <a:pt x="3905" y="814"/>
                  </a:lnTo>
                  <a:lnTo>
                    <a:pt x="4068" y="692"/>
                  </a:lnTo>
                  <a:lnTo>
                    <a:pt x="4271" y="570"/>
                  </a:lnTo>
                  <a:lnTo>
                    <a:pt x="4475" y="489"/>
                  </a:lnTo>
                  <a:lnTo>
                    <a:pt x="4719" y="448"/>
                  </a:lnTo>
                  <a:lnTo>
                    <a:pt x="5126" y="407"/>
                  </a:lnTo>
                  <a:close/>
                  <a:moveTo>
                    <a:pt x="4881" y="1"/>
                  </a:moveTo>
                  <a:lnTo>
                    <a:pt x="4597" y="41"/>
                  </a:lnTo>
                  <a:lnTo>
                    <a:pt x="4312" y="123"/>
                  </a:lnTo>
                  <a:lnTo>
                    <a:pt x="4068" y="245"/>
                  </a:lnTo>
                  <a:lnTo>
                    <a:pt x="3865" y="367"/>
                  </a:lnTo>
                  <a:lnTo>
                    <a:pt x="3621" y="529"/>
                  </a:lnTo>
                  <a:lnTo>
                    <a:pt x="3458" y="692"/>
                  </a:lnTo>
                  <a:lnTo>
                    <a:pt x="3254" y="895"/>
                  </a:lnTo>
                  <a:lnTo>
                    <a:pt x="3132" y="1099"/>
                  </a:lnTo>
                  <a:lnTo>
                    <a:pt x="3010" y="1343"/>
                  </a:lnTo>
                  <a:lnTo>
                    <a:pt x="2888" y="1587"/>
                  </a:lnTo>
                  <a:lnTo>
                    <a:pt x="2726" y="2116"/>
                  </a:lnTo>
                  <a:lnTo>
                    <a:pt x="2644" y="2644"/>
                  </a:lnTo>
                  <a:lnTo>
                    <a:pt x="2661" y="2878"/>
                  </a:lnTo>
                  <a:lnTo>
                    <a:pt x="2661" y="2878"/>
                  </a:lnTo>
                  <a:lnTo>
                    <a:pt x="2400" y="2767"/>
                  </a:lnTo>
                  <a:lnTo>
                    <a:pt x="2115" y="2685"/>
                  </a:lnTo>
                  <a:lnTo>
                    <a:pt x="1790" y="2685"/>
                  </a:lnTo>
                  <a:lnTo>
                    <a:pt x="1465" y="2726"/>
                  </a:lnTo>
                  <a:lnTo>
                    <a:pt x="1180" y="2807"/>
                  </a:lnTo>
                  <a:lnTo>
                    <a:pt x="895" y="2970"/>
                  </a:lnTo>
                  <a:lnTo>
                    <a:pt x="610" y="3133"/>
                  </a:lnTo>
                  <a:lnTo>
                    <a:pt x="448" y="3336"/>
                  </a:lnTo>
                  <a:lnTo>
                    <a:pt x="285" y="3580"/>
                  </a:lnTo>
                  <a:lnTo>
                    <a:pt x="163" y="3824"/>
                  </a:lnTo>
                  <a:lnTo>
                    <a:pt x="82" y="4068"/>
                  </a:lnTo>
                  <a:lnTo>
                    <a:pt x="0" y="4353"/>
                  </a:lnTo>
                  <a:lnTo>
                    <a:pt x="0" y="4597"/>
                  </a:lnTo>
                  <a:lnTo>
                    <a:pt x="0" y="4882"/>
                  </a:lnTo>
                  <a:lnTo>
                    <a:pt x="41" y="5166"/>
                  </a:lnTo>
                  <a:lnTo>
                    <a:pt x="163" y="5451"/>
                  </a:lnTo>
                  <a:lnTo>
                    <a:pt x="326" y="5695"/>
                  </a:lnTo>
                  <a:lnTo>
                    <a:pt x="488" y="5939"/>
                  </a:lnTo>
                  <a:lnTo>
                    <a:pt x="692" y="6102"/>
                  </a:lnTo>
                  <a:lnTo>
                    <a:pt x="936" y="6224"/>
                  </a:lnTo>
                  <a:lnTo>
                    <a:pt x="1180" y="6346"/>
                  </a:lnTo>
                  <a:lnTo>
                    <a:pt x="1465" y="6427"/>
                  </a:lnTo>
                  <a:lnTo>
                    <a:pt x="1749" y="6509"/>
                  </a:lnTo>
                  <a:lnTo>
                    <a:pt x="2360" y="6590"/>
                  </a:lnTo>
                  <a:lnTo>
                    <a:pt x="2970" y="6590"/>
                  </a:lnTo>
                  <a:lnTo>
                    <a:pt x="4149" y="6549"/>
                  </a:lnTo>
                  <a:lnTo>
                    <a:pt x="6102" y="6468"/>
                  </a:lnTo>
                  <a:lnTo>
                    <a:pt x="8095" y="6305"/>
                  </a:lnTo>
                  <a:lnTo>
                    <a:pt x="8176" y="6305"/>
                  </a:lnTo>
                  <a:lnTo>
                    <a:pt x="8186" y="6295"/>
                  </a:lnTo>
                  <a:lnTo>
                    <a:pt x="8186" y="6295"/>
                  </a:lnTo>
                  <a:lnTo>
                    <a:pt x="8461" y="6265"/>
                  </a:lnTo>
                  <a:lnTo>
                    <a:pt x="8827" y="6183"/>
                  </a:lnTo>
                  <a:lnTo>
                    <a:pt x="9234" y="6061"/>
                  </a:lnTo>
                  <a:lnTo>
                    <a:pt x="9559" y="5939"/>
                  </a:lnTo>
                  <a:lnTo>
                    <a:pt x="9885" y="5736"/>
                  </a:lnTo>
                  <a:lnTo>
                    <a:pt x="10007" y="5614"/>
                  </a:lnTo>
                  <a:lnTo>
                    <a:pt x="10129" y="5451"/>
                  </a:lnTo>
                  <a:lnTo>
                    <a:pt x="10251" y="5288"/>
                  </a:lnTo>
                  <a:lnTo>
                    <a:pt x="10291" y="5126"/>
                  </a:lnTo>
                  <a:lnTo>
                    <a:pt x="10373" y="4922"/>
                  </a:lnTo>
                  <a:lnTo>
                    <a:pt x="10373" y="4719"/>
                  </a:lnTo>
                  <a:lnTo>
                    <a:pt x="10373" y="4516"/>
                  </a:lnTo>
                  <a:lnTo>
                    <a:pt x="10291" y="4353"/>
                  </a:lnTo>
                  <a:lnTo>
                    <a:pt x="10251" y="4149"/>
                  </a:lnTo>
                  <a:lnTo>
                    <a:pt x="10129" y="3987"/>
                  </a:lnTo>
                  <a:lnTo>
                    <a:pt x="10007" y="3824"/>
                  </a:lnTo>
                  <a:lnTo>
                    <a:pt x="9844" y="3661"/>
                  </a:lnTo>
                  <a:lnTo>
                    <a:pt x="9681" y="3539"/>
                  </a:lnTo>
                  <a:lnTo>
                    <a:pt x="9519" y="3458"/>
                  </a:lnTo>
                  <a:lnTo>
                    <a:pt x="9315" y="3377"/>
                  </a:lnTo>
                  <a:lnTo>
                    <a:pt x="9071" y="3336"/>
                  </a:lnTo>
                  <a:lnTo>
                    <a:pt x="8868" y="3295"/>
                  </a:lnTo>
                  <a:lnTo>
                    <a:pt x="8624" y="3336"/>
                  </a:lnTo>
                  <a:lnTo>
                    <a:pt x="8380" y="3377"/>
                  </a:lnTo>
                  <a:lnTo>
                    <a:pt x="8176" y="3417"/>
                  </a:lnTo>
                  <a:lnTo>
                    <a:pt x="8176" y="3377"/>
                  </a:lnTo>
                  <a:lnTo>
                    <a:pt x="8176" y="3173"/>
                  </a:lnTo>
                  <a:lnTo>
                    <a:pt x="8176" y="3011"/>
                  </a:lnTo>
                  <a:lnTo>
                    <a:pt x="8095" y="2848"/>
                  </a:lnTo>
                  <a:lnTo>
                    <a:pt x="8014" y="2685"/>
                  </a:lnTo>
                  <a:lnTo>
                    <a:pt x="7891" y="2522"/>
                  </a:lnTo>
                  <a:lnTo>
                    <a:pt x="7769" y="2400"/>
                  </a:lnTo>
                  <a:lnTo>
                    <a:pt x="7647" y="2278"/>
                  </a:lnTo>
                  <a:lnTo>
                    <a:pt x="7485" y="2238"/>
                  </a:lnTo>
                  <a:lnTo>
                    <a:pt x="7281" y="2156"/>
                  </a:lnTo>
                  <a:lnTo>
                    <a:pt x="6940" y="2156"/>
                  </a:lnTo>
                  <a:lnTo>
                    <a:pt x="6956" y="2075"/>
                  </a:lnTo>
                  <a:lnTo>
                    <a:pt x="6956" y="1831"/>
                  </a:lnTo>
                  <a:lnTo>
                    <a:pt x="6956" y="1587"/>
                  </a:lnTo>
                  <a:lnTo>
                    <a:pt x="6915" y="1384"/>
                  </a:lnTo>
                  <a:lnTo>
                    <a:pt x="6834" y="1139"/>
                  </a:lnTo>
                  <a:lnTo>
                    <a:pt x="6712" y="936"/>
                  </a:lnTo>
                  <a:lnTo>
                    <a:pt x="6590" y="733"/>
                  </a:lnTo>
                  <a:lnTo>
                    <a:pt x="6427" y="529"/>
                  </a:lnTo>
                  <a:lnTo>
                    <a:pt x="6224" y="367"/>
                  </a:lnTo>
                  <a:lnTo>
                    <a:pt x="6061" y="245"/>
                  </a:lnTo>
                  <a:lnTo>
                    <a:pt x="5817" y="163"/>
                  </a:lnTo>
                  <a:lnTo>
                    <a:pt x="5614" y="82"/>
                  </a:lnTo>
                  <a:lnTo>
                    <a:pt x="5370" y="41"/>
                  </a:lnTo>
                  <a:lnTo>
                    <a:pt x="512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3" name="Google Shape;633;p18"/>
          <p:cNvGrpSpPr/>
          <p:nvPr/>
        </p:nvGrpSpPr>
        <p:grpSpPr>
          <a:xfrm>
            <a:off x="8341181" y="4513505"/>
            <a:ext cx="474643" cy="299712"/>
            <a:chOff x="7729218" y="1694205"/>
            <a:chExt cx="474643" cy="299712"/>
          </a:xfrm>
        </p:grpSpPr>
        <p:sp>
          <p:nvSpPr>
            <p:cNvPr id="634" name="Google Shape;634;p18"/>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8"/>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6" name="Google Shape;636;p18"/>
          <p:cNvSpPr/>
          <p:nvPr/>
        </p:nvSpPr>
        <p:spPr>
          <a:xfrm>
            <a:off x="7493953" y="54434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8"/>
          <p:cNvSpPr/>
          <p:nvPr/>
        </p:nvSpPr>
        <p:spPr>
          <a:xfrm>
            <a:off x="5524672" y="4511646"/>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8" name="Google Shape;638;p18"/>
          <p:cNvGrpSpPr/>
          <p:nvPr/>
        </p:nvGrpSpPr>
        <p:grpSpPr>
          <a:xfrm>
            <a:off x="-421852" y="-181433"/>
            <a:ext cx="1985536" cy="1455081"/>
            <a:chOff x="238125" y="896375"/>
            <a:chExt cx="635575" cy="465775"/>
          </a:xfrm>
        </p:grpSpPr>
        <p:sp>
          <p:nvSpPr>
            <p:cNvPr id="639" name="Google Shape;639;p18"/>
            <p:cNvSpPr/>
            <p:nvPr/>
          </p:nvSpPr>
          <p:spPr>
            <a:xfrm>
              <a:off x="258450" y="937050"/>
              <a:ext cx="615250" cy="425100"/>
            </a:xfrm>
            <a:custGeom>
              <a:rect b="b" l="l" r="r" t="t"/>
              <a:pathLst>
                <a:path extrusionOk="0" h="17004" w="24610">
                  <a:moveTo>
                    <a:pt x="24366" y="1"/>
                  </a:moveTo>
                  <a:lnTo>
                    <a:pt x="24325" y="41"/>
                  </a:lnTo>
                  <a:lnTo>
                    <a:pt x="19891" y="4394"/>
                  </a:lnTo>
                  <a:lnTo>
                    <a:pt x="15457" y="8705"/>
                  </a:lnTo>
                  <a:lnTo>
                    <a:pt x="14441" y="9682"/>
                  </a:lnTo>
                  <a:lnTo>
                    <a:pt x="13383" y="10658"/>
                  </a:lnTo>
                  <a:lnTo>
                    <a:pt x="12325" y="11593"/>
                  </a:lnTo>
                  <a:lnTo>
                    <a:pt x="11227" y="12488"/>
                  </a:lnTo>
                  <a:lnTo>
                    <a:pt x="10048" y="13342"/>
                  </a:lnTo>
                  <a:lnTo>
                    <a:pt x="8868" y="14115"/>
                  </a:lnTo>
                  <a:lnTo>
                    <a:pt x="8258" y="14481"/>
                  </a:lnTo>
                  <a:lnTo>
                    <a:pt x="7648" y="14807"/>
                  </a:lnTo>
                  <a:lnTo>
                    <a:pt x="6997" y="15132"/>
                  </a:lnTo>
                  <a:lnTo>
                    <a:pt x="6346" y="15417"/>
                  </a:lnTo>
                  <a:lnTo>
                    <a:pt x="5614" y="15702"/>
                  </a:lnTo>
                  <a:lnTo>
                    <a:pt x="4841" y="15986"/>
                  </a:lnTo>
                  <a:lnTo>
                    <a:pt x="4109" y="16190"/>
                  </a:lnTo>
                  <a:lnTo>
                    <a:pt x="3336" y="16352"/>
                  </a:lnTo>
                  <a:lnTo>
                    <a:pt x="2563" y="16515"/>
                  </a:lnTo>
                  <a:lnTo>
                    <a:pt x="1750" y="16597"/>
                  </a:lnTo>
                  <a:lnTo>
                    <a:pt x="977" y="16637"/>
                  </a:lnTo>
                  <a:lnTo>
                    <a:pt x="204" y="16597"/>
                  </a:lnTo>
                  <a:lnTo>
                    <a:pt x="123" y="16637"/>
                  </a:lnTo>
                  <a:lnTo>
                    <a:pt x="41" y="16678"/>
                  </a:lnTo>
                  <a:lnTo>
                    <a:pt x="1" y="16719"/>
                  </a:lnTo>
                  <a:lnTo>
                    <a:pt x="1" y="16800"/>
                  </a:lnTo>
                  <a:lnTo>
                    <a:pt x="1" y="16841"/>
                  </a:lnTo>
                  <a:lnTo>
                    <a:pt x="41" y="16922"/>
                  </a:lnTo>
                  <a:lnTo>
                    <a:pt x="123" y="16963"/>
                  </a:lnTo>
                  <a:lnTo>
                    <a:pt x="204" y="17003"/>
                  </a:lnTo>
                  <a:lnTo>
                    <a:pt x="895" y="17003"/>
                  </a:lnTo>
                  <a:lnTo>
                    <a:pt x="1587" y="16963"/>
                  </a:lnTo>
                  <a:lnTo>
                    <a:pt x="2319" y="16922"/>
                  </a:lnTo>
                  <a:lnTo>
                    <a:pt x="3011" y="16800"/>
                  </a:lnTo>
                  <a:lnTo>
                    <a:pt x="3661" y="16678"/>
                  </a:lnTo>
                  <a:lnTo>
                    <a:pt x="4353" y="16515"/>
                  </a:lnTo>
                  <a:lnTo>
                    <a:pt x="5044" y="16312"/>
                  </a:lnTo>
                  <a:lnTo>
                    <a:pt x="5695" y="16068"/>
                  </a:lnTo>
                  <a:lnTo>
                    <a:pt x="6346" y="15824"/>
                  </a:lnTo>
                  <a:lnTo>
                    <a:pt x="6997" y="15539"/>
                  </a:lnTo>
                  <a:lnTo>
                    <a:pt x="7648" y="15214"/>
                  </a:lnTo>
                  <a:lnTo>
                    <a:pt x="8258" y="14888"/>
                  </a:lnTo>
                  <a:lnTo>
                    <a:pt x="9478" y="14156"/>
                  </a:lnTo>
                  <a:lnTo>
                    <a:pt x="10617" y="13383"/>
                  </a:lnTo>
                  <a:lnTo>
                    <a:pt x="11797" y="12488"/>
                  </a:lnTo>
                  <a:lnTo>
                    <a:pt x="12895" y="11593"/>
                  </a:lnTo>
                  <a:lnTo>
                    <a:pt x="13993" y="10617"/>
                  </a:lnTo>
                  <a:lnTo>
                    <a:pt x="15051" y="9641"/>
                  </a:lnTo>
                  <a:lnTo>
                    <a:pt x="17247" y="7485"/>
                  </a:lnTo>
                  <a:lnTo>
                    <a:pt x="19444" y="5370"/>
                  </a:lnTo>
                  <a:lnTo>
                    <a:pt x="24569" y="326"/>
                  </a:lnTo>
                  <a:lnTo>
                    <a:pt x="24610" y="245"/>
                  </a:lnTo>
                  <a:lnTo>
                    <a:pt x="24610" y="163"/>
                  </a:lnTo>
                  <a:lnTo>
                    <a:pt x="24610" y="123"/>
                  </a:lnTo>
                  <a:lnTo>
                    <a:pt x="24569" y="82"/>
                  </a:lnTo>
                  <a:lnTo>
                    <a:pt x="24528" y="41"/>
                  </a:lnTo>
                  <a:lnTo>
                    <a:pt x="2444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8"/>
            <p:cNvSpPr/>
            <p:nvPr/>
          </p:nvSpPr>
          <p:spPr>
            <a:xfrm>
              <a:off x="238125" y="918750"/>
              <a:ext cx="596925" cy="409850"/>
            </a:xfrm>
            <a:custGeom>
              <a:rect b="b" l="l" r="r" t="t"/>
              <a:pathLst>
                <a:path extrusionOk="0" h="16394" w="23877">
                  <a:moveTo>
                    <a:pt x="23714" y="1"/>
                  </a:moveTo>
                  <a:lnTo>
                    <a:pt x="23633" y="41"/>
                  </a:lnTo>
                  <a:lnTo>
                    <a:pt x="23592" y="82"/>
                  </a:lnTo>
                  <a:lnTo>
                    <a:pt x="22697" y="1139"/>
                  </a:lnTo>
                  <a:lnTo>
                    <a:pt x="21762" y="2197"/>
                  </a:lnTo>
                  <a:lnTo>
                    <a:pt x="20786" y="3214"/>
                  </a:lnTo>
                  <a:lnTo>
                    <a:pt x="19809" y="4231"/>
                  </a:lnTo>
                  <a:lnTo>
                    <a:pt x="18792" y="5166"/>
                  </a:lnTo>
                  <a:lnTo>
                    <a:pt x="17775" y="6143"/>
                  </a:lnTo>
                  <a:lnTo>
                    <a:pt x="16718" y="7038"/>
                  </a:lnTo>
                  <a:lnTo>
                    <a:pt x="15620" y="7892"/>
                  </a:lnTo>
                  <a:lnTo>
                    <a:pt x="14481" y="8746"/>
                  </a:lnTo>
                  <a:lnTo>
                    <a:pt x="13342" y="9559"/>
                  </a:lnTo>
                  <a:lnTo>
                    <a:pt x="12162" y="10332"/>
                  </a:lnTo>
                  <a:lnTo>
                    <a:pt x="10983" y="11105"/>
                  </a:lnTo>
                  <a:lnTo>
                    <a:pt x="9762" y="11797"/>
                  </a:lnTo>
                  <a:lnTo>
                    <a:pt x="8542" y="12488"/>
                  </a:lnTo>
                  <a:lnTo>
                    <a:pt x="7322" y="13139"/>
                  </a:lnTo>
                  <a:lnTo>
                    <a:pt x="6061" y="13749"/>
                  </a:lnTo>
                  <a:lnTo>
                    <a:pt x="4596" y="14400"/>
                  </a:lnTo>
                  <a:lnTo>
                    <a:pt x="3132" y="14969"/>
                  </a:lnTo>
                  <a:lnTo>
                    <a:pt x="1627" y="15539"/>
                  </a:lnTo>
                  <a:lnTo>
                    <a:pt x="122" y="16027"/>
                  </a:lnTo>
                  <a:lnTo>
                    <a:pt x="81" y="16068"/>
                  </a:lnTo>
                  <a:lnTo>
                    <a:pt x="0" y="16108"/>
                  </a:lnTo>
                  <a:lnTo>
                    <a:pt x="0" y="16190"/>
                  </a:lnTo>
                  <a:lnTo>
                    <a:pt x="0" y="16271"/>
                  </a:lnTo>
                  <a:lnTo>
                    <a:pt x="41" y="16312"/>
                  </a:lnTo>
                  <a:lnTo>
                    <a:pt x="81" y="16393"/>
                  </a:lnTo>
                  <a:lnTo>
                    <a:pt x="244" y="16393"/>
                  </a:lnTo>
                  <a:lnTo>
                    <a:pt x="1586" y="15946"/>
                  </a:lnTo>
                  <a:lnTo>
                    <a:pt x="2888" y="15457"/>
                  </a:lnTo>
                  <a:lnTo>
                    <a:pt x="4230" y="14929"/>
                  </a:lnTo>
                  <a:lnTo>
                    <a:pt x="5532" y="14400"/>
                  </a:lnTo>
                  <a:lnTo>
                    <a:pt x="6793" y="13790"/>
                  </a:lnTo>
                  <a:lnTo>
                    <a:pt x="8095" y="13180"/>
                  </a:lnTo>
                  <a:lnTo>
                    <a:pt x="9315" y="12488"/>
                  </a:lnTo>
                  <a:lnTo>
                    <a:pt x="10535" y="11797"/>
                  </a:lnTo>
                  <a:lnTo>
                    <a:pt x="11755" y="11064"/>
                  </a:lnTo>
                  <a:lnTo>
                    <a:pt x="12935" y="10292"/>
                  </a:lnTo>
                  <a:lnTo>
                    <a:pt x="14074" y="9478"/>
                  </a:lnTo>
                  <a:lnTo>
                    <a:pt x="15213" y="8665"/>
                  </a:lnTo>
                  <a:lnTo>
                    <a:pt x="16352" y="7810"/>
                  </a:lnTo>
                  <a:lnTo>
                    <a:pt x="17409" y="6915"/>
                  </a:lnTo>
                  <a:lnTo>
                    <a:pt x="18467" y="5980"/>
                  </a:lnTo>
                  <a:lnTo>
                    <a:pt x="19525" y="5044"/>
                  </a:lnTo>
                  <a:lnTo>
                    <a:pt x="20663" y="3905"/>
                  </a:lnTo>
                  <a:lnTo>
                    <a:pt x="21762" y="2767"/>
                  </a:lnTo>
                  <a:lnTo>
                    <a:pt x="22819" y="1546"/>
                  </a:lnTo>
                  <a:lnTo>
                    <a:pt x="23836" y="326"/>
                  </a:lnTo>
                  <a:lnTo>
                    <a:pt x="23877" y="285"/>
                  </a:lnTo>
                  <a:lnTo>
                    <a:pt x="23877" y="204"/>
                  </a:lnTo>
                  <a:lnTo>
                    <a:pt x="23836" y="82"/>
                  </a:lnTo>
                  <a:lnTo>
                    <a:pt x="23755" y="41"/>
                  </a:lnTo>
                  <a:lnTo>
                    <a:pt x="237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8"/>
            <p:cNvSpPr/>
            <p:nvPr/>
          </p:nvSpPr>
          <p:spPr>
            <a:xfrm>
              <a:off x="261500" y="916725"/>
              <a:ext cx="477975" cy="336600"/>
            </a:xfrm>
            <a:custGeom>
              <a:rect b="b" l="l" r="r" t="t"/>
              <a:pathLst>
                <a:path extrusionOk="0" h="13464" w="19119">
                  <a:moveTo>
                    <a:pt x="18915" y="0"/>
                  </a:moveTo>
                  <a:lnTo>
                    <a:pt x="18834" y="41"/>
                  </a:lnTo>
                  <a:lnTo>
                    <a:pt x="18793" y="82"/>
                  </a:lnTo>
                  <a:lnTo>
                    <a:pt x="18101" y="1017"/>
                  </a:lnTo>
                  <a:lnTo>
                    <a:pt x="17410" y="1912"/>
                  </a:lnTo>
                  <a:lnTo>
                    <a:pt x="16678" y="2766"/>
                  </a:lnTo>
                  <a:lnTo>
                    <a:pt x="15946" y="3620"/>
                  </a:lnTo>
                  <a:lnTo>
                    <a:pt x="15132" y="4434"/>
                  </a:lnTo>
                  <a:lnTo>
                    <a:pt x="14319" y="5247"/>
                  </a:lnTo>
                  <a:lnTo>
                    <a:pt x="13505" y="5980"/>
                  </a:lnTo>
                  <a:lnTo>
                    <a:pt x="12610" y="6712"/>
                  </a:lnTo>
                  <a:lnTo>
                    <a:pt x="11756" y="7403"/>
                  </a:lnTo>
                  <a:lnTo>
                    <a:pt x="10820" y="8095"/>
                  </a:lnTo>
                  <a:lnTo>
                    <a:pt x="9885" y="8746"/>
                  </a:lnTo>
                  <a:lnTo>
                    <a:pt x="8949" y="9315"/>
                  </a:lnTo>
                  <a:lnTo>
                    <a:pt x="7973" y="9925"/>
                  </a:lnTo>
                  <a:lnTo>
                    <a:pt x="6997" y="10454"/>
                  </a:lnTo>
                  <a:lnTo>
                    <a:pt x="5980" y="10942"/>
                  </a:lnTo>
                  <a:lnTo>
                    <a:pt x="4963" y="11430"/>
                  </a:lnTo>
                  <a:lnTo>
                    <a:pt x="3783" y="11918"/>
                  </a:lnTo>
                  <a:lnTo>
                    <a:pt x="2563" y="12366"/>
                  </a:lnTo>
                  <a:lnTo>
                    <a:pt x="1343" y="12772"/>
                  </a:lnTo>
                  <a:lnTo>
                    <a:pt x="123" y="13098"/>
                  </a:lnTo>
                  <a:lnTo>
                    <a:pt x="41" y="13139"/>
                  </a:lnTo>
                  <a:lnTo>
                    <a:pt x="1" y="13220"/>
                  </a:lnTo>
                  <a:lnTo>
                    <a:pt x="1" y="13261"/>
                  </a:lnTo>
                  <a:lnTo>
                    <a:pt x="1" y="13342"/>
                  </a:lnTo>
                  <a:lnTo>
                    <a:pt x="41" y="13383"/>
                  </a:lnTo>
                  <a:lnTo>
                    <a:pt x="82" y="13464"/>
                  </a:lnTo>
                  <a:lnTo>
                    <a:pt x="245" y="13464"/>
                  </a:lnTo>
                  <a:lnTo>
                    <a:pt x="1343" y="13179"/>
                  </a:lnTo>
                  <a:lnTo>
                    <a:pt x="2400" y="12813"/>
                  </a:lnTo>
                  <a:lnTo>
                    <a:pt x="3499" y="12406"/>
                  </a:lnTo>
                  <a:lnTo>
                    <a:pt x="4556" y="12000"/>
                  </a:lnTo>
                  <a:lnTo>
                    <a:pt x="5614" y="11552"/>
                  </a:lnTo>
                  <a:lnTo>
                    <a:pt x="6631" y="11023"/>
                  </a:lnTo>
                  <a:lnTo>
                    <a:pt x="7648" y="10495"/>
                  </a:lnTo>
                  <a:lnTo>
                    <a:pt x="8665" y="9925"/>
                  </a:lnTo>
                  <a:lnTo>
                    <a:pt x="9641" y="9356"/>
                  </a:lnTo>
                  <a:lnTo>
                    <a:pt x="10576" y="8705"/>
                  </a:lnTo>
                  <a:lnTo>
                    <a:pt x="11512" y="8054"/>
                  </a:lnTo>
                  <a:lnTo>
                    <a:pt x="12447" y="7363"/>
                  </a:lnTo>
                  <a:lnTo>
                    <a:pt x="13342" y="6630"/>
                  </a:lnTo>
                  <a:lnTo>
                    <a:pt x="14197" y="5858"/>
                  </a:lnTo>
                  <a:lnTo>
                    <a:pt x="15010" y="5085"/>
                  </a:lnTo>
                  <a:lnTo>
                    <a:pt x="15824" y="4271"/>
                  </a:lnTo>
                  <a:lnTo>
                    <a:pt x="16718" y="3295"/>
                  </a:lnTo>
                  <a:lnTo>
                    <a:pt x="17532" y="2319"/>
                  </a:lnTo>
                  <a:lnTo>
                    <a:pt x="18345" y="1302"/>
                  </a:lnTo>
                  <a:lnTo>
                    <a:pt x="19078" y="285"/>
                  </a:lnTo>
                  <a:lnTo>
                    <a:pt x="19118" y="204"/>
                  </a:lnTo>
                  <a:lnTo>
                    <a:pt x="19118" y="122"/>
                  </a:lnTo>
                  <a:lnTo>
                    <a:pt x="19078" y="82"/>
                  </a:lnTo>
                  <a:lnTo>
                    <a:pt x="19037" y="41"/>
                  </a:lnTo>
                  <a:lnTo>
                    <a:pt x="1891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8"/>
            <p:cNvSpPr/>
            <p:nvPr/>
          </p:nvSpPr>
          <p:spPr>
            <a:xfrm>
              <a:off x="277775" y="921800"/>
              <a:ext cx="404750" cy="281700"/>
            </a:xfrm>
            <a:custGeom>
              <a:rect b="b" l="l" r="r" t="t"/>
              <a:pathLst>
                <a:path extrusionOk="0" h="11268" w="1619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8"/>
            <p:cNvSpPr/>
            <p:nvPr/>
          </p:nvSpPr>
          <p:spPr>
            <a:xfrm>
              <a:off x="329625" y="896375"/>
              <a:ext cx="264425" cy="187150"/>
            </a:xfrm>
            <a:custGeom>
              <a:rect b="b" l="l" r="r" t="t"/>
              <a:pathLst>
                <a:path extrusionOk="0" h="7486" w="10577">
                  <a:moveTo>
                    <a:pt x="7038" y="1"/>
                  </a:moveTo>
                  <a:lnTo>
                    <a:pt x="6956" y="41"/>
                  </a:lnTo>
                  <a:lnTo>
                    <a:pt x="5940" y="651"/>
                  </a:lnTo>
                  <a:lnTo>
                    <a:pt x="4963" y="1262"/>
                  </a:lnTo>
                  <a:lnTo>
                    <a:pt x="4028" y="1953"/>
                  </a:lnTo>
                  <a:lnTo>
                    <a:pt x="3133" y="2645"/>
                  </a:lnTo>
                  <a:lnTo>
                    <a:pt x="2197" y="3417"/>
                  </a:lnTo>
                  <a:lnTo>
                    <a:pt x="1343" y="4231"/>
                  </a:lnTo>
                  <a:lnTo>
                    <a:pt x="936" y="4597"/>
                  </a:lnTo>
                  <a:lnTo>
                    <a:pt x="570" y="5004"/>
                  </a:lnTo>
                  <a:lnTo>
                    <a:pt x="408" y="5207"/>
                  </a:lnTo>
                  <a:lnTo>
                    <a:pt x="286" y="5451"/>
                  </a:lnTo>
                  <a:lnTo>
                    <a:pt x="164" y="5655"/>
                  </a:lnTo>
                  <a:lnTo>
                    <a:pt x="82" y="5899"/>
                  </a:lnTo>
                  <a:lnTo>
                    <a:pt x="42" y="6143"/>
                  </a:lnTo>
                  <a:lnTo>
                    <a:pt x="1" y="6346"/>
                  </a:lnTo>
                  <a:lnTo>
                    <a:pt x="42" y="6550"/>
                  </a:lnTo>
                  <a:lnTo>
                    <a:pt x="82" y="6753"/>
                  </a:lnTo>
                  <a:lnTo>
                    <a:pt x="164" y="6956"/>
                  </a:lnTo>
                  <a:lnTo>
                    <a:pt x="286" y="7119"/>
                  </a:lnTo>
                  <a:lnTo>
                    <a:pt x="448" y="7282"/>
                  </a:lnTo>
                  <a:lnTo>
                    <a:pt x="652" y="7404"/>
                  </a:lnTo>
                  <a:lnTo>
                    <a:pt x="896" y="7485"/>
                  </a:lnTo>
                  <a:lnTo>
                    <a:pt x="1140" y="7485"/>
                  </a:lnTo>
                  <a:lnTo>
                    <a:pt x="1384" y="7444"/>
                  </a:lnTo>
                  <a:lnTo>
                    <a:pt x="1669" y="7404"/>
                  </a:lnTo>
                  <a:lnTo>
                    <a:pt x="2157" y="7160"/>
                  </a:lnTo>
                  <a:lnTo>
                    <a:pt x="2604" y="6916"/>
                  </a:lnTo>
                  <a:lnTo>
                    <a:pt x="3621" y="6346"/>
                  </a:lnTo>
                  <a:lnTo>
                    <a:pt x="4638" y="5777"/>
                  </a:lnTo>
                  <a:lnTo>
                    <a:pt x="5614" y="5126"/>
                  </a:lnTo>
                  <a:lnTo>
                    <a:pt x="6550" y="4475"/>
                  </a:lnTo>
                  <a:lnTo>
                    <a:pt x="7607" y="3662"/>
                  </a:lnTo>
                  <a:lnTo>
                    <a:pt x="8584" y="2848"/>
                  </a:lnTo>
                  <a:lnTo>
                    <a:pt x="9600" y="1953"/>
                  </a:lnTo>
                  <a:lnTo>
                    <a:pt x="10536" y="1058"/>
                  </a:lnTo>
                  <a:lnTo>
                    <a:pt x="10577" y="977"/>
                  </a:lnTo>
                  <a:lnTo>
                    <a:pt x="10577" y="936"/>
                  </a:lnTo>
                  <a:lnTo>
                    <a:pt x="10577" y="855"/>
                  </a:lnTo>
                  <a:lnTo>
                    <a:pt x="10536" y="814"/>
                  </a:lnTo>
                  <a:lnTo>
                    <a:pt x="10455" y="774"/>
                  </a:lnTo>
                  <a:lnTo>
                    <a:pt x="10414" y="733"/>
                  </a:lnTo>
                  <a:lnTo>
                    <a:pt x="10333" y="774"/>
                  </a:lnTo>
                  <a:lnTo>
                    <a:pt x="10251" y="814"/>
                  </a:lnTo>
                  <a:lnTo>
                    <a:pt x="9478" y="1546"/>
                  </a:lnTo>
                  <a:lnTo>
                    <a:pt x="8706" y="2238"/>
                  </a:lnTo>
                  <a:lnTo>
                    <a:pt x="7892" y="2929"/>
                  </a:lnTo>
                  <a:lnTo>
                    <a:pt x="7079" y="3621"/>
                  </a:lnTo>
                  <a:lnTo>
                    <a:pt x="6224" y="4231"/>
                  </a:lnTo>
                  <a:lnTo>
                    <a:pt x="5329" y="4841"/>
                  </a:lnTo>
                  <a:lnTo>
                    <a:pt x="4435" y="5451"/>
                  </a:lnTo>
                  <a:lnTo>
                    <a:pt x="3540" y="5980"/>
                  </a:lnTo>
                  <a:lnTo>
                    <a:pt x="2604" y="6550"/>
                  </a:lnTo>
                  <a:lnTo>
                    <a:pt x="2116" y="6794"/>
                  </a:lnTo>
                  <a:lnTo>
                    <a:pt x="1628" y="6997"/>
                  </a:lnTo>
                  <a:lnTo>
                    <a:pt x="1384" y="7078"/>
                  </a:lnTo>
                  <a:lnTo>
                    <a:pt x="1140" y="7119"/>
                  </a:lnTo>
                  <a:lnTo>
                    <a:pt x="855" y="7078"/>
                  </a:lnTo>
                  <a:lnTo>
                    <a:pt x="733" y="7038"/>
                  </a:lnTo>
                  <a:lnTo>
                    <a:pt x="652" y="6956"/>
                  </a:lnTo>
                  <a:lnTo>
                    <a:pt x="489" y="6794"/>
                  </a:lnTo>
                  <a:lnTo>
                    <a:pt x="408" y="6590"/>
                  </a:lnTo>
                  <a:lnTo>
                    <a:pt x="408" y="6387"/>
                  </a:lnTo>
                  <a:lnTo>
                    <a:pt x="408" y="6183"/>
                  </a:lnTo>
                  <a:lnTo>
                    <a:pt x="448" y="5939"/>
                  </a:lnTo>
                  <a:lnTo>
                    <a:pt x="530" y="5695"/>
                  </a:lnTo>
                  <a:lnTo>
                    <a:pt x="652" y="5492"/>
                  </a:lnTo>
                  <a:lnTo>
                    <a:pt x="814" y="5289"/>
                  </a:lnTo>
                  <a:lnTo>
                    <a:pt x="1180" y="4882"/>
                  </a:lnTo>
                  <a:lnTo>
                    <a:pt x="1547" y="4556"/>
                  </a:lnTo>
                  <a:lnTo>
                    <a:pt x="2319" y="3824"/>
                  </a:lnTo>
                  <a:lnTo>
                    <a:pt x="3133" y="3133"/>
                  </a:lnTo>
                  <a:lnTo>
                    <a:pt x="4068" y="2360"/>
                  </a:lnTo>
                  <a:lnTo>
                    <a:pt x="5085" y="1668"/>
                  </a:lnTo>
                  <a:lnTo>
                    <a:pt x="6102" y="977"/>
                  </a:lnTo>
                  <a:lnTo>
                    <a:pt x="7160" y="367"/>
                  </a:lnTo>
                  <a:lnTo>
                    <a:pt x="7201" y="326"/>
                  </a:lnTo>
                  <a:lnTo>
                    <a:pt x="7241" y="245"/>
                  </a:lnTo>
                  <a:lnTo>
                    <a:pt x="7241" y="163"/>
                  </a:lnTo>
                  <a:lnTo>
                    <a:pt x="7201" y="123"/>
                  </a:lnTo>
                  <a:lnTo>
                    <a:pt x="7160" y="82"/>
                  </a:lnTo>
                  <a:lnTo>
                    <a:pt x="7119" y="41"/>
                  </a:lnTo>
                  <a:lnTo>
                    <a:pt x="703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4" name="Google Shape;644;p18"/>
          <p:cNvSpPr/>
          <p:nvPr/>
        </p:nvSpPr>
        <p:spPr>
          <a:xfrm>
            <a:off x="4349721" y="461768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8"/>
          <p:cNvSpPr/>
          <p:nvPr/>
        </p:nvSpPr>
        <p:spPr>
          <a:xfrm>
            <a:off x="8779428" y="3574872"/>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8"/>
          <p:cNvSpPr/>
          <p:nvPr/>
        </p:nvSpPr>
        <p:spPr>
          <a:xfrm>
            <a:off x="6850353" y="477219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8"/>
          <p:cNvSpPr/>
          <p:nvPr/>
        </p:nvSpPr>
        <p:spPr>
          <a:xfrm>
            <a:off x="2463266" y="4739422"/>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8"/>
          <p:cNvSpPr/>
          <p:nvPr/>
        </p:nvSpPr>
        <p:spPr>
          <a:xfrm>
            <a:off x="192328" y="172839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8"/>
          <p:cNvSpPr/>
          <p:nvPr/>
        </p:nvSpPr>
        <p:spPr>
          <a:xfrm>
            <a:off x="353529" y="3868042"/>
            <a:ext cx="85704" cy="85658"/>
          </a:xfrm>
          <a:custGeom>
            <a:rect b="b" l="l" r="r" t="t"/>
            <a:pathLst>
              <a:path extrusionOk="0" h="1872" w="1873">
                <a:moveTo>
                  <a:pt x="733" y="1"/>
                </a:moveTo>
                <a:lnTo>
                  <a:pt x="489" y="82"/>
                </a:lnTo>
                <a:lnTo>
                  <a:pt x="245" y="245"/>
                </a:lnTo>
                <a:lnTo>
                  <a:pt x="82" y="448"/>
                </a:lnTo>
                <a:lnTo>
                  <a:pt x="1" y="692"/>
                </a:lnTo>
                <a:lnTo>
                  <a:pt x="1" y="936"/>
                </a:lnTo>
                <a:lnTo>
                  <a:pt x="42" y="1180"/>
                </a:lnTo>
                <a:lnTo>
                  <a:pt x="123" y="1424"/>
                </a:lnTo>
                <a:lnTo>
                  <a:pt x="245" y="1546"/>
                </a:lnTo>
                <a:lnTo>
                  <a:pt x="367" y="1668"/>
                </a:lnTo>
                <a:lnTo>
                  <a:pt x="489" y="1750"/>
                </a:lnTo>
                <a:lnTo>
                  <a:pt x="611" y="1831"/>
                </a:lnTo>
                <a:lnTo>
                  <a:pt x="774" y="1872"/>
                </a:lnTo>
                <a:lnTo>
                  <a:pt x="1099" y="1872"/>
                </a:lnTo>
                <a:lnTo>
                  <a:pt x="1221" y="1831"/>
                </a:lnTo>
                <a:lnTo>
                  <a:pt x="1384" y="1750"/>
                </a:lnTo>
                <a:lnTo>
                  <a:pt x="1506" y="1668"/>
                </a:lnTo>
                <a:lnTo>
                  <a:pt x="1628" y="1587"/>
                </a:lnTo>
                <a:lnTo>
                  <a:pt x="1750" y="1465"/>
                </a:lnTo>
                <a:lnTo>
                  <a:pt x="1831" y="1302"/>
                </a:lnTo>
                <a:lnTo>
                  <a:pt x="1872" y="1140"/>
                </a:lnTo>
                <a:lnTo>
                  <a:pt x="1872" y="936"/>
                </a:lnTo>
                <a:lnTo>
                  <a:pt x="1831" y="774"/>
                </a:lnTo>
                <a:lnTo>
                  <a:pt x="1791" y="611"/>
                </a:lnTo>
                <a:lnTo>
                  <a:pt x="1750" y="489"/>
                </a:lnTo>
                <a:lnTo>
                  <a:pt x="1628" y="367"/>
                </a:lnTo>
                <a:lnTo>
                  <a:pt x="1547" y="245"/>
                </a:lnTo>
                <a:lnTo>
                  <a:pt x="1262"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5_1">
    <p:spTree>
      <p:nvGrpSpPr>
        <p:cNvPr id="650" name="Shape 650"/>
        <p:cNvGrpSpPr/>
        <p:nvPr/>
      </p:nvGrpSpPr>
      <p:grpSpPr>
        <a:xfrm>
          <a:off x="0" y="0"/>
          <a:ext cx="0" cy="0"/>
          <a:chOff x="0" y="0"/>
          <a:chExt cx="0" cy="0"/>
        </a:xfrm>
      </p:grpSpPr>
      <p:sp>
        <p:nvSpPr>
          <p:cNvPr id="651" name="Google Shape;651;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652" name="Google Shape;652;p19"/>
          <p:cNvSpPr txBox="1"/>
          <p:nvPr>
            <p:ph idx="2" type="title"/>
          </p:nvPr>
        </p:nvSpPr>
        <p:spPr>
          <a:xfrm>
            <a:off x="2207852" y="1731300"/>
            <a:ext cx="2299800" cy="521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53" name="Google Shape;653;p19"/>
          <p:cNvSpPr txBox="1"/>
          <p:nvPr>
            <p:ph idx="1" type="subTitle"/>
          </p:nvPr>
        </p:nvSpPr>
        <p:spPr>
          <a:xfrm>
            <a:off x="2207838" y="2160433"/>
            <a:ext cx="1978200" cy="657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54" name="Google Shape;654;p19"/>
          <p:cNvSpPr txBox="1"/>
          <p:nvPr>
            <p:ph idx="3" type="title"/>
          </p:nvPr>
        </p:nvSpPr>
        <p:spPr>
          <a:xfrm flipH="1">
            <a:off x="5888875" y="1731300"/>
            <a:ext cx="2299800" cy="521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55" name="Google Shape;655;p19"/>
          <p:cNvSpPr txBox="1"/>
          <p:nvPr>
            <p:ph idx="4" type="subTitle"/>
          </p:nvPr>
        </p:nvSpPr>
        <p:spPr>
          <a:xfrm flipH="1">
            <a:off x="5888878" y="2160433"/>
            <a:ext cx="1978200" cy="657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56" name="Google Shape;656;p19"/>
          <p:cNvSpPr txBox="1"/>
          <p:nvPr>
            <p:ph idx="5" type="title"/>
          </p:nvPr>
        </p:nvSpPr>
        <p:spPr>
          <a:xfrm>
            <a:off x="2207852" y="3102575"/>
            <a:ext cx="2299800" cy="521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57" name="Google Shape;657;p19"/>
          <p:cNvSpPr txBox="1"/>
          <p:nvPr>
            <p:ph idx="6" type="subTitle"/>
          </p:nvPr>
        </p:nvSpPr>
        <p:spPr>
          <a:xfrm>
            <a:off x="2207838" y="3531708"/>
            <a:ext cx="1978200" cy="657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58" name="Google Shape;658;p19"/>
          <p:cNvSpPr txBox="1"/>
          <p:nvPr>
            <p:ph idx="7" type="title"/>
          </p:nvPr>
        </p:nvSpPr>
        <p:spPr>
          <a:xfrm flipH="1">
            <a:off x="5888762" y="3102568"/>
            <a:ext cx="2299800" cy="521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59" name="Google Shape;659;p19"/>
          <p:cNvSpPr txBox="1"/>
          <p:nvPr>
            <p:ph idx="8" type="subTitle"/>
          </p:nvPr>
        </p:nvSpPr>
        <p:spPr>
          <a:xfrm flipH="1">
            <a:off x="5888878" y="3531708"/>
            <a:ext cx="1978200" cy="657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60" name="Google Shape;660;p19"/>
          <p:cNvSpPr/>
          <p:nvPr/>
        </p:nvSpPr>
        <p:spPr>
          <a:xfrm>
            <a:off x="-2376825" y="4212637"/>
            <a:ext cx="3656709" cy="2101870"/>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9"/>
          <p:cNvSpPr/>
          <p:nvPr/>
        </p:nvSpPr>
        <p:spPr>
          <a:xfrm>
            <a:off x="8144675" y="-1157675"/>
            <a:ext cx="3656709" cy="2101870"/>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2" name="Google Shape;662;p19"/>
          <p:cNvGrpSpPr/>
          <p:nvPr/>
        </p:nvGrpSpPr>
        <p:grpSpPr>
          <a:xfrm>
            <a:off x="8497881" y="241065"/>
            <a:ext cx="307124" cy="305294"/>
            <a:chOff x="1026043" y="1162815"/>
            <a:chExt cx="307124" cy="305294"/>
          </a:xfrm>
        </p:grpSpPr>
        <p:sp>
          <p:nvSpPr>
            <p:cNvPr id="663" name="Google Shape;663;p19"/>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9"/>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9"/>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9"/>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9"/>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9"/>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9"/>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9"/>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1" name="Google Shape;671;p19"/>
          <p:cNvGrpSpPr/>
          <p:nvPr/>
        </p:nvGrpSpPr>
        <p:grpSpPr>
          <a:xfrm>
            <a:off x="6749493" y="4363642"/>
            <a:ext cx="474643" cy="299712"/>
            <a:chOff x="7729218" y="1694205"/>
            <a:chExt cx="474643" cy="299712"/>
          </a:xfrm>
        </p:grpSpPr>
        <p:sp>
          <p:nvSpPr>
            <p:cNvPr id="672" name="Google Shape;672;p19"/>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9"/>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4" name="Google Shape;674;p19"/>
          <p:cNvSpPr/>
          <p:nvPr/>
        </p:nvSpPr>
        <p:spPr>
          <a:xfrm>
            <a:off x="436272" y="4489134"/>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5" name="Google Shape;675;p19"/>
          <p:cNvGrpSpPr/>
          <p:nvPr/>
        </p:nvGrpSpPr>
        <p:grpSpPr>
          <a:xfrm rot="10800000">
            <a:off x="7371465" y="3831622"/>
            <a:ext cx="2299701" cy="1685267"/>
            <a:chOff x="238125" y="896375"/>
            <a:chExt cx="635575" cy="465775"/>
          </a:xfrm>
        </p:grpSpPr>
        <p:sp>
          <p:nvSpPr>
            <p:cNvPr id="676" name="Google Shape;676;p19"/>
            <p:cNvSpPr/>
            <p:nvPr/>
          </p:nvSpPr>
          <p:spPr>
            <a:xfrm>
              <a:off x="258450" y="937050"/>
              <a:ext cx="615250" cy="425100"/>
            </a:xfrm>
            <a:custGeom>
              <a:rect b="b" l="l" r="r" t="t"/>
              <a:pathLst>
                <a:path extrusionOk="0" h="17004" w="24610">
                  <a:moveTo>
                    <a:pt x="24366" y="1"/>
                  </a:moveTo>
                  <a:lnTo>
                    <a:pt x="24325" y="41"/>
                  </a:lnTo>
                  <a:lnTo>
                    <a:pt x="19891" y="4394"/>
                  </a:lnTo>
                  <a:lnTo>
                    <a:pt x="15457" y="8705"/>
                  </a:lnTo>
                  <a:lnTo>
                    <a:pt x="14441" y="9682"/>
                  </a:lnTo>
                  <a:lnTo>
                    <a:pt x="13383" y="10658"/>
                  </a:lnTo>
                  <a:lnTo>
                    <a:pt x="12325" y="11593"/>
                  </a:lnTo>
                  <a:lnTo>
                    <a:pt x="11227" y="12488"/>
                  </a:lnTo>
                  <a:lnTo>
                    <a:pt x="10048" y="13342"/>
                  </a:lnTo>
                  <a:lnTo>
                    <a:pt x="8868" y="14115"/>
                  </a:lnTo>
                  <a:lnTo>
                    <a:pt x="8258" y="14481"/>
                  </a:lnTo>
                  <a:lnTo>
                    <a:pt x="7648" y="14807"/>
                  </a:lnTo>
                  <a:lnTo>
                    <a:pt x="6997" y="15132"/>
                  </a:lnTo>
                  <a:lnTo>
                    <a:pt x="6346" y="15417"/>
                  </a:lnTo>
                  <a:lnTo>
                    <a:pt x="5614" y="15702"/>
                  </a:lnTo>
                  <a:lnTo>
                    <a:pt x="4841" y="15986"/>
                  </a:lnTo>
                  <a:lnTo>
                    <a:pt x="4109" y="16190"/>
                  </a:lnTo>
                  <a:lnTo>
                    <a:pt x="3336" y="16352"/>
                  </a:lnTo>
                  <a:lnTo>
                    <a:pt x="2563" y="16515"/>
                  </a:lnTo>
                  <a:lnTo>
                    <a:pt x="1750" y="16597"/>
                  </a:lnTo>
                  <a:lnTo>
                    <a:pt x="977" y="16637"/>
                  </a:lnTo>
                  <a:lnTo>
                    <a:pt x="204" y="16597"/>
                  </a:lnTo>
                  <a:lnTo>
                    <a:pt x="123" y="16637"/>
                  </a:lnTo>
                  <a:lnTo>
                    <a:pt x="41" y="16678"/>
                  </a:lnTo>
                  <a:lnTo>
                    <a:pt x="1" y="16719"/>
                  </a:lnTo>
                  <a:lnTo>
                    <a:pt x="1" y="16800"/>
                  </a:lnTo>
                  <a:lnTo>
                    <a:pt x="1" y="16841"/>
                  </a:lnTo>
                  <a:lnTo>
                    <a:pt x="41" y="16922"/>
                  </a:lnTo>
                  <a:lnTo>
                    <a:pt x="123" y="16963"/>
                  </a:lnTo>
                  <a:lnTo>
                    <a:pt x="204" y="17003"/>
                  </a:lnTo>
                  <a:lnTo>
                    <a:pt x="895" y="17003"/>
                  </a:lnTo>
                  <a:lnTo>
                    <a:pt x="1587" y="16963"/>
                  </a:lnTo>
                  <a:lnTo>
                    <a:pt x="2319" y="16922"/>
                  </a:lnTo>
                  <a:lnTo>
                    <a:pt x="3011" y="16800"/>
                  </a:lnTo>
                  <a:lnTo>
                    <a:pt x="3661" y="16678"/>
                  </a:lnTo>
                  <a:lnTo>
                    <a:pt x="4353" y="16515"/>
                  </a:lnTo>
                  <a:lnTo>
                    <a:pt x="5044" y="16312"/>
                  </a:lnTo>
                  <a:lnTo>
                    <a:pt x="5695" y="16068"/>
                  </a:lnTo>
                  <a:lnTo>
                    <a:pt x="6346" y="15824"/>
                  </a:lnTo>
                  <a:lnTo>
                    <a:pt x="6997" y="15539"/>
                  </a:lnTo>
                  <a:lnTo>
                    <a:pt x="7648" y="15214"/>
                  </a:lnTo>
                  <a:lnTo>
                    <a:pt x="8258" y="14888"/>
                  </a:lnTo>
                  <a:lnTo>
                    <a:pt x="9478" y="14156"/>
                  </a:lnTo>
                  <a:lnTo>
                    <a:pt x="10617" y="13383"/>
                  </a:lnTo>
                  <a:lnTo>
                    <a:pt x="11797" y="12488"/>
                  </a:lnTo>
                  <a:lnTo>
                    <a:pt x="12895" y="11593"/>
                  </a:lnTo>
                  <a:lnTo>
                    <a:pt x="13993" y="10617"/>
                  </a:lnTo>
                  <a:lnTo>
                    <a:pt x="15051" y="9641"/>
                  </a:lnTo>
                  <a:lnTo>
                    <a:pt x="17247" y="7485"/>
                  </a:lnTo>
                  <a:lnTo>
                    <a:pt x="19444" y="5370"/>
                  </a:lnTo>
                  <a:lnTo>
                    <a:pt x="24569" y="326"/>
                  </a:lnTo>
                  <a:lnTo>
                    <a:pt x="24610" y="245"/>
                  </a:lnTo>
                  <a:lnTo>
                    <a:pt x="24610" y="163"/>
                  </a:lnTo>
                  <a:lnTo>
                    <a:pt x="24610" y="123"/>
                  </a:lnTo>
                  <a:lnTo>
                    <a:pt x="24569" y="82"/>
                  </a:lnTo>
                  <a:lnTo>
                    <a:pt x="24528" y="41"/>
                  </a:lnTo>
                  <a:lnTo>
                    <a:pt x="244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9"/>
            <p:cNvSpPr/>
            <p:nvPr/>
          </p:nvSpPr>
          <p:spPr>
            <a:xfrm>
              <a:off x="238125" y="918750"/>
              <a:ext cx="596925" cy="409850"/>
            </a:xfrm>
            <a:custGeom>
              <a:rect b="b" l="l" r="r" t="t"/>
              <a:pathLst>
                <a:path extrusionOk="0" h="16394" w="23877">
                  <a:moveTo>
                    <a:pt x="23714" y="1"/>
                  </a:moveTo>
                  <a:lnTo>
                    <a:pt x="23633" y="41"/>
                  </a:lnTo>
                  <a:lnTo>
                    <a:pt x="23592" y="82"/>
                  </a:lnTo>
                  <a:lnTo>
                    <a:pt x="22697" y="1139"/>
                  </a:lnTo>
                  <a:lnTo>
                    <a:pt x="21762" y="2197"/>
                  </a:lnTo>
                  <a:lnTo>
                    <a:pt x="20786" y="3214"/>
                  </a:lnTo>
                  <a:lnTo>
                    <a:pt x="19809" y="4231"/>
                  </a:lnTo>
                  <a:lnTo>
                    <a:pt x="18792" y="5166"/>
                  </a:lnTo>
                  <a:lnTo>
                    <a:pt x="17775" y="6143"/>
                  </a:lnTo>
                  <a:lnTo>
                    <a:pt x="16718" y="7038"/>
                  </a:lnTo>
                  <a:lnTo>
                    <a:pt x="15620" y="7892"/>
                  </a:lnTo>
                  <a:lnTo>
                    <a:pt x="14481" y="8746"/>
                  </a:lnTo>
                  <a:lnTo>
                    <a:pt x="13342" y="9559"/>
                  </a:lnTo>
                  <a:lnTo>
                    <a:pt x="12162" y="10332"/>
                  </a:lnTo>
                  <a:lnTo>
                    <a:pt x="10983" y="11105"/>
                  </a:lnTo>
                  <a:lnTo>
                    <a:pt x="9762" y="11797"/>
                  </a:lnTo>
                  <a:lnTo>
                    <a:pt x="8542" y="12488"/>
                  </a:lnTo>
                  <a:lnTo>
                    <a:pt x="7322" y="13139"/>
                  </a:lnTo>
                  <a:lnTo>
                    <a:pt x="6061" y="13749"/>
                  </a:lnTo>
                  <a:lnTo>
                    <a:pt x="4596" y="14400"/>
                  </a:lnTo>
                  <a:lnTo>
                    <a:pt x="3132" y="14969"/>
                  </a:lnTo>
                  <a:lnTo>
                    <a:pt x="1627" y="15539"/>
                  </a:lnTo>
                  <a:lnTo>
                    <a:pt x="122" y="16027"/>
                  </a:lnTo>
                  <a:lnTo>
                    <a:pt x="81" y="16068"/>
                  </a:lnTo>
                  <a:lnTo>
                    <a:pt x="0" y="16108"/>
                  </a:lnTo>
                  <a:lnTo>
                    <a:pt x="0" y="16190"/>
                  </a:lnTo>
                  <a:lnTo>
                    <a:pt x="0" y="16271"/>
                  </a:lnTo>
                  <a:lnTo>
                    <a:pt x="41" y="16312"/>
                  </a:lnTo>
                  <a:lnTo>
                    <a:pt x="81" y="16393"/>
                  </a:lnTo>
                  <a:lnTo>
                    <a:pt x="244" y="16393"/>
                  </a:lnTo>
                  <a:lnTo>
                    <a:pt x="1586" y="15946"/>
                  </a:lnTo>
                  <a:lnTo>
                    <a:pt x="2888" y="15457"/>
                  </a:lnTo>
                  <a:lnTo>
                    <a:pt x="4230" y="14929"/>
                  </a:lnTo>
                  <a:lnTo>
                    <a:pt x="5532" y="14400"/>
                  </a:lnTo>
                  <a:lnTo>
                    <a:pt x="6793" y="13790"/>
                  </a:lnTo>
                  <a:lnTo>
                    <a:pt x="8095" y="13180"/>
                  </a:lnTo>
                  <a:lnTo>
                    <a:pt x="9315" y="12488"/>
                  </a:lnTo>
                  <a:lnTo>
                    <a:pt x="10535" y="11797"/>
                  </a:lnTo>
                  <a:lnTo>
                    <a:pt x="11755" y="11064"/>
                  </a:lnTo>
                  <a:lnTo>
                    <a:pt x="12935" y="10292"/>
                  </a:lnTo>
                  <a:lnTo>
                    <a:pt x="14074" y="9478"/>
                  </a:lnTo>
                  <a:lnTo>
                    <a:pt x="15213" y="8665"/>
                  </a:lnTo>
                  <a:lnTo>
                    <a:pt x="16352" y="7810"/>
                  </a:lnTo>
                  <a:lnTo>
                    <a:pt x="17409" y="6915"/>
                  </a:lnTo>
                  <a:lnTo>
                    <a:pt x="18467" y="5980"/>
                  </a:lnTo>
                  <a:lnTo>
                    <a:pt x="19525" y="5044"/>
                  </a:lnTo>
                  <a:lnTo>
                    <a:pt x="20663" y="3905"/>
                  </a:lnTo>
                  <a:lnTo>
                    <a:pt x="21762" y="2767"/>
                  </a:lnTo>
                  <a:lnTo>
                    <a:pt x="22819" y="1546"/>
                  </a:lnTo>
                  <a:lnTo>
                    <a:pt x="23836" y="326"/>
                  </a:lnTo>
                  <a:lnTo>
                    <a:pt x="23877" y="285"/>
                  </a:lnTo>
                  <a:lnTo>
                    <a:pt x="23877" y="204"/>
                  </a:lnTo>
                  <a:lnTo>
                    <a:pt x="23836" y="82"/>
                  </a:lnTo>
                  <a:lnTo>
                    <a:pt x="23755" y="41"/>
                  </a:lnTo>
                  <a:lnTo>
                    <a:pt x="2371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9"/>
            <p:cNvSpPr/>
            <p:nvPr/>
          </p:nvSpPr>
          <p:spPr>
            <a:xfrm>
              <a:off x="261500" y="916725"/>
              <a:ext cx="477975" cy="336600"/>
            </a:xfrm>
            <a:custGeom>
              <a:rect b="b" l="l" r="r" t="t"/>
              <a:pathLst>
                <a:path extrusionOk="0" h="13464" w="19119">
                  <a:moveTo>
                    <a:pt x="18915" y="0"/>
                  </a:moveTo>
                  <a:lnTo>
                    <a:pt x="18834" y="41"/>
                  </a:lnTo>
                  <a:lnTo>
                    <a:pt x="18793" y="82"/>
                  </a:lnTo>
                  <a:lnTo>
                    <a:pt x="18101" y="1017"/>
                  </a:lnTo>
                  <a:lnTo>
                    <a:pt x="17410" y="1912"/>
                  </a:lnTo>
                  <a:lnTo>
                    <a:pt x="16678" y="2766"/>
                  </a:lnTo>
                  <a:lnTo>
                    <a:pt x="15946" y="3620"/>
                  </a:lnTo>
                  <a:lnTo>
                    <a:pt x="15132" y="4434"/>
                  </a:lnTo>
                  <a:lnTo>
                    <a:pt x="14319" y="5247"/>
                  </a:lnTo>
                  <a:lnTo>
                    <a:pt x="13505" y="5980"/>
                  </a:lnTo>
                  <a:lnTo>
                    <a:pt x="12610" y="6712"/>
                  </a:lnTo>
                  <a:lnTo>
                    <a:pt x="11756" y="7403"/>
                  </a:lnTo>
                  <a:lnTo>
                    <a:pt x="10820" y="8095"/>
                  </a:lnTo>
                  <a:lnTo>
                    <a:pt x="9885" y="8746"/>
                  </a:lnTo>
                  <a:lnTo>
                    <a:pt x="8949" y="9315"/>
                  </a:lnTo>
                  <a:lnTo>
                    <a:pt x="7973" y="9925"/>
                  </a:lnTo>
                  <a:lnTo>
                    <a:pt x="6997" y="10454"/>
                  </a:lnTo>
                  <a:lnTo>
                    <a:pt x="5980" y="10942"/>
                  </a:lnTo>
                  <a:lnTo>
                    <a:pt x="4963" y="11430"/>
                  </a:lnTo>
                  <a:lnTo>
                    <a:pt x="3783" y="11918"/>
                  </a:lnTo>
                  <a:lnTo>
                    <a:pt x="2563" y="12366"/>
                  </a:lnTo>
                  <a:lnTo>
                    <a:pt x="1343" y="12772"/>
                  </a:lnTo>
                  <a:lnTo>
                    <a:pt x="123" y="13098"/>
                  </a:lnTo>
                  <a:lnTo>
                    <a:pt x="41" y="13139"/>
                  </a:lnTo>
                  <a:lnTo>
                    <a:pt x="1" y="13220"/>
                  </a:lnTo>
                  <a:lnTo>
                    <a:pt x="1" y="13261"/>
                  </a:lnTo>
                  <a:lnTo>
                    <a:pt x="1" y="13342"/>
                  </a:lnTo>
                  <a:lnTo>
                    <a:pt x="41" y="13383"/>
                  </a:lnTo>
                  <a:lnTo>
                    <a:pt x="82" y="13464"/>
                  </a:lnTo>
                  <a:lnTo>
                    <a:pt x="245" y="13464"/>
                  </a:lnTo>
                  <a:lnTo>
                    <a:pt x="1343" y="13179"/>
                  </a:lnTo>
                  <a:lnTo>
                    <a:pt x="2400" y="12813"/>
                  </a:lnTo>
                  <a:lnTo>
                    <a:pt x="3499" y="12406"/>
                  </a:lnTo>
                  <a:lnTo>
                    <a:pt x="4556" y="12000"/>
                  </a:lnTo>
                  <a:lnTo>
                    <a:pt x="5614" y="11552"/>
                  </a:lnTo>
                  <a:lnTo>
                    <a:pt x="6631" y="11023"/>
                  </a:lnTo>
                  <a:lnTo>
                    <a:pt x="7648" y="10495"/>
                  </a:lnTo>
                  <a:lnTo>
                    <a:pt x="8665" y="9925"/>
                  </a:lnTo>
                  <a:lnTo>
                    <a:pt x="9641" y="9356"/>
                  </a:lnTo>
                  <a:lnTo>
                    <a:pt x="10576" y="8705"/>
                  </a:lnTo>
                  <a:lnTo>
                    <a:pt x="11512" y="8054"/>
                  </a:lnTo>
                  <a:lnTo>
                    <a:pt x="12447" y="7363"/>
                  </a:lnTo>
                  <a:lnTo>
                    <a:pt x="13342" y="6630"/>
                  </a:lnTo>
                  <a:lnTo>
                    <a:pt x="14197" y="5858"/>
                  </a:lnTo>
                  <a:lnTo>
                    <a:pt x="15010" y="5085"/>
                  </a:lnTo>
                  <a:lnTo>
                    <a:pt x="15824" y="4271"/>
                  </a:lnTo>
                  <a:lnTo>
                    <a:pt x="16718" y="3295"/>
                  </a:lnTo>
                  <a:lnTo>
                    <a:pt x="17532" y="2319"/>
                  </a:lnTo>
                  <a:lnTo>
                    <a:pt x="18345" y="1302"/>
                  </a:lnTo>
                  <a:lnTo>
                    <a:pt x="19078" y="285"/>
                  </a:lnTo>
                  <a:lnTo>
                    <a:pt x="19118" y="204"/>
                  </a:lnTo>
                  <a:lnTo>
                    <a:pt x="19118" y="122"/>
                  </a:lnTo>
                  <a:lnTo>
                    <a:pt x="19078" y="82"/>
                  </a:lnTo>
                  <a:lnTo>
                    <a:pt x="19037" y="41"/>
                  </a:lnTo>
                  <a:lnTo>
                    <a:pt x="1891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9"/>
            <p:cNvSpPr/>
            <p:nvPr/>
          </p:nvSpPr>
          <p:spPr>
            <a:xfrm>
              <a:off x="277775" y="921800"/>
              <a:ext cx="404750" cy="281700"/>
            </a:xfrm>
            <a:custGeom>
              <a:rect b="b" l="l" r="r" t="t"/>
              <a:pathLst>
                <a:path extrusionOk="0" h="11268" w="1619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9"/>
            <p:cNvSpPr/>
            <p:nvPr/>
          </p:nvSpPr>
          <p:spPr>
            <a:xfrm>
              <a:off x="329625" y="896375"/>
              <a:ext cx="264425" cy="187150"/>
            </a:xfrm>
            <a:custGeom>
              <a:rect b="b" l="l" r="r" t="t"/>
              <a:pathLst>
                <a:path extrusionOk="0" h="7486" w="10577">
                  <a:moveTo>
                    <a:pt x="7038" y="1"/>
                  </a:moveTo>
                  <a:lnTo>
                    <a:pt x="6956" y="41"/>
                  </a:lnTo>
                  <a:lnTo>
                    <a:pt x="5940" y="651"/>
                  </a:lnTo>
                  <a:lnTo>
                    <a:pt x="4963" y="1262"/>
                  </a:lnTo>
                  <a:lnTo>
                    <a:pt x="4028" y="1953"/>
                  </a:lnTo>
                  <a:lnTo>
                    <a:pt x="3133" y="2645"/>
                  </a:lnTo>
                  <a:lnTo>
                    <a:pt x="2197" y="3417"/>
                  </a:lnTo>
                  <a:lnTo>
                    <a:pt x="1343" y="4231"/>
                  </a:lnTo>
                  <a:lnTo>
                    <a:pt x="936" y="4597"/>
                  </a:lnTo>
                  <a:lnTo>
                    <a:pt x="570" y="5004"/>
                  </a:lnTo>
                  <a:lnTo>
                    <a:pt x="408" y="5207"/>
                  </a:lnTo>
                  <a:lnTo>
                    <a:pt x="286" y="5451"/>
                  </a:lnTo>
                  <a:lnTo>
                    <a:pt x="164" y="5655"/>
                  </a:lnTo>
                  <a:lnTo>
                    <a:pt x="82" y="5899"/>
                  </a:lnTo>
                  <a:lnTo>
                    <a:pt x="42" y="6143"/>
                  </a:lnTo>
                  <a:lnTo>
                    <a:pt x="1" y="6346"/>
                  </a:lnTo>
                  <a:lnTo>
                    <a:pt x="42" y="6550"/>
                  </a:lnTo>
                  <a:lnTo>
                    <a:pt x="82" y="6753"/>
                  </a:lnTo>
                  <a:lnTo>
                    <a:pt x="164" y="6956"/>
                  </a:lnTo>
                  <a:lnTo>
                    <a:pt x="286" y="7119"/>
                  </a:lnTo>
                  <a:lnTo>
                    <a:pt x="448" y="7282"/>
                  </a:lnTo>
                  <a:lnTo>
                    <a:pt x="652" y="7404"/>
                  </a:lnTo>
                  <a:lnTo>
                    <a:pt x="896" y="7485"/>
                  </a:lnTo>
                  <a:lnTo>
                    <a:pt x="1140" y="7485"/>
                  </a:lnTo>
                  <a:lnTo>
                    <a:pt x="1384" y="7444"/>
                  </a:lnTo>
                  <a:lnTo>
                    <a:pt x="1669" y="7404"/>
                  </a:lnTo>
                  <a:lnTo>
                    <a:pt x="2157" y="7160"/>
                  </a:lnTo>
                  <a:lnTo>
                    <a:pt x="2604" y="6916"/>
                  </a:lnTo>
                  <a:lnTo>
                    <a:pt x="3621" y="6346"/>
                  </a:lnTo>
                  <a:lnTo>
                    <a:pt x="4638" y="5777"/>
                  </a:lnTo>
                  <a:lnTo>
                    <a:pt x="5614" y="5126"/>
                  </a:lnTo>
                  <a:lnTo>
                    <a:pt x="6550" y="4475"/>
                  </a:lnTo>
                  <a:lnTo>
                    <a:pt x="7607" y="3662"/>
                  </a:lnTo>
                  <a:lnTo>
                    <a:pt x="8584" y="2848"/>
                  </a:lnTo>
                  <a:lnTo>
                    <a:pt x="9600" y="1953"/>
                  </a:lnTo>
                  <a:lnTo>
                    <a:pt x="10536" y="1058"/>
                  </a:lnTo>
                  <a:lnTo>
                    <a:pt x="10577" y="977"/>
                  </a:lnTo>
                  <a:lnTo>
                    <a:pt x="10577" y="936"/>
                  </a:lnTo>
                  <a:lnTo>
                    <a:pt x="10577" y="855"/>
                  </a:lnTo>
                  <a:lnTo>
                    <a:pt x="10536" y="814"/>
                  </a:lnTo>
                  <a:lnTo>
                    <a:pt x="10455" y="774"/>
                  </a:lnTo>
                  <a:lnTo>
                    <a:pt x="10414" y="733"/>
                  </a:lnTo>
                  <a:lnTo>
                    <a:pt x="10333" y="774"/>
                  </a:lnTo>
                  <a:lnTo>
                    <a:pt x="10251" y="814"/>
                  </a:lnTo>
                  <a:lnTo>
                    <a:pt x="9478" y="1546"/>
                  </a:lnTo>
                  <a:lnTo>
                    <a:pt x="8706" y="2238"/>
                  </a:lnTo>
                  <a:lnTo>
                    <a:pt x="7892" y="2929"/>
                  </a:lnTo>
                  <a:lnTo>
                    <a:pt x="7079" y="3621"/>
                  </a:lnTo>
                  <a:lnTo>
                    <a:pt x="6224" y="4231"/>
                  </a:lnTo>
                  <a:lnTo>
                    <a:pt x="5329" y="4841"/>
                  </a:lnTo>
                  <a:lnTo>
                    <a:pt x="4435" y="5451"/>
                  </a:lnTo>
                  <a:lnTo>
                    <a:pt x="3540" y="5980"/>
                  </a:lnTo>
                  <a:lnTo>
                    <a:pt x="2604" y="6550"/>
                  </a:lnTo>
                  <a:lnTo>
                    <a:pt x="2116" y="6794"/>
                  </a:lnTo>
                  <a:lnTo>
                    <a:pt x="1628" y="6997"/>
                  </a:lnTo>
                  <a:lnTo>
                    <a:pt x="1384" y="7078"/>
                  </a:lnTo>
                  <a:lnTo>
                    <a:pt x="1140" y="7119"/>
                  </a:lnTo>
                  <a:lnTo>
                    <a:pt x="855" y="7078"/>
                  </a:lnTo>
                  <a:lnTo>
                    <a:pt x="733" y="7038"/>
                  </a:lnTo>
                  <a:lnTo>
                    <a:pt x="652" y="6956"/>
                  </a:lnTo>
                  <a:lnTo>
                    <a:pt x="489" y="6794"/>
                  </a:lnTo>
                  <a:lnTo>
                    <a:pt x="408" y="6590"/>
                  </a:lnTo>
                  <a:lnTo>
                    <a:pt x="408" y="6387"/>
                  </a:lnTo>
                  <a:lnTo>
                    <a:pt x="408" y="6183"/>
                  </a:lnTo>
                  <a:lnTo>
                    <a:pt x="448" y="5939"/>
                  </a:lnTo>
                  <a:lnTo>
                    <a:pt x="530" y="5695"/>
                  </a:lnTo>
                  <a:lnTo>
                    <a:pt x="652" y="5492"/>
                  </a:lnTo>
                  <a:lnTo>
                    <a:pt x="814" y="5289"/>
                  </a:lnTo>
                  <a:lnTo>
                    <a:pt x="1180" y="4882"/>
                  </a:lnTo>
                  <a:lnTo>
                    <a:pt x="1547" y="4556"/>
                  </a:lnTo>
                  <a:lnTo>
                    <a:pt x="2319" y="3824"/>
                  </a:lnTo>
                  <a:lnTo>
                    <a:pt x="3133" y="3133"/>
                  </a:lnTo>
                  <a:lnTo>
                    <a:pt x="4068" y="2360"/>
                  </a:lnTo>
                  <a:lnTo>
                    <a:pt x="5085" y="1668"/>
                  </a:lnTo>
                  <a:lnTo>
                    <a:pt x="6102" y="977"/>
                  </a:lnTo>
                  <a:lnTo>
                    <a:pt x="7160" y="367"/>
                  </a:lnTo>
                  <a:lnTo>
                    <a:pt x="7201" y="326"/>
                  </a:lnTo>
                  <a:lnTo>
                    <a:pt x="7241" y="245"/>
                  </a:lnTo>
                  <a:lnTo>
                    <a:pt x="7241" y="163"/>
                  </a:lnTo>
                  <a:lnTo>
                    <a:pt x="7201" y="123"/>
                  </a:lnTo>
                  <a:lnTo>
                    <a:pt x="7160" y="82"/>
                  </a:lnTo>
                  <a:lnTo>
                    <a:pt x="7119" y="41"/>
                  </a:lnTo>
                  <a:lnTo>
                    <a:pt x="70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1" name="Google Shape;681;p19"/>
          <p:cNvGrpSpPr/>
          <p:nvPr/>
        </p:nvGrpSpPr>
        <p:grpSpPr>
          <a:xfrm flipH="1" rot="-1707809">
            <a:off x="-717545" y="-721343"/>
            <a:ext cx="1340703" cy="1721669"/>
            <a:chOff x="2659350" y="1746500"/>
            <a:chExt cx="379350" cy="487125"/>
          </a:xfrm>
        </p:grpSpPr>
        <p:sp>
          <p:nvSpPr>
            <p:cNvPr id="682" name="Google Shape;682;p19"/>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9"/>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9"/>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5" name="Google Shape;685;p19"/>
          <p:cNvGrpSpPr/>
          <p:nvPr/>
        </p:nvGrpSpPr>
        <p:grpSpPr>
          <a:xfrm>
            <a:off x="505093" y="1267317"/>
            <a:ext cx="474643" cy="299712"/>
            <a:chOff x="7729218" y="1694205"/>
            <a:chExt cx="474643" cy="299712"/>
          </a:xfrm>
        </p:grpSpPr>
        <p:sp>
          <p:nvSpPr>
            <p:cNvPr id="686" name="Google Shape;686;p19"/>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9"/>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8" name="Google Shape;688;p19"/>
          <p:cNvSpPr/>
          <p:nvPr/>
        </p:nvSpPr>
        <p:spPr>
          <a:xfrm>
            <a:off x="6054153" y="466334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9"/>
          <p:cNvSpPr/>
          <p:nvPr/>
        </p:nvSpPr>
        <p:spPr>
          <a:xfrm>
            <a:off x="7739087" y="4470668"/>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9"/>
          <p:cNvSpPr/>
          <p:nvPr/>
        </p:nvSpPr>
        <p:spPr>
          <a:xfrm>
            <a:off x="8772703" y="140914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9"/>
          <p:cNvSpPr/>
          <p:nvPr/>
        </p:nvSpPr>
        <p:spPr>
          <a:xfrm>
            <a:off x="7371478" y="20614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9"/>
          <p:cNvSpPr/>
          <p:nvPr/>
        </p:nvSpPr>
        <p:spPr>
          <a:xfrm>
            <a:off x="1648337" y="291793"/>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9"/>
          <p:cNvSpPr/>
          <p:nvPr/>
        </p:nvSpPr>
        <p:spPr>
          <a:xfrm>
            <a:off x="278996" y="309133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_1">
    <p:spTree>
      <p:nvGrpSpPr>
        <p:cNvPr id="694" name="Shape 694"/>
        <p:cNvGrpSpPr/>
        <p:nvPr/>
      </p:nvGrpSpPr>
      <p:grpSpPr>
        <a:xfrm>
          <a:off x="0" y="0"/>
          <a:ext cx="0" cy="0"/>
          <a:chOff x="0" y="0"/>
          <a:chExt cx="0" cy="0"/>
        </a:xfrm>
      </p:grpSpPr>
      <p:sp>
        <p:nvSpPr>
          <p:cNvPr id="695" name="Google Shape;695;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696" name="Google Shape;696;p20"/>
          <p:cNvSpPr txBox="1"/>
          <p:nvPr>
            <p:ph idx="2" type="title"/>
          </p:nvPr>
        </p:nvSpPr>
        <p:spPr>
          <a:xfrm>
            <a:off x="1154800" y="2738353"/>
            <a:ext cx="2098800" cy="73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97" name="Google Shape;697;p20"/>
          <p:cNvSpPr txBox="1"/>
          <p:nvPr>
            <p:ph idx="1" type="subTitle"/>
          </p:nvPr>
        </p:nvSpPr>
        <p:spPr>
          <a:xfrm>
            <a:off x="1154800" y="3446270"/>
            <a:ext cx="2098800" cy="86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98" name="Google Shape;698;p20"/>
          <p:cNvSpPr txBox="1"/>
          <p:nvPr>
            <p:ph idx="3" type="title"/>
          </p:nvPr>
        </p:nvSpPr>
        <p:spPr>
          <a:xfrm>
            <a:off x="3522601" y="2738353"/>
            <a:ext cx="2098800" cy="73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99" name="Google Shape;699;p20"/>
          <p:cNvSpPr txBox="1"/>
          <p:nvPr>
            <p:ph idx="4" type="subTitle"/>
          </p:nvPr>
        </p:nvSpPr>
        <p:spPr>
          <a:xfrm>
            <a:off x="3522603" y="3446270"/>
            <a:ext cx="2098800" cy="86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00" name="Google Shape;700;p20"/>
          <p:cNvSpPr txBox="1"/>
          <p:nvPr>
            <p:ph idx="5" type="title"/>
          </p:nvPr>
        </p:nvSpPr>
        <p:spPr>
          <a:xfrm>
            <a:off x="5890403" y="2738353"/>
            <a:ext cx="2098800" cy="733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01" name="Google Shape;701;p20"/>
          <p:cNvSpPr txBox="1"/>
          <p:nvPr>
            <p:ph idx="6" type="subTitle"/>
          </p:nvPr>
        </p:nvSpPr>
        <p:spPr>
          <a:xfrm>
            <a:off x="5890412" y="3446270"/>
            <a:ext cx="2098800" cy="869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702" name="Google Shape;702;p20"/>
          <p:cNvGrpSpPr/>
          <p:nvPr/>
        </p:nvGrpSpPr>
        <p:grpSpPr>
          <a:xfrm flipH="1">
            <a:off x="3743376" y="4635234"/>
            <a:ext cx="474643" cy="301588"/>
            <a:chOff x="7593894" y="395296"/>
            <a:chExt cx="474643" cy="301588"/>
          </a:xfrm>
        </p:grpSpPr>
        <p:sp>
          <p:nvSpPr>
            <p:cNvPr id="703" name="Google Shape;703;p20"/>
            <p:cNvSpPr/>
            <p:nvPr/>
          </p:nvSpPr>
          <p:spPr>
            <a:xfrm>
              <a:off x="7603183" y="404585"/>
              <a:ext cx="456065" cy="282964"/>
            </a:xfrm>
            <a:custGeom>
              <a:rect b="b" l="l" r="r" t="t"/>
              <a:pathLst>
                <a:path extrusionOk="0" h="6184" w="9967">
                  <a:moveTo>
                    <a:pt x="4678" y="1"/>
                  </a:moveTo>
                  <a:lnTo>
                    <a:pt x="4394" y="42"/>
                  </a:lnTo>
                  <a:lnTo>
                    <a:pt x="4109" y="164"/>
                  </a:lnTo>
                  <a:lnTo>
                    <a:pt x="3824" y="286"/>
                  </a:lnTo>
                  <a:lnTo>
                    <a:pt x="3540" y="448"/>
                  </a:lnTo>
                  <a:lnTo>
                    <a:pt x="3336" y="692"/>
                  </a:lnTo>
                  <a:lnTo>
                    <a:pt x="3133" y="936"/>
                  </a:lnTo>
                  <a:lnTo>
                    <a:pt x="2970" y="1181"/>
                  </a:lnTo>
                  <a:lnTo>
                    <a:pt x="2848" y="1465"/>
                  </a:lnTo>
                  <a:lnTo>
                    <a:pt x="2767" y="1750"/>
                  </a:lnTo>
                  <a:lnTo>
                    <a:pt x="2685" y="2075"/>
                  </a:lnTo>
                  <a:lnTo>
                    <a:pt x="2645" y="2360"/>
                  </a:lnTo>
                  <a:lnTo>
                    <a:pt x="2645" y="2686"/>
                  </a:lnTo>
                  <a:lnTo>
                    <a:pt x="2685" y="3011"/>
                  </a:lnTo>
                  <a:lnTo>
                    <a:pt x="2441" y="2848"/>
                  </a:lnTo>
                  <a:lnTo>
                    <a:pt x="2197" y="2767"/>
                  </a:lnTo>
                  <a:lnTo>
                    <a:pt x="1953" y="2686"/>
                  </a:lnTo>
                  <a:lnTo>
                    <a:pt x="1424" y="2686"/>
                  </a:lnTo>
                  <a:lnTo>
                    <a:pt x="1180" y="2767"/>
                  </a:lnTo>
                  <a:lnTo>
                    <a:pt x="936" y="2848"/>
                  </a:lnTo>
                  <a:lnTo>
                    <a:pt x="692" y="2970"/>
                  </a:lnTo>
                  <a:lnTo>
                    <a:pt x="570" y="3092"/>
                  </a:lnTo>
                  <a:lnTo>
                    <a:pt x="407" y="3214"/>
                  </a:lnTo>
                  <a:lnTo>
                    <a:pt x="204" y="3540"/>
                  </a:lnTo>
                  <a:lnTo>
                    <a:pt x="41" y="3906"/>
                  </a:lnTo>
                  <a:lnTo>
                    <a:pt x="1" y="4272"/>
                  </a:lnTo>
                  <a:lnTo>
                    <a:pt x="1" y="4679"/>
                  </a:lnTo>
                  <a:lnTo>
                    <a:pt x="82" y="5045"/>
                  </a:lnTo>
                  <a:lnTo>
                    <a:pt x="285" y="5370"/>
                  </a:lnTo>
                  <a:lnTo>
                    <a:pt x="407" y="5533"/>
                  </a:lnTo>
                  <a:lnTo>
                    <a:pt x="529" y="5655"/>
                  </a:lnTo>
                  <a:lnTo>
                    <a:pt x="814" y="5858"/>
                  </a:lnTo>
                  <a:lnTo>
                    <a:pt x="1180" y="6021"/>
                  </a:lnTo>
                  <a:lnTo>
                    <a:pt x="1587" y="6102"/>
                  </a:lnTo>
                  <a:lnTo>
                    <a:pt x="1994" y="6143"/>
                  </a:lnTo>
                  <a:lnTo>
                    <a:pt x="2848" y="6184"/>
                  </a:lnTo>
                  <a:lnTo>
                    <a:pt x="3580" y="6143"/>
                  </a:lnTo>
                  <a:lnTo>
                    <a:pt x="4678" y="6143"/>
                  </a:lnTo>
                  <a:lnTo>
                    <a:pt x="5736" y="6102"/>
                  </a:lnTo>
                  <a:lnTo>
                    <a:pt x="6834" y="6021"/>
                  </a:lnTo>
                  <a:lnTo>
                    <a:pt x="7892" y="5899"/>
                  </a:lnTo>
                  <a:lnTo>
                    <a:pt x="8543" y="5818"/>
                  </a:lnTo>
                  <a:lnTo>
                    <a:pt x="8868" y="5736"/>
                  </a:lnTo>
                  <a:lnTo>
                    <a:pt x="9153" y="5614"/>
                  </a:lnTo>
                  <a:lnTo>
                    <a:pt x="9438" y="5452"/>
                  </a:lnTo>
                  <a:lnTo>
                    <a:pt x="9682" y="5248"/>
                  </a:lnTo>
                  <a:lnTo>
                    <a:pt x="9844" y="5045"/>
                  </a:lnTo>
                  <a:lnTo>
                    <a:pt x="9926" y="4760"/>
                  </a:lnTo>
                  <a:lnTo>
                    <a:pt x="9966" y="4557"/>
                  </a:lnTo>
                  <a:lnTo>
                    <a:pt x="9966" y="4353"/>
                  </a:lnTo>
                  <a:lnTo>
                    <a:pt x="9885" y="4150"/>
                  </a:lnTo>
                  <a:lnTo>
                    <a:pt x="9804" y="3946"/>
                  </a:lnTo>
                  <a:lnTo>
                    <a:pt x="9682" y="3784"/>
                  </a:lnTo>
                  <a:lnTo>
                    <a:pt x="9560" y="3662"/>
                  </a:lnTo>
                  <a:lnTo>
                    <a:pt x="9397" y="3499"/>
                  </a:lnTo>
                  <a:lnTo>
                    <a:pt x="9234" y="3418"/>
                  </a:lnTo>
                  <a:lnTo>
                    <a:pt x="9031" y="3336"/>
                  </a:lnTo>
                  <a:lnTo>
                    <a:pt x="8827" y="3296"/>
                  </a:lnTo>
                  <a:lnTo>
                    <a:pt x="8421" y="3296"/>
                  </a:lnTo>
                  <a:lnTo>
                    <a:pt x="8014" y="3418"/>
                  </a:lnTo>
                  <a:lnTo>
                    <a:pt x="7648" y="3580"/>
                  </a:lnTo>
                  <a:lnTo>
                    <a:pt x="7729" y="3458"/>
                  </a:lnTo>
                  <a:lnTo>
                    <a:pt x="7770" y="3296"/>
                  </a:lnTo>
                  <a:lnTo>
                    <a:pt x="7811" y="3011"/>
                  </a:lnTo>
                  <a:lnTo>
                    <a:pt x="7729" y="2726"/>
                  </a:lnTo>
                  <a:lnTo>
                    <a:pt x="7648" y="2564"/>
                  </a:lnTo>
                  <a:lnTo>
                    <a:pt x="7566" y="2441"/>
                  </a:lnTo>
                  <a:lnTo>
                    <a:pt x="7444" y="2360"/>
                  </a:lnTo>
                  <a:lnTo>
                    <a:pt x="7322" y="2279"/>
                  </a:lnTo>
                  <a:lnTo>
                    <a:pt x="7038" y="2157"/>
                  </a:lnTo>
                  <a:lnTo>
                    <a:pt x="6590" y="2157"/>
                  </a:lnTo>
                  <a:lnTo>
                    <a:pt x="6428" y="2197"/>
                  </a:lnTo>
                  <a:lnTo>
                    <a:pt x="6550" y="1913"/>
                  </a:lnTo>
                  <a:lnTo>
                    <a:pt x="6550" y="1628"/>
                  </a:lnTo>
                  <a:lnTo>
                    <a:pt x="6550" y="1303"/>
                  </a:lnTo>
                  <a:lnTo>
                    <a:pt x="6428" y="1018"/>
                  </a:lnTo>
                  <a:lnTo>
                    <a:pt x="6306" y="733"/>
                  </a:lnTo>
                  <a:lnTo>
                    <a:pt x="6102" y="489"/>
                  </a:lnTo>
                  <a:lnTo>
                    <a:pt x="5858" y="286"/>
                  </a:lnTo>
                  <a:lnTo>
                    <a:pt x="5614" y="164"/>
                  </a:lnTo>
                  <a:lnTo>
                    <a:pt x="5289" y="42"/>
                  </a:lnTo>
                  <a:lnTo>
                    <a:pt x="50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0"/>
            <p:cNvSpPr/>
            <p:nvPr/>
          </p:nvSpPr>
          <p:spPr>
            <a:xfrm>
              <a:off x="7593894" y="395296"/>
              <a:ext cx="474643" cy="301588"/>
            </a:xfrm>
            <a:custGeom>
              <a:rect b="b" l="l" r="r" t="t"/>
              <a:pathLst>
                <a:path extrusionOk="0" h="6591" w="10373">
                  <a:moveTo>
                    <a:pt x="5329" y="407"/>
                  </a:moveTo>
                  <a:lnTo>
                    <a:pt x="5532" y="448"/>
                  </a:lnTo>
                  <a:lnTo>
                    <a:pt x="5695" y="529"/>
                  </a:lnTo>
                  <a:lnTo>
                    <a:pt x="5858" y="611"/>
                  </a:lnTo>
                  <a:lnTo>
                    <a:pt x="6020" y="733"/>
                  </a:lnTo>
                  <a:lnTo>
                    <a:pt x="6183" y="855"/>
                  </a:lnTo>
                  <a:lnTo>
                    <a:pt x="6305" y="1017"/>
                  </a:lnTo>
                  <a:lnTo>
                    <a:pt x="6386" y="1180"/>
                  </a:lnTo>
                  <a:lnTo>
                    <a:pt x="6468" y="1384"/>
                  </a:lnTo>
                  <a:lnTo>
                    <a:pt x="6549" y="1546"/>
                  </a:lnTo>
                  <a:lnTo>
                    <a:pt x="6549" y="1750"/>
                  </a:lnTo>
                  <a:lnTo>
                    <a:pt x="6549" y="1953"/>
                  </a:lnTo>
                  <a:lnTo>
                    <a:pt x="6549" y="2116"/>
                  </a:lnTo>
                  <a:lnTo>
                    <a:pt x="6468" y="2319"/>
                  </a:lnTo>
                  <a:lnTo>
                    <a:pt x="6468" y="2441"/>
                  </a:lnTo>
                  <a:lnTo>
                    <a:pt x="6509" y="2522"/>
                  </a:lnTo>
                  <a:lnTo>
                    <a:pt x="6590" y="2604"/>
                  </a:lnTo>
                  <a:lnTo>
                    <a:pt x="6712" y="2604"/>
                  </a:lnTo>
                  <a:lnTo>
                    <a:pt x="6956" y="2563"/>
                  </a:lnTo>
                  <a:lnTo>
                    <a:pt x="7200" y="2563"/>
                  </a:lnTo>
                  <a:lnTo>
                    <a:pt x="7403" y="2644"/>
                  </a:lnTo>
                  <a:lnTo>
                    <a:pt x="7607" y="2807"/>
                  </a:lnTo>
                  <a:lnTo>
                    <a:pt x="7729" y="2970"/>
                  </a:lnTo>
                  <a:lnTo>
                    <a:pt x="7810" y="3214"/>
                  </a:lnTo>
                  <a:lnTo>
                    <a:pt x="7769" y="3458"/>
                  </a:lnTo>
                  <a:lnTo>
                    <a:pt x="7688" y="3702"/>
                  </a:lnTo>
                  <a:lnTo>
                    <a:pt x="7647" y="3783"/>
                  </a:lnTo>
                  <a:lnTo>
                    <a:pt x="7647" y="3824"/>
                  </a:lnTo>
                  <a:lnTo>
                    <a:pt x="7729" y="3946"/>
                  </a:lnTo>
                  <a:lnTo>
                    <a:pt x="7851" y="3987"/>
                  </a:lnTo>
                  <a:lnTo>
                    <a:pt x="7973" y="3987"/>
                  </a:lnTo>
                  <a:lnTo>
                    <a:pt x="8298" y="3824"/>
                  </a:lnTo>
                  <a:lnTo>
                    <a:pt x="8624" y="3702"/>
                  </a:lnTo>
                  <a:lnTo>
                    <a:pt x="8990" y="3702"/>
                  </a:lnTo>
                  <a:lnTo>
                    <a:pt x="9152" y="3743"/>
                  </a:lnTo>
                  <a:lnTo>
                    <a:pt x="9356" y="3824"/>
                  </a:lnTo>
                  <a:lnTo>
                    <a:pt x="9478" y="3865"/>
                  </a:lnTo>
                  <a:lnTo>
                    <a:pt x="9641" y="3987"/>
                  </a:lnTo>
                  <a:lnTo>
                    <a:pt x="9722" y="4109"/>
                  </a:lnTo>
                  <a:lnTo>
                    <a:pt x="9844" y="4231"/>
                  </a:lnTo>
                  <a:lnTo>
                    <a:pt x="9925" y="4394"/>
                  </a:lnTo>
                  <a:lnTo>
                    <a:pt x="9966" y="4556"/>
                  </a:lnTo>
                  <a:lnTo>
                    <a:pt x="9966" y="4719"/>
                  </a:lnTo>
                  <a:lnTo>
                    <a:pt x="9966" y="4882"/>
                  </a:lnTo>
                  <a:lnTo>
                    <a:pt x="9844" y="5166"/>
                  </a:lnTo>
                  <a:lnTo>
                    <a:pt x="9681" y="5370"/>
                  </a:lnTo>
                  <a:lnTo>
                    <a:pt x="9478" y="5532"/>
                  </a:lnTo>
                  <a:lnTo>
                    <a:pt x="9193" y="5655"/>
                  </a:lnTo>
                  <a:lnTo>
                    <a:pt x="8949" y="5777"/>
                  </a:lnTo>
                  <a:lnTo>
                    <a:pt x="8624" y="5858"/>
                  </a:lnTo>
                  <a:lnTo>
                    <a:pt x="8095" y="5939"/>
                  </a:lnTo>
                  <a:lnTo>
                    <a:pt x="8014" y="5939"/>
                  </a:lnTo>
                  <a:lnTo>
                    <a:pt x="8005" y="5947"/>
                  </a:lnTo>
                  <a:lnTo>
                    <a:pt x="8005" y="5947"/>
                  </a:lnTo>
                  <a:lnTo>
                    <a:pt x="6753" y="6061"/>
                  </a:lnTo>
                  <a:lnTo>
                    <a:pt x="5410" y="6143"/>
                  </a:lnTo>
                  <a:lnTo>
                    <a:pt x="4068" y="6183"/>
                  </a:lnTo>
                  <a:lnTo>
                    <a:pt x="2685" y="6183"/>
                  </a:lnTo>
                  <a:lnTo>
                    <a:pt x="2197" y="6143"/>
                  </a:lnTo>
                  <a:lnTo>
                    <a:pt x="1668" y="6102"/>
                  </a:lnTo>
                  <a:lnTo>
                    <a:pt x="1424" y="6021"/>
                  </a:lnTo>
                  <a:lnTo>
                    <a:pt x="1180" y="5939"/>
                  </a:lnTo>
                  <a:lnTo>
                    <a:pt x="977" y="5817"/>
                  </a:lnTo>
                  <a:lnTo>
                    <a:pt x="773" y="5655"/>
                  </a:lnTo>
                  <a:lnTo>
                    <a:pt x="610" y="5451"/>
                  </a:lnTo>
                  <a:lnTo>
                    <a:pt x="529" y="5248"/>
                  </a:lnTo>
                  <a:lnTo>
                    <a:pt x="448" y="5004"/>
                  </a:lnTo>
                  <a:lnTo>
                    <a:pt x="407" y="4800"/>
                  </a:lnTo>
                  <a:lnTo>
                    <a:pt x="407" y="4556"/>
                  </a:lnTo>
                  <a:lnTo>
                    <a:pt x="407" y="4312"/>
                  </a:lnTo>
                  <a:lnTo>
                    <a:pt x="488" y="4068"/>
                  </a:lnTo>
                  <a:lnTo>
                    <a:pt x="570" y="3865"/>
                  </a:lnTo>
                  <a:lnTo>
                    <a:pt x="773" y="3580"/>
                  </a:lnTo>
                  <a:lnTo>
                    <a:pt x="1017" y="3377"/>
                  </a:lnTo>
                  <a:lnTo>
                    <a:pt x="1261" y="3214"/>
                  </a:lnTo>
                  <a:lnTo>
                    <a:pt x="1587" y="3133"/>
                  </a:lnTo>
                  <a:lnTo>
                    <a:pt x="1871" y="3092"/>
                  </a:lnTo>
                  <a:lnTo>
                    <a:pt x="2197" y="3133"/>
                  </a:lnTo>
                  <a:lnTo>
                    <a:pt x="2482" y="3214"/>
                  </a:lnTo>
                  <a:lnTo>
                    <a:pt x="2766" y="3377"/>
                  </a:lnTo>
                  <a:lnTo>
                    <a:pt x="2970" y="3377"/>
                  </a:lnTo>
                  <a:lnTo>
                    <a:pt x="3051" y="3295"/>
                  </a:lnTo>
                  <a:lnTo>
                    <a:pt x="3092" y="3214"/>
                  </a:lnTo>
                  <a:lnTo>
                    <a:pt x="3051" y="2767"/>
                  </a:lnTo>
                  <a:lnTo>
                    <a:pt x="3092" y="2319"/>
                  </a:lnTo>
                  <a:lnTo>
                    <a:pt x="3214" y="1872"/>
                  </a:lnTo>
                  <a:lnTo>
                    <a:pt x="3376" y="1465"/>
                  </a:lnTo>
                  <a:lnTo>
                    <a:pt x="3621" y="1099"/>
                  </a:lnTo>
                  <a:lnTo>
                    <a:pt x="3905" y="814"/>
                  </a:lnTo>
                  <a:lnTo>
                    <a:pt x="4068" y="692"/>
                  </a:lnTo>
                  <a:lnTo>
                    <a:pt x="4271" y="570"/>
                  </a:lnTo>
                  <a:lnTo>
                    <a:pt x="4475" y="489"/>
                  </a:lnTo>
                  <a:lnTo>
                    <a:pt x="4719" y="448"/>
                  </a:lnTo>
                  <a:lnTo>
                    <a:pt x="5126" y="407"/>
                  </a:lnTo>
                  <a:close/>
                  <a:moveTo>
                    <a:pt x="4881" y="1"/>
                  </a:moveTo>
                  <a:lnTo>
                    <a:pt x="4597" y="41"/>
                  </a:lnTo>
                  <a:lnTo>
                    <a:pt x="4312" y="123"/>
                  </a:lnTo>
                  <a:lnTo>
                    <a:pt x="4068" y="245"/>
                  </a:lnTo>
                  <a:lnTo>
                    <a:pt x="3865" y="367"/>
                  </a:lnTo>
                  <a:lnTo>
                    <a:pt x="3621" y="529"/>
                  </a:lnTo>
                  <a:lnTo>
                    <a:pt x="3458" y="692"/>
                  </a:lnTo>
                  <a:lnTo>
                    <a:pt x="3254" y="895"/>
                  </a:lnTo>
                  <a:lnTo>
                    <a:pt x="3132" y="1099"/>
                  </a:lnTo>
                  <a:lnTo>
                    <a:pt x="3010" y="1343"/>
                  </a:lnTo>
                  <a:lnTo>
                    <a:pt x="2888" y="1587"/>
                  </a:lnTo>
                  <a:lnTo>
                    <a:pt x="2726" y="2116"/>
                  </a:lnTo>
                  <a:lnTo>
                    <a:pt x="2644" y="2644"/>
                  </a:lnTo>
                  <a:lnTo>
                    <a:pt x="2661" y="2878"/>
                  </a:lnTo>
                  <a:lnTo>
                    <a:pt x="2661" y="2878"/>
                  </a:lnTo>
                  <a:lnTo>
                    <a:pt x="2400" y="2767"/>
                  </a:lnTo>
                  <a:lnTo>
                    <a:pt x="2115" y="2685"/>
                  </a:lnTo>
                  <a:lnTo>
                    <a:pt x="1790" y="2685"/>
                  </a:lnTo>
                  <a:lnTo>
                    <a:pt x="1465" y="2726"/>
                  </a:lnTo>
                  <a:lnTo>
                    <a:pt x="1180" y="2807"/>
                  </a:lnTo>
                  <a:lnTo>
                    <a:pt x="895" y="2970"/>
                  </a:lnTo>
                  <a:lnTo>
                    <a:pt x="610" y="3133"/>
                  </a:lnTo>
                  <a:lnTo>
                    <a:pt x="448" y="3336"/>
                  </a:lnTo>
                  <a:lnTo>
                    <a:pt x="285" y="3580"/>
                  </a:lnTo>
                  <a:lnTo>
                    <a:pt x="163" y="3824"/>
                  </a:lnTo>
                  <a:lnTo>
                    <a:pt x="82" y="4068"/>
                  </a:lnTo>
                  <a:lnTo>
                    <a:pt x="0" y="4353"/>
                  </a:lnTo>
                  <a:lnTo>
                    <a:pt x="0" y="4597"/>
                  </a:lnTo>
                  <a:lnTo>
                    <a:pt x="0" y="4882"/>
                  </a:lnTo>
                  <a:lnTo>
                    <a:pt x="41" y="5166"/>
                  </a:lnTo>
                  <a:lnTo>
                    <a:pt x="163" y="5451"/>
                  </a:lnTo>
                  <a:lnTo>
                    <a:pt x="326" y="5695"/>
                  </a:lnTo>
                  <a:lnTo>
                    <a:pt x="488" y="5939"/>
                  </a:lnTo>
                  <a:lnTo>
                    <a:pt x="692" y="6102"/>
                  </a:lnTo>
                  <a:lnTo>
                    <a:pt x="936" y="6224"/>
                  </a:lnTo>
                  <a:lnTo>
                    <a:pt x="1180" y="6346"/>
                  </a:lnTo>
                  <a:lnTo>
                    <a:pt x="1465" y="6427"/>
                  </a:lnTo>
                  <a:lnTo>
                    <a:pt x="1749" y="6509"/>
                  </a:lnTo>
                  <a:lnTo>
                    <a:pt x="2360" y="6590"/>
                  </a:lnTo>
                  <a:lnTo>
                    <a:pt x="2970" y="6590"/>
                  </a:lnTo>
                  <a:lnTo>
                    <a:pt x="4149" y="6549"/>
                  </a:lnTo>
                  <a:lnTo>
                    <a:pt x="6102" y="6468"/>
                  </a:lnTo>
                  <a:lnTo>
                    <a:pt x="8095" y="6305"/>
                  </a:lnTo>
                  <a:lnTo>
                    <a:pt x="8176" y="6305"/>
                  </a:lnTo>
                  <a:lnTo>
                    <a:pt x="8186" y="6295"/>
                  </a:lnTo>
                  <a:lnTo>
                    <a:pt x="8186" y="6295"/>
                  </a:lnTo>
                  <a:lnTo>
                    <a:pt x="8461" y="6265"/>
                  </a:lnTo>
                  <a:lnTo>
                    <a:pt x="8827" y="6183"/>
                  </a:lnTo>
                  <a:lnTo>
                    <a:pt x="9234" y="6061"/>
                  </a:lnTo>
                  <a:lnTo>
                    <a:pt x="9559" y="5939"/>
                  </a:lnTo>
                  <a:lnTo>
                    <a:pt x="9885" y="5736"/>
                  </a:lnTo>
                  <a:lnTo>
                    <a:pt x="10007" y="5614"/>
                  </a:lnTo>
                  <a:lnTo>
                    <a:pt x="10129" y="5451"/>
                  </a:lnTo>
                  <a:lnTo>
                    <a:pt x="10251" y="5288"/>
                  </a:lnTo>
                  <a:lnTo>
                    <a:pt x="10291" y="5126"/>
                  </a:lnTo>
                  <a:lnTo>
                    <a:pt x="10373" y="4922"/>
                  </a:lnTo>
                  <a:lnTo>
                    <a:pt x="10373" y="4719"/>
                  </a:lnTo>
                  <a:lnTo>
                    <a:pt x="10373" y="4516"/>
                  </a:lnTo>
                  <a:lnTo>
                    <a:pt x="10291" y="4353"/>
                  </a:lnTo>
                  <a:lnTo>
                    <a:pt x="10251" y="4149"/>
                  </a:lnTo>
                  <a:lnTo>
                    <a:pt x="10129" y="3987"/>
                  </a:lnTo>
                  <a:lnTo>
                    <a:pt x="10007" y="3824"/>
                  </a:lnTo>
                  <a:lnTo>
                    <a:pt x="9844" y="3661"/>
                  </a:lnTo>
                  <a:lnTo>
                    <a:pt x="9681" y="3539"/>
                  </a:lnTo>
                  <a:lnTo>
                    <a:pt x="9519" y="3458"/>
                  </a:lnTo>
                  <a:lnTo>
                    <a:pt x="9315" y="3377"/>
                  </a:lnTo>
                  <a:lnTo>
                    <a:pt x="9071" y="3336"/>
                  </a:lnTo>
                  <a:lnTo>
                    <a:pt x="8868" y="3295"/>
                  </a:lnTo>
                  <a:lnTo>
                    <a:pt x="8624" y="3336"/>
                  </a:lnTo>
                  <a:lnTo>
                    <a:pt x="8380" y="3377"/>
                  </a:lnTo>
                  <a:lnTo>
                    <a:pt x="8176" y="3417"/>
                  </a:lnTo>
                  <a:lnTo>
                    <a:pt x="8176" y="3377"/>
                  </a:lnTo>
                  <a:lnTo>
                    <a:pt x="8176" y="3173"/>
                  </a:lnTo>
                  <a:lnTo>
                    <a:pt x="8176" y="3011"/>
                  </a:lnTo>
                  <a:lnTo>
                    <a:pt x="8095" y="2848"/>
                  </a:lnTo>
                  <a:lnTo>
                    <a:pt x="8014" y="2685"/>
                  </a:lnTo>
                  <a:lnTo>
                    <a:pt x="7891" y="2522"/>
                  </a:lnTo>
                  <a:lnTo>
                    <a:pt x="7769" y="2400"/>
                  </a:lnTo>
                  <a:lnTo>
                    <a:pt x="7647" y="2278"/>
                  </a:lnTo>
                  <a:lnTo>
                    <a:pt x="7485" y="2238"/>
                  </a:lnTo>
                  <a:lnTo>
                    <a:pt x="7281" y="2156"/>
                  </a:lnTo>
                  <a:lnTo>
                    <a:pt x="6940" y="2156"/>
                  </a:lnTo>
                  <a:lnTo>
                    <a:pt x="6956" y="2075"/>
                  </a:lnTo>
                  <a:lnTo>
                    <a:pt x="6956" y="1831"/>
                  </a:lnTo>
                  <a:lnTo>
                    <a:pt x="6956" y="1587"/>
                  </a:lnTo>
                  <a:lnTo>
                    <a:pt x="6915" y="1384"/>
                  </a:lnTo>
                  <a:lnTo>
                    <a:pt x="6834" y="1139"/>
                  </a:lnTo>
                  <a:lnTo>
                    <a:pt x="6712" y="936"/>
                  </a:lnTo>
                  <a:lnTo>
                    <a:pt x="6590" y="733"/>
                  </a:lnTo>
                  <a:lnTo>
                    <a:pt x="6427" y="529"/>
                  </a:lnTo>
                  <a:lnTo>
                    <a:pt x="6224" y="367"/>
                  </a:lnTo>
                  <a:lnTo>
                    <a:pt x="6061" y="245"/>
                  </a:lnTo>
                  <a:lnTo>
                    <a:pt x="5817" y="163"/>
                  </a:lnTo>
                  <a:lnTo>
                    <a:pt x="5614" y="82"/>
                  </a:lnTo>
                  <a:lnTo>
                    <a:pt x="5370" y="41"/>
                  </a:lnTo>
                  <a:lnTo>
                    <a:pt x="512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5" name="Google Shape;705;p20"/>
          <p:cNvGrpSpPr/>
          <p:nvPr/>
        </p:nvGrpSpPr>
        <p:grpSpPr>
          <a:xfrm flipH="1">
            <a:off x="8410252" y="4623067"/>
            <a:ext cx="474643" cy="299712"/>
            <a:chOff x="7729218" y="1694205"/>
            <a:chExt cx="474643" cy="299712"/>
          </a:xfrm>
        </p:grpSpPr>
        <p:sp>
          <p:nvSpPr>
            <p:cNvPr id="706" name="Google Shape;706;p20"/>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0"/>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8" name="Google Shape;708;p20"/>
          <p:cNvSpPr/>
          <p:nvPr/>
        </p:nvSpPr>
        <p:spPr>
          <a:xfrm flipH="1">
            <a:off x="393823" y="164493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9" name="Google Shape;709;p20"/>
          <p:cNvGrpSpPr/>
          <p:nvPr/>
        </p:nvGrpSpPr>
        <p:grpSpPr>
          <a:xfrm flipH="1" rot="5400000">
            <a:off x="8139126" y="-1346592"/>
            <a:ext cx="1915490" cy="2459786"/>
            <a:chOff x="2659350" y="1746500"/>
            <a:chExt cx="379350" cy="487125"/>
          </a:xfrm>
        </p:grpSpPr>
        <p:sp>
          <p:nvSpPr>
            <p:cNvPr id="710" name="Google Shape;710;p20"/>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0"/>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0"/>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3" name="Google Shape;713;p20"/>
          <p:cNvSpPr/>
          <p:nvPr/>
        </p:nvSpPr>
        <p:spPr>
          <a:xfrm flipH="1">
            <a:off x="7866981" y="4719522"/>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4" name="Google Shape;714;p20"/>
          <p:cNvGrpSpPr/>
          <p:nvPr/>
        </p:nvGrpSpPr>
        <p:grpSpPr>
          <a:xfrm flipH="1">
            <a:off x="-1340959" y="3558109"/>
            <a:ext cx="2408503" cy="2408503"/>
            <a:chOff x="7349044" y="3624409"/>
            <a:chExt cx="2408503" cy="2408503"/>
          </a:xfrm>
        </p:grpSpPr>
        <p:sp>
          <p:nvSpPr>
            <p:cNvPr id="715" name="Google Shape;715;p20"/>
            <p:cNvSpPr/>
            <p:nvPr/>
          </p:nvSpPr>
          <p:spPr>
            <a:xfrm flipH="1" rot="8100000">
              <a:off x="7661995" y="4016892"/>
              <a:ext cx="1782600" cy="1623537"/>
            </a:xfrm>
            <a:custGeom>
              <a:rect b="b" l="l" r="r" t="t"/>
              <a:pathLst>
                <a:path extrusionOk="0" h="17451" w="19160">
                  <a:moveTo>
                    <a:pt x="9682" y="0"/>
                  </a:moveTo>
                  <a:lnTo>
                    <a:pt x="9600" y="41"/>
                  </a:lnTo>
                  <a:lnTo>
                    <a:pt x="9560" y="82"/>
                  </a:lnTo>
                  <a:lnTo>
                    <a:pt x="7892" y="1668"/>
                  </a:lnTo>
                  <a:lnTo>
                    <a:pt x="6306" y="3295"/>
                  </a:lnTo>
                  <a:lnTo>
                    <a:pt x="5533" y="4109"/>
                  </a:lnTo>
                  <a:lnTo>
                    <a:pt x="4760" y="4963"/>
                  </a:lnTo>
                  <a:lnTo>
                    <a:pt x="4028" y="5858"/>
                  </a:lnTo>
                  <a:lnTo>
                    <a:pt x="3336" y="6753"/>
                  </a:lnTo>
                  <a:lnTo>
                    <a:pt x="2686" y="7688"/>
                  </a:lnTo>
                  <a:lnTo>
                    <a:pt x="2075" y="8624"/>
                  </a:lnTo>
                  <a:lnTo>
                    <a:pt x="1506" y="9600"/>
                  </a:lnTo>
                  <a:lnTo>
                    <a:pt x="1018" y="10617"/>
                  </a:lnTo>
                  <a:lnTo>
                    <a:pt x="611" y="11552"/>
                  </a:lnTo>
                  <a:lnTo>
                    <a:pt x="448" y="12000"/>
                  </a:lnTo>
                  <a:lnTo>
                    <a:pt x="286" y="12488"/>
                  </a:lnTo>
                  <a:lnTo>
                    <a:pt x="164" y="12976"/>
                  </a:lnTo>
                  <a:lnTo>
                    <a:pt x="42" y="13464"/>
                  </a:lnTo>
                  <a:lnTo>
                    <a:pt x="1" y="13993"/>
                  </a:lnTo>
                  <a:lnTo>
                    <a:pt x="1" y="14481"/>
                  </a:lnTo>
                  <a:lnTo>
                    <a:pt x="42" y="14969"/>
                  </a:lnTo>
                  <a:lnTo>
                    <a:pt x="123" y="15417"/>
                  </a:lnTo>
                  <a:lnTo>
                    <a:pt x="286" y="15823"/>
                  </a:lnTo>
                  <a:lnTo>
                    <a:pt x="489" y="16230"/>
                  </a:lnTo>
                  <a:lnTo>
                    <a:pt x="733" y="16556"/>
                  </a:lnTo>
                  <a:lnTo>
                    <a:pt x="1059" y="16881"/>
                  </a:lnTo>
                  <a:lnTo>
                    <a:pt x="1465" y="17125"/>
                  </a:lnTo>
                  <a:lnTo>
                    <a:pt x="1913" y="17288"/>
                  </a:lnTo>
                  <a:lnTo>
                    <a:pt x="2441" y="17410"/>
                  </a:lnTo>
                  <a:lnTo>
                    <a:pt x="2930" y="17450"/>
                  </a:lnTo>
                  <a:lnTo>
                    <a:pt x="3458" y="17369"/>
                  </a:lnTo>
                  <a:lnTo>
                    <a:pt x="3987" y="17288"/>
                  </a:lnTo>
                  <a:lnTo>
                    <a:pt x="4516" y="17125"/>
                  </a:lnTo>
                  <a:lnTo>
                    <a:pt x="5004" y="16922"/>
                  </a:lnTo>
                  <a:lnTo>
                    <a:pt x="5492" y="16678"/>
                  </a:lnTo>
                  <a:lnTo>
                    <a:pt x="5940" y="16434"/>
                  </a:lnTo>
                  <a:lnTo>
                    <a:pt x="7038" y="15783"/>
                  </a:lnTo>
                  <a:lnTo>
                    <a:pt x="7567" y="15498"/>
                  </a:lnTo>
                  <a:lnTo>
                    <a:pt x="8136" y="15213"/>
                  </a:lnTo>
                  <a:lnTo>
                    <a:pt x="8665" y="15051"/>
                  </a:lnTo>
                  <a:lnTo>
                    <a:pt x="9194" y="14888"/>
                  </a:lnTo>
                  <a:lnTo>
                    <a:pt x="10251" y="14644"/>
                  </a:lnTo>
                  <a:lnTo>
                    <a:pt x="11350" y="14481"/>
                  </a:lnTo>
                  <a:lnTo>
                    <a:pt x="12448" y="14278"/>
                  </a:lnTo>
                  <a:lnTo>
                    <a:pt x="13017" y="14156"/>
                  </a:lnTo>
                  <a:lnTo>
                    <a:pt x="13546" y="13993"/>
                  </a:lnTo>
                  <a:lnTo>
                    <a:pt x="14075" y="13830"/>
                  </a:lnTo>
                  <a:lnTo>
                    <a:pt x="14563" y="13627"/>
                  </a:lnTo>
                  <a:lnTo>
                    <a:pt x="15092" y="13342"/>
                  </a:lnTo>
                  <a:lnTo>
                    <a:pt x="15580" y="13017"/>
                  </a:lnTo>
                  <a:lnTo>
                    <a:pt x="16027" y="12651"/>
                  </a:lnTo>
                  <a:lnTo>
                    <a:pt x="16434" y="12244"/>
                  </a:lnTo>
                  <a:lnTo>
                    <a:pt x="16800" y="11837"/>
                  </a:lnTo>
                  <a:lnTo>
                    <a:pt x="17126" y="11390"/>
                  </a:lnTo>
                  <a:lnTo>
                    <a:pt x="17410" y="10902"/>
                  </a:lnTo>
                  <a:lnTo>
                    <a:pt x="17695" y="10413"/>
                  </a:lnTo>
                  <a:lnTo>
                    <a:pt x="17939" y="9885"/>
                  </a:lnTo>
                  <a:lnTo>
                    <a:pt x="18142" y="9356"/>
                  </a:lnTo>
                  <a:lnTo>
                    <a:pt x="18305" y="8786"/>
                  </a:lnTo>
                  <a:lnTo>
                    <a:pt x="18509" y="8258"/>
                  </a:lnTo>
                  <a:lnTo>
                    <a:pt x="18753" y="7119"/>
                  </a:lnTo>
                  <a:lnTo>
                    <a:pt x="18956" y="6020"/>
                  </a:lnTo>
                  <a:lnTo>
                    <a:pt x="19159" y="4759"/>
                  </a:lnTo>
                  <a:lnTo>
                    <a:pt x="19159" y="4678"/>
                  </a:lnTo>
                  <a:lnTo>
                    <a:pt x="19119" y="4637"/>
                  </a:lnTo>
                  <a:lnTo>
                    <a:pt x="18997" y="4556"/>
                  </a:lnTo>
                  <a:lnTo>
                    <a:pt x="18875" y="4556"/>
                  </a:lnTo>
                  <a:lnTo>
                    <a:pt x="18834" y="4597"/>
                  </a:lnTo>
                  <a:lnTo>
                    <a:pt x="18793" y="4678"/>
                  </a:lnTo>
                  <a:lnTo>
                    <a:pt x="18631" y="5776"/>
                  </a:lnTo>
                  <a:lnTo>
                    <a:pt x="18427" y="6915"/>
                  </a:lnTo>
                  <a:lnTo>
                    <a:pt x="18183" y="8014"/>
                  </a:lnTo>
                  <a:lnTo>
                    <a:pt x="18020" y="8583"/>
                  </a:lnTo>
                  <a:lnTo>
                    <a:pt x="17858" y="9112"/>
                  </a:lnTo>
                  <a:lnTo>
                    <a:pt x="17654" y="9641"/>
                  </a:lnTo>
                  <a:lnTo>
                    <a:pt x="17410" y="10129"/>
                  </a:lnTo>
                  <a:lnTo>
                    <a:pt x="17166" y="10658"/>
                  </a:lnTo>
                  <a:lnTo>
                    <a:pt x="16882" y="11105"/>
                  </a:lnTo>
                  <a:lnTo>
                    <a:pt x="16556" y="11552"/>
                  </a:lnTo>
                  <a:lnTo>
                    <a:pt x="16190" y="12000"/>
                  </a:lnTo>
                  <a:lnTo>
                    <a:pt x="15743" y="12407"/>
                  </a:lnTo>
                  <a:lnTo>
                    <a:pt x="15295" y="12732"/>
                  </a:lnTo>
                  <a:lnTo>
                    <a:pt x="14848" y="13057"/>
                  </a:lnTo>
                  <a:lnTo>
                    <a:pt x="14400" y="13301"/>
                  </a:lnTo>
                  <a:lnTo>
                    <a:pt x="13912" y="13505"/>
                  </a:lnTo>
                  <a:lnTo>
                    <a:pt x="13383" y="13668"/>
                  </a:lnTo>
                  <a:lnTo>
                    <a:pt x="12895" y="13790"/>
                  </a:lnTo>
                  <a:lnTo>
                    <a:pt x="12366" y="13912"/>
                  </a:lnTo>
                  <a:lnTo>
                    <a:pt x="11309" y="14115"/>
                  </a:lnTo>
                  <a:lnTo>
                    <a:pt x="10251" y="14278"/>
                  </a:lnTo>
                  <a:lnTo>
                    <a:pt x="9194" y="14522"/>
                  </a:lnTo>
                  <a:lnTo>
                    <a:pt x="8665" y="14644"/>
                  </a:lnTo>
                  <a:lnTo>
                    <a:pt x="8177" y="14847"/>
                  </a:lnTo>
                  <a:lnTo>
                    <a:pt x="7689" y="15051"/>
                  </a:lnTo>
                  <a:lnTo>
                    <a:pt x="7201" y="15254"/>
                  </a:lnTo>
                  <a:lnTo>
                    <a:pt x="6224" y="15823"/>
                  </a:lnTo>
                  <a:lnTo>
                    <a:pt x="5248" y="16393"/>
                  </a:lnTo>
                  <a:lnTo>
                    <a:pt x="4760" y="16637"/>
                  </a:lnTo>
                  <a:lnTo>
                    <a:pt x="4231" y="16840"/>
                  </a:lnTo>
                  <a:lnTo>
                    <a:pt x="3702" y="16962"/>
                  </a:lnTo>
                  <a:lnTo>
                    <a:pt x="3133" y="17044"/>
                  </a:lnTo>
                  <a:lnTo>
                    <a:pt x="2645" y="17044"/>
                  </a:lnTo>
                  <a:lnTo>
                    <a:pt x="2157" y="16962"/>
                  </a:lnTo>
                  <a:lnTo>
                    <a:pt x="1913" y="16922"/>
                  </a:lnTo>
                  <a:lnTo>
                    <a:pt x="1709" y="16800"/>
                  </a:lnTo>
                  <a:lnTo>
                    <a:pt x="1465" y="16718"/>
                  </a:lnTo>
                  <a:lnTo>
                    <a:pt x="1262" y="16556"/>
                  </a:lnTo>
                  <a:lnTo>
                    <a:pt x="977" y="16271"/>
                  </a:lnTo>
                  <a:lnTo>
                    <a:pt x="692" y="15905"/>
                  </a:lnTo>
                  <a:lnTo>
                    <a:pt x="530" y="15498"/>
                  </a:lnTo>
                  <a:lnTo>
                    <a:pt x="408" y="15051"/>
                  </a:lnTo>
                  <a:lnTo>
                    <a:pt x="367" y="14603"/>
                  </a:lnTo>
                  <a:lnTo>
                    <a:pt x="367" y="14115"/>
                  </a:lnTo>
                  <a:lnTo>
                    <a:pt x="408" y="13668"/>
                  </a:lnTo>
                  <a:lnTo>
                    <a:pt x="489" y="13179"/>
                  </a:lnTo>
                  <a:lnTo>
                    <a:pt x="611" y="12732"/>
                  </a:lnTo>
                  <a:lnTo>
                    <a:pt x="733" y="12285"/>
                  </a:lnTo>
                  <a:lnTo>
                    <a:pt x="1059" y="11390"/>
                  </a:lnTo>
                  <a:lnTo>
                    <a:pt x="1506" y="10413"/>
                  </a:lnTo>
                  <a:lnTo>
                    <a:pt x="2035" y="9437"/>
                  </a:lnTo>
                  <a:lnTo>
                    <a:pt x="2604" y="8502"/>
                  </a:lnTo>
                  <a:lnTo>
                    <a:pt x="3174" y="7607"/>
                  </a:lnTo>
                  <a:lnTo>
                    <a:pt x="3824" y="6712"/>
                  </a:lnTo>
                  <a:lnTo>
                    <a:pt x="4516" y="5858"/>
                  </a:lnTo>
                  <a:lnTo>
                    <a:pt x="5207" y="5004"/>
                  </a:lnTo>
                  <a:lnTo>
                    <a:pt x="5940" y="4190"/>
                  </a:lnTo>
                  <a:lnTo>
                    <a:pt x="7485" y="2604"/>
                  </a:lnTo>
                  <a:lnTo>
                    <a:pt x="9031" y="1099"/>
                  </a:lnTo>
                  <a:lnTo>
                    <a:pt x="9804" y="326"/>
                  </a:lnTo>
                  <a:lnTo>
                    <a:pt x="9845" y="244"/>
                  </a:lnTo>
                  <a:lnTo>
                    <a:pt x="9845" y="204"/>
                  </a:lnTo>
                  <a:lnTo>
                    <a:pt x="9845" y="122"/>
                  </a:lnTo>
                  <a:lnTo>
                    <a:pt x="9804" y="82"/>
                  </a:lnTo>
                  <a:lnTo>
                    <a:pt x="9763" y="41"/>
                  </a:lnTo>
                  <a:lnTo>
                    <a:pt x="9682"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0"/>
            <p:cNvSpPr/>
            <p:nvPr/>
          </p:nvSpPr>
          <p:spPr>
            <a:xfrm flipH="1" rot="8100000">
              <a:off x="7872293" y="4243499"/>
              <a:ext cx="1634949" cy="1309454"/>
            </a:xfrm>
            <a:custGeom>
              <a:rect b="b" l="l" r="r" t="t"/>
              <a:pathLst>
                <a:path extrusionOk="0" h="14075" w="17573">
                  <a:moveTo>
                    <a:pt x="14481" y="0"/>
                  </a:moveTo>
                  <a:lnTo>
                    <a:pt x="14400" y="41"/>
                  </a:lnTo>
                  <a:lnTo>
                    <a:pt x="12447" y="1099"/>
                  </a:lnTo>
                  <a:lnTo>
                    <a:pt x="10576" y="2238"/>
                  </a:lnTo>
                  <a:lnTo>
                    <a:pt x="8705" y="3458"/>
                  </a:lnTo>
                  <a:lnTo>
                    <a:pt x="6916" y="4760"/>
                  </a:lnTo>
                  <a:lnTo>
                    <a:pt x="5207" y="6142"/>
                  </a:lnTo>
                  <a:lnTo>
                    <a:pt x="3539" y="7566"/>
                  </a:lnTo>
                  <a:lnTo>
                    <a:pt x="1872" y="9112"/>
                  </a:lnTo>
                  <a:lnTo>
                    <a:pt x="1139" y="9844"/>
                  </a:lnTo>
                  <a:lnTo>
                    <a:pt x="814" y="10251"/>
                  </a:lnTo>
                  <a:lnTo>
                    <a:pt x="489" y="10658"/>
                  </a:lnTo>
                  <a:lnTo>
                    <a:pt x="285" y="11024"/>
                  </a:lnTo>
                  <a:lnTo>
                    <a:pt x="123" y="11471"/>
                  </a:lnTo>
                  <a:lnTo>
                    <a:pt x="41" y="11919"/>
                  </a:lnTo>
                  <a:lnTo>
                    <a:pt x="1" y="12325"/>
                  </a:lnTo>
                  <a:lnTo>
                    <a:pt x="82" y="12773"/>
                  </a:lnTo>
                  <a:lnTo>
                    <a:pt x="123" y="12976"/>
                  </a:lnTo>
                  <a:lnTo>
                    <a:pt x="204" y="13179"/>
                  </a:lnTo>
                  <a:lnTo>
                    <a:pt x="326" y="13342"/>
                  </a:lnTo>
                  <a:lnTo>
                    <a:pt x="448" y="13505"/>
                  </a:lnTo>
                  <a:lnTo>
                    <a:pt x="611" y="13668"/>
                  </a:lnTo>
                  <a:lnTo>
                    <a:pt x="814" y="13830"/>
                  </a:lnTo>
                  <a:lnTo>
                    <a:pt x="1017" y="13912"/>
                  </a:lnTo>
                  <a:lnTo>
                    <a:pt x="1262" y="13993"/>
                  </a:lnTo>
                  <a:lnTo>
                    <a:pt x="1465" y="14034"/>
                  </a:lnTo>
                  <a:lnTo>
                    <a:pt x="1709" y="14074"/>
                  </a:lnTo>
                  <a:lnTo>
                    <a:pt x="2156" y="14034"/>
                  </a:lnTo>
                  <a:lnTo>
                    <a:pt x="2645" y="13952"/>
                  </a:lnTo>
                  <a:lnTo>
                    <a:pt x="3092" y="13790"/>
                  </a:lnTo>
                  <a:lnTo>
                    <a:pt x="3539" y="13627"/>
                  </a:lnTo>
                  <a:lnTo>
                    <a:pt x="4353" y="13220"/>
                  </a:lnTo>
                  <a:lnTo>
                    <a:pt x="6183" y="12407"/>
                  </a:lnTo>
                  <a:lnTo>
                    <a:pt x="7973" y="11512"/>
                  </a:lnTo>
                  <a:lnTo>
                    <a:pt x="9722" y="10576"/>
                  </a:lnTo>
                  <a:lnTo>
                    <a:pt x="10576" y="10088"/>
                  </a:lnTo>
                  <a:lnTo>
                    <a:pt x="11431" y="9559"/>
                  </a:lnTo>
                  <a:lnTo>
                    <a:pt x="12203" y="9031"/>
                  </a:lnTo>
                  <a:lnTo>
                    <a:pt x="12976" y="8461"/>
                  </a:lnTo>
                  <a:lnTo>
                    <a:pt x="13749" y="7851"/>
                  </a:lnTo>
                  <a:lnTo>
                    <a:pt x="14481" y="7241"/>
                  </a:lnTo>
                  <a:lnTo>
                    <a:pt x="15173" y="6549"/>
                  </a:lnTo>
                  <a:lnTo>
                    <a:pt x="15824" y="5858"/>
                  </a:lnTo>
                  <a:lnTo>
                    <a:pt x="16434" y="5126"/>
                  </a:lnTo>
                  <a:lnTo>
                    <a:pt x="17003" y="4353"/>
                  </a:lnTo>
                  <a:lnTo>
                    <a:pt x="17532" y="3539"/>
                  </a:lnTo>
                  <a:lnTo>
                    <a:pt x="17573" y="3458"/>
                  </a:lnTo>
                  <a:lnTo>
                    <a:pt x="17573" y="3417"/>
                  </a:lnTo>
                  <a:lnTo>
                    <a:pt x="17532" y="3336"/>
                  </a:lnTo>
                  <a:lnTo>
                    <a:pt x="17491" y="3295"/>
                  </a:lnTo>
                  <a:lnTo>
                    <a:pt x="17288" y="3295"/>
                  </a:lnTo>
                  <a:lnTo>
                    <a:pt x="17207" y="3377"/>
                  </a:lnTo>
                  <a:lnTo>
                    <a:pt x="16718" y="4149"/>
                  </a:lnTo>
                  <a:lnTo>
                    <a:pt x="16190" y="4882"/>
                  </a:lnTo>
                  <a:lnTo>
                    <a:pt x="15580" y="5573"/>
                  </a:lnTo>
                  <a:lnTo>
                    <a:pt x="14929" y="6265"/>
                  </a:lnTo>
                  <a:lnTo>
                    <a:pt x="14278" y="6915"/>
                  </a:lnTo>
                  <a:lnTo>
                    <a:pt x="13586" y="7525"/>
                  </a:lnTo>
                  <a:lnTo>
                    <a:pt x="12854" y="8095"/>
                  </a:lnTo>
                  <a:lnTo>
                    <a:pt x="12122" y="8624"/>
                  </a:lnTo>
                  <a:lnTo>
                    <a:pt x="11349" y="9153"/>
                  </a:lnTo>
                  <a:lnTo>
                    <a:pt x="10536" y="9641"/>
                  </a:lnTo>
                  <a:lnTo>
                    <a:pt x="9763" y="10129"/>
                  </a:lnTo>
                  <a:lnTo>
                    <a:pt x="8909" y="10617"/>
                  </a:lnTo>
                  <a:lnTo>
                    <a:pt x="7241" y="11471"/>
                  </a:lnTo>
                  <a:lnTo>
                    <a:pt x="5573" y="12285"/>
                  </a:lnTo>
                  <a:lnTo>
                    <a:pt x="3865" y="13057"/>
                  </a:lnTo>
                  <a:lnTo>
                    <a:pt x="2970" y="13464"/>
                  </a:lnTo>
                  <a:lnTo>
                    <a:pt x="2522" y="13586"/>
                  </a:lnTo>
                  <a:lnTo>
                    <a:pt x="2034" y="13668"/>
                  </a:lnTo>
                  <a:lnTo>
                    <a:pt x="1790" y="13708"/>
                  </a:lnTo>
                  <a:lnTo>
                    <a:pt x="1587" y="13668"/>
                  </a:lnTo>
                  <a:lnTo>
                    <a:pt x="1384" y="13627"/>
                  </a:lnTo>
                  <a:lnTo>
                    <a:pt x="1180" y="13546"/>
                  </a:lnTo>
                  <a:lnTo>
                    <a:pt x="977" y="13464"/>
                  </a:lnTo>
                  <a:lnTo>
                    <a:pt x="814" y="13342"/>
                  </a:lnTo>
                  <a:lnTo>
                    <a:pt x="651" y="13179"/>
                  </a:lnTo>
                  <a:lnTo>
                    <a:pt x="529" y="12976"/>
                  </a:lnTo>
                  <a:lnTo>
                    <a:pt x="448" y="12773"/>
                  </a:lnTo>
                  <a:lnTo>
                    <a:pt x="407" y="12529"/>
                  </a:lnTo>
                  <a:lnTo>
                    <a:pt x="367" y="12325"/>
                  </a:lnTo>
                  <a:lnTo>
                    <a:pt x="367" y="12122"/>
                  </a:lnTo>
                  <a:lnTo>
                    <a:pt x="448" y="11674"/>
                  </a:lnTo>
                  <a:lnTo>
                    <a:pt x="570" y="11268"/>
                  </a:lnTo>
                  <a:lnTo>
                    <a:pt x="855" y="10820"/>
                  </a:lnTo>
                  <a:lnTo>
                    <a:pt x="1139" y="10413"/>
                  </a:lnTo>
                  <a:lnTo>
                    <a:pt x="1506" y="10007"/>
                  </a:lnTo>
                  <a:lnTo>
                    <a:pt x="1872" y="9641"/>
                  </a:lnTo>
                  <a:lnTo>
                    <a:pt x="3377" y="8217"/>
                  </a:lnTo>
                  <a:lnTo>
                    <a:pt x="4963" y="6834"/>
                  </a:lnTo>
                  <a:lnTo>
                    <a:pt x="6590" y="5492"/>
                  </a:lnTo>
                  <a:lnTo>
                    <a:pt x="8298" y="4231"/>
                  </a:lnTo>
                  <a:lnTo>
                    <a:pt x="10048" y="3010"/>
                  </a:lnTo>
                  <a:lnTo>
                    <a:pt x="11837" y="1912"/>
                  </a:lnTo>
                  <a:lnTo>
                    <a:pt x="13668" y="855"/>
                  </a:lnTo>
                  <a:lnTo>
                    <a:pt x="14603" y="366"/>
                  </a:lnTo>
                  <a:lnTo>
                    <a:pt x="14644" y="285"/>
                  </a:lnTo>
                  <a:lnTo>
                    <a:pt x="14685" y="244"/>
                  </a:lnTo>
                  <a:lnTo>
                    <a:pt x="14685" y="163"/>
                  </a:lnTo>
                  <a:lnTo>
                    <a:pt x="14644" y="122"/>
                  </a:lnTo>
                  <a:lnTo>
                    <a:pt x="14603" y="41"/>
                  </a:lnTo>
                  <a:lnTo>
                    <a:pt x="14563"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0"/>
            <p:cNvSpPr/>
            <p:nvPr/>
          </p:nvSpPr>
          <p:spPr>
            <a:xfrm flipH="1" rot="8100000">
              <a:off x="8893413" y="4510443"/>
              <a:ext cx="673778" cy="582858"/>
            </a:xfrm>
            <a:custGeom>
              <a:rect b="b" l="l" r="r" t="t"/>
              <a:pathLst>
                <a:path extrusionOk="0" h="6265" w="7242">
                  <a:moveTo>
                    <a:pt x="6224" y="0"/>
                  </a:moveTo>
                  <a:lnTo>
                    <a:pt x="6143" y="41"/>
                  </a:lnTo>
                  <a:lnTo>
                    <a:pt x="3092" y="2319"/>
                  </a:lnTo>
                  <a:lnTo>
                    <a:pt x="1547" y="3498"/>
                  </a:lnTo>
                  <a:lnTo>
                    <a:pt x="896" y="3986"/>
                  </a:lnTo>
                  <a:lnTo>
                    <a:pt x="570" y="4271"/>
                  </a:lnTo>
                  <a:lnTo>
                    <a:pt x="326" y="4556"/>
                  </a:lnTo>
                  <a:lnTo>
                    <a:pt x="164" y="4800"/>
                  </a:lnTo>
                  <a:lnTo>
                    <a:pt x="42" y="5085"/>
                  </a:lnTo>
                  <a:lnTo>
                    <a:pt x="1" y="5410"/>
                  </a:lnTo>
                  <a:lnTo>
                    <a:pt x="82" y="5695"/>
                  </a:lnTo>
                  <a:lnTo>
                    <a:pt x="204" y="5980"/>
                  </a:lnTo>
                  <a:lnTo>
                    <a:pt x="326" y="6061"/>
                  </a:lnTo>
                  <a:lnTo>
                    <a:pt x="448" y="6142"/>
                  </a:lnTo>
                  <a:lnTo>
                    <a:pt x="570" y="6224"/>
                  </a:lnTo>
                  <a:lnTo>
                    <a:pt x="692" y="6264"/>
                  </a:lnTo>
                  <a:lnTo>
                    <a:pt x="977" y="6264"/>
                  </a:lnTo>
                  <a:lnTo>
                    <a:pt x="1181" y="6183"/>
                  </a:lnTo>
                  <a:lnTo>
                    <a:pt x="1343" y="6102"/>
                  </a:lnTo>
                  <a:lnTo>
                    <a:pt x="1709" y="5898"/>
                  </a:lnTo>
                  <a:lnTo>
                    <a:pt x="2482" y="5329"/>
                  </a:lnTo>
                  <a:lnTo>
                    <a:pt x="3987" y="4271"/>
                  </a:lnTo>
                  <a:lnTo>
                    <a:pt x="5614" y="2970"/>
                  </a:lnTo>
                  <a:lnTo>
                    <a:pt x="7160" y="1668"/>
                  </a:lnTo>
                  <a:lnTo>
                    <a:pt x="7241" y="1587"/>
                  </a:lnTo>
                  <a:lnTo>
                    <a:pt x="7241" y="1546"/>
                  </a:lnTo>
                  <a:lnTo>
                    <a:pt x="7201" y="1465"/>
                  </a:lnTo>
                  <a:lnTo>
                    <a:pt x="7160" y="1424"/>
                  </a:lnTo>
                  <a:lnTo>
                    <a:pt x="7038" y="1343"/>
                  </a:lnTo>
                  <a:lnTo>
                    <a:pt x="6997" y="1343"/>
                  </a:lnTo>
                  <a:lnTo>
                    <a:pt x="6916" y="1383"/>
                  </a:lnTo>
                  <a:lnTo>
                    <a:pt x="5655" y="2441"/>
                  </a:lnTo>
                  <a:lnTo>
                    <a:pt x="4394" y="3458"/>
                  </a:lnTo>
                  <a:lnTo>
                    <a:pt x="3092" y="4434"/>
                  </a:lnTo>
                  <a:lnTo>
                    <a:pt x="1750" y="5410"/>
                  </a:lnTo>
                  <a:lnTo>
                    <a:pt x="1465" y="5613"/>
                  </a:lnTo>
                  <a:lnTo>
                    <a:pt x="1140" y="5817"/>
                  </a:lnTo>
                  <a:lnTo>
                    <a:pt x="936" y="5858"/>
                  </a:lnTo>
                  <a:lnTo>
                    <a:pt x="774" y="5898"/>
                  </a:lnTo>
                  <a:lnTo>
                    <a:pt x="611" y="5858"/>
                  </a:lnTo>
                  <a:lnTo>
                    <a:pt x="489" y="5695"/>
                  </a:lnTo>
                  <a:lnTo>
                    <a:pt x="408" y="5573"/>
                  </a:lnTo>
                  <a:lnTo>
                    <a:pt x="367" y="5451"/>
                  </a:lnTo>
                  <a:lnTo>
                    <a:pt x="367" y="5288"/>
                  </a:lnTo>
                  <a:lnTo>
                    <a:pt x="408" y="5166"/>
                  </a:lnTo>
                  <a:lnTo>
                    <a:pt x="530" y="4881"/>
                  </a:lnTo>
                  <a:lnTo>
                    <a:pt x="733" y="4637"/>
                  </a:lnTo>
                  <a:lnTo>
                    <a:pt x="1018" y="4393"/>
                  </a:lnTo>
                  <a:lnTo>
                    <a:pt x="1303" y="4149"/>
                  </a:lnTo>
                  <a:lnTo>
                    <a:pt x="1913" y="3661"/>
                  </a:lnTo>
                  <a:lnTo>
                    <a:pt x="3255" y="2644"/>
                  </a:lnTo>
                  <a:lnTo>
                    <a:pt x="6346" y="366"/>
                  </a:lnTo>
                  <a:lnTo>
                    <a:pt x="6387" y="326"/>
                  </a:lnTo>
                  <a:lnTo>
                    <a:pt x="6428" y="244"/>
                  </a:lnTo>
                  <a:lnTo>
                    <a:pt x="6387" y="122"/>
                  </a:lnTo>
                  <a:lnTo>
                    <a:pt x="6346" y="41"/>
                  </a:lnTo>
                  <a:lnTo>
                    <a:pt x="6265" y="41"/>
                  </a:lnTo>
                  <a:lnTo>
                    <a:pt x="622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0"/>
            <p:cNvSpPr/>
            <p:nvPr/>
          </p:nvSpPr>
          <p:spPr>
            <a:xfrm flipH="1" rot="8100000">
              <a:off x="7985425" y="4705653"/>
              <a:ext cx="688850" cy="510943"/>
            </a:xfrm>
            <a:custGeom>
              <a:rect b="b" l="l" r="r" t="t"/>
              <a:pathLst>
                <a:path extrusionOk="0" h="5492" w="7404">
                  <a:moveTo>
                    <a:pt x="6712" y="366"/>
                  </a:moveTo>
                  <a:lnTo>
                    <a:pt x="6875" y="407"/>
                  </a:lnTo>
                  <a:lnTo>
                    <a:pt x="6956" y="488"/>
                  </a:lnTo>
                  <a:lnTo>
                    <a:pt x="6997" y="610"/>
                  </a:lnTo>
                  <a:lnTo>
                    <a:pt x="6997" y="773"/>
                  </a:lnTo>
                  <a:lnTo>
                    <a:pt x="6956" y="895"/>
                  </a:lnTo>
                  <a:lnTo>
                    <a:pt x="6875" y="1058"/>
                  </a:lnTo>
                  <a:lnTo>
                    <a:pt x="6712" y="1302"/>
                  </a:lnTo>
                  <a:lnTo>
                    <a:pt x="6509" y="1505"/>
                  </a:lnTo>
                  <a:lnTo>
                    <a:pt x="6305" y="1668"/>
                  </a:lnTo>
                  <a:lnTo>
                    <a:pt x="5817" y="1953"/>
                  </a:lnTo>
                  <a:lnTo>
                    <a:pt x="4760" y="2685"/>
                  </a:lnTo>
                  <a:lnTo>
                    <a:pt x="3458" y="3580"/>
                  </a:lnTo>
                  <a:lnTo>
                    <a:pt x="2116" y="4475"/>
                  </a:lnTo>
                  <a:lnTo>
                    <a:pt x="1546" y="4800"/>
                  </a:lnTo>
                  <a:lnTo>
                    <a:pt x="1262" y="4963"/>
                  </a:lnTo>
                  <a:lnTo>
                    <a:pt x="936" y="5044"/>
                  </a:lnTo>
                  <a:lnTo>
                    <a:pt x="733" y="5125"/>
                  </a:lnTo>
                  <a:lnTo>
                    <a:pt x="489" y="5125"/>
                  </a:lnTo>
                  <a:lnTo>
                    <a:pt x="407" y="5085"/>
                  </a:lnTo>
                  <a:lnTo>
                    <a:pt x="367" y="5003"/>
                  </a:lnTo>
                  <a:lnTo>
                    <a:pt x="367" y="4881"/>
                  </a:lnTo>
                  <a:lnTo>
                    <a:pt x="407" y="4759"/>
                  </a:lnTo>
                  <a:lnTo>
                    <a:pt x="489" y="4637"/>
                  </a:lnTo>
                  <a:lnTo>
                    <a:pt x="733" y="4434"/>
                  </a:lnTo>
                  <a:lnTo>
                    <a:pt x="1140" y="4027"/>
                  </a:lnTo>
                  <a:lnTo>
                    <a:pt x="1994" y="3254"/>
                  </a:lnTo>
                  <a:lnTo>
                    <a:pt x="2889" y="2482"/>
                  </a:lnTo>
                  <a:lnTo>
                    <a:pt x="3824" y="1790"/>
                  </a:lnTo>
                  <a:lnTo>
                    <a:pt x="4719" y="1180"/>
                  </a:lnTo>
                  <a:lnTo>
                    <a:pt x="5167" y="854"/>
                  </a:lnTo>
                  <a:lnTo>
                    <a:pt x="5655" y="610"/>
                  </a:lnTo>
                  <a:lnTo>
                    <a:pt x="5899" y="488"/>
                  </a:lnTo>
                  <a:lnTo>
                    <a:pt x="6183" y="407"/>
                  </a:lnTo>
                  <a:lnTo>
                    <a:pt x="6427" y="366"/>
                  </a:lnTo>
                  <a:close/>
                  <a:moveTo>
                    <a:pt x="6265" y="0"/>
                  </a:moveTo>
                  <a:lnTo>
                    <a:pt x="5980" y="82"/>
                  </a:lnTo>
                  <a:lnTo>
                    <a:pt x="5533" y="244"/>
                  </a:lnTo>
                  <a:lnTo>
                    <a:pt x="5126" y="488"/>
                  </a:lnTo>
                  <a:lnTo>
                    <a:pt x="4312" y="1017"/>
                  </a:lnTo>
                  <a:lnTo>
                    <a:pt x="3092" y="1871"/>
                  </a:lnTo>
                  <a:lnTo>
                    <a:pt x="1912" y="2807"/>
                  </a:lnTo>
                  <a:lnTo>
                    <a:pt x="814" y="3824"/>
                  </a:lnTo>
                  <a:lnTo>
                    <a:pt x="570" y="4027"/>
                  </a:lnTo>
                  <a:lnTo>
                    <a:pt x="285" y="4312"/>
                  </a:lnTo>
                  <a:lnTo>
                    <a:pt x="82" y="4597"/>
                  </a:lnTo>
                  <a:lnTo>
                    <a:pt x="1" y="4719"/>
                  </a:lnTo>
                  <a:lnTo>
                    <a:pt x="1" y="4881"/>
                  </a:lnTo>
                  <a:lnTo>
                    <a:pt x="1" y="5085"/>
                  </a:lnTo>
                  <a:lnTo>
                    <a:pt x="41" y="5207"/>
                  </a:lnTo>
                  <a:lnTo>
                    <a:pt x="123" y="5329"/>
                  </a:lnTo>
                  <a:lnTo>
                    <a:pt x="204" y="5410"/>
                  </a:lnTo>
                  <a:lnTo>
                    <a:pt x="285" y="5451"/>
                  </a:lnTo>
                  <a:lnTo>
                    <a:pt x="407" y="5492"/>
                  </a:lnTo>
                  <a:lnTo>
                    <a:pt x="692" y="5492"/>
                  </a:lnTo>
                  <a:lnTo>
                    <a:pt x="1018" y="5410"/>
                  </a:lnTo>
                  <a:lnTo>
                    <a:pt x="1302" y="5329"/>
                  </a:lnTo>
                  <a:lnTo>
                    <a:pt x="1790" y="5085"/>
                  </a:lnTo>
                  <a:lnTo>
                    <a:pt x="2523" y="4678"/>
                  </a:lnTo>
                  <a:lnTo>
                    <a:pt x="3214" y="4190"/>
                  </a:lnTo>
                  <a:lnTo>
                    <a:pt x="4597" y="3254"/>
                  </a:lnTo>
                  <a:lnTo>
                    <a:pt x="5858" y="2400"/>
                  </a:lnTo>
                  <a:lnTo>
                    <a:pt x="6387" y="2034"/>
                  </a:lnTo>
                  <a:lnTo>
                    <a:pt x="6672" y="1831"/>
                  </a:lnTo>
                  <a:lnTo>
                    <a:pt x="6916" y="1627"/>
                  </a:lnTo>
                  <a:lnTo>
                    <a:pt x="7038" y="1505"/>
                  </a:lnTo>
                  <a:lnTo>
                    <a:pt x="7160" y="1343"/>
                  </a:lnTo>
                  <a:lnTo>
                    <a:pt x="7282" y="1139"/>
                  </a:lnTo>
                  <a:lnTo>
                    <a:pt x="7363" y="936"/>
                  </a:lnTo>
                  <a:lnTo>
                    <a:pt x="7404" y="732"/>
                  </a:lnTo>
                  <a:lnTo>
                    <a:pt x="7404" y="529"/>
                  </a:lnTo>
                  <a:lnTo>
                    <a:pt x="7322" y="366"/>
                  </a:lnTo>
                  <a:lnTo>
                    <a:pt x="7200" y="204"/>
                  </a:lnTo>
                  <a:lnTo>
                    <a:pt x="7078" y="82"/>
                  </a:lnTo>
                  <a:lnTo>
                    <a:pt x="6956" y="41"/>
                  </a:lnTo>
                  <a:lnTo>
                    <a:pt x="679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9" name="Google Shape;719;p20"/>
          <p:cNvSpPr/>
          <p:nvPr/>
        </p:nvSpPr>
        <p:spPr>
          <a:xfrm>
            <a:off x="5925116" y="4699267"/>
            <a:ext cx="85704" cy="85658"/>
          </a:xfrm>
          <a:custGeom>
            <a:rect b="b" l="l" r="r" t="t"/>
            <a:pathLst>
              <a:path extrusionOk="0" h="1872" w="1873">
                <a:moveTo>
                  <a:pt x="733" y="1"/>
                </a:moveTo>
                <a:lnTo>
                  <a:pt x="489" y="82"/>
                </a:lnTo>
                <a:lnTo>
                  <a:pt x="245" y="245"/>
                </a:lnTo>
                <a:lnTo>
                  <a:pt x="82" y="448"/>
                </a:lnTo>
                <a:lnTo>
                  <a:pt x="1" y="692"/>
                </a:lnTo>
                <a:lnTo>
                  <a:pt x="1" y="936"/>
                </a:lnTo>
                <a:lnTo>
                  <a:pt x="42" y="1180"/>
                </a:lnTo>
                <a:lnTo>
                  <a:pt x="123" y="1424"/>
                </a:lnTo>
                <a:lnTo>
                  <a:pt x="245" y="1546"/>
                </a:lnTo>
                <a:lnTo>
                  <a:pt x="367" y="1668"/>
                </a:lnTo>
                <a:lnTo>
                  <a:pt x="489" y="1750"/>
                </a:lnTo>
                <a:lnTo>
                  <a:pt x="611" y="1831"/>
                </a:lnTo>
                <a:lnTo>
                  <a:pt x="774" y="1872"/>
                </a:lnTo>
                <a:lnTo>
                  <a:pt x="1099" y="1872"/>
                </a:lnTo>
                <a:lnTo>
                  <a:pt x="1221" y="1831"/>
                </a:lnTo>
                <a:lnTo>
                  <a:pt x="1384" y="1750"/>
                </a:lnTo>
                <a:lnTo>
                  <a:pt x="1506" y="1668"/>
                </a:lnTo>
                <a:lnTo>
                  <a:pt x="1628" y="1587"/>
                </a:lnTo>
                <a:lnTo>
                  <a:pt x="1750" y="1465"/>
                </a:lnTo>
                <a:lnTo>
                  <a:pt x="1831" y="1302"/>
                </a:lnTo>
                <a:lnTo>
                  <a:pt x="1872" y="1140"/>
                </a:lnTo>
                <a:lnTo>
                  <a:pt x="1872" y="936"/>
                </a:lnTo>
                <a:lnTo>
                  <a:pt x="1831" y="774"/>
                </a:lnTo>
                <a:lnTo>
                  <a:pt x="1791" y="611"/>
                </a:lnTo>
                <a:lnTo>
                  <a:pt x="1750" y="489"/>
                </a:lnTo>
                <a:lnTo>
                  <a:pt x="1628" y="367"/>
                </a:lnTo>
                <a:lnTo>
                  <a:pt x="1547" y="245"/>
                </a:lnTo>
                <a:lnTo>
                  <a:pt x="1262"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0" name="Google Shape;720;p20"/>
          <p:cNvGrpSpPr/>
          <p:nvPr/>
        </p:nvGrpSpPr>
        <p:grpSpPr>
          <a:xfrm>
            <a:off x="621885" y="397150"/>
            <a:ext cx="309000" cy="305294"/>
            <a:chOff x="8360310" y="1124637"/>
            <a:chExt cx="309000" cy="305294"/>
          </a:xfrm>
        </p:grpSpPr>
        <p:sp>
          <p:nvSpPr>
            <p:cNvPr id="721" name="Google Shape;721;p20"/>
            <p:cNvSpPr/>
            <p:nvPr/>
          </p:nvSpPr>
          <p:spPr>
            <a:xfrm>
              <a:off x="8360310" y="1124637"/>
              <a:ext cx="309000" cy="305294"/>
            </a:xfrm>
            <a:custGeom>
              <a:rect b="b" l="l" r="r" t="t"/>
              <a:pathLst>
                <a:path extrusionOk="0" h="6672" w="6753">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0"/>
            <p:cNvSpPr/>
            <p:nvPr/>
          </p:nvSpPr>
          <p:spPr>
            <a:xfrm>
              <a:off x="8444093" y="1206543"/>
              <a:ext cx="169394" cy="160105"/>
            </a:xfrm>
            <a:custGeom>
              <a:rect b="b" l="l" r="r" t="t"/>
              <a:pathLst>
                <a:path extrusionOk="0" h="3499" w="3702">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0"/>
            <p:cNvSpPr/>
            <p:nvPr/>
          </p:nvSpPr>
          <p:spPr>
            <a:xfrm>
              <a:off x="8535287" y="1236332"/>
              <a:ext cx="18623" cy="18669"/>
            </a:xfrm>
            <a:custGeom>
              <a:rect b="b" l="l" r="r" t="t"/>
              <a:pathLst>
                <a:path extrusionOk="0" h="408" w="407">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0"/>
            <p:cNvSpPr/>
            <p:nvPr/>
          </p:nvSpPr>
          <p:spPr>
            <a:xfrm>
              <a:off x="8492458" y="1241914"/>
              <a:ext cx="18669" cy="18669"/>
            </a:xfrm>
            <a:custGeom>
              <a:rect b="b" l="l" r="r" t="t"/>
              <a:pathLst>
                <a:path extrusionOk="0" h="408" w="408">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0"/>
            <p:cNvSpPr/>
            <p:nvPr/>
          </p:nvSpPr>
          <p:spPr>
            <a:xfrm>
              <a:off x="8477587" y="1290326"/>
              <a:ext cx="16793" cy="18623"/>
            </a:xfrm>
            <a:custGeom>
              <a:rect b="b" l="l" r="r" t="t"/>
              <a:pathLst>
                <a:path extrusionOk="0" h="407" w="367">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0"/>
            <p:cNvSpPr/>
            <p:nvPr/>
          </p:nvSpPr>
          <p:spPr>
            <a:xfrm>
              <a:off x="8516664" y="1318238"/>
              <a:ext cx="16793" cy="18669"/>
            </a:xfrm>
            <a:custGeom>
              <a:rect b="b" l="l" r="r" t="t"/>
              <a:pathLst>
                <a:path extrusionOk="0" h="408" w="367">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0"/>
            <p:cNvSpPr/>
            <p:nvPr/>
          </p:nvSpPr>
          <p:spPr>
            <a:xfrm>
              <a:off x="8561324" y="1280991"/>
              <a:ext cx="16793" cy="16793"/>
            </a:xfrm>
            <a:custGeom>
              <a:rect b="b" l="l" r="r" t="t"/>
              <a:pathLst>
                <a:path extrusionOk="0" h="367" w="367">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0"/>
            <p:cNvSpPr/>
            <p:nvPr/>
          </p:nvSpPr>
          <p:spPr>
            <a:xfrm>
              <a:off x="8522247" y="1271702"/>
              <a:ext cx="16793" cy="18669"/>
            </a:xfrm>
            <a:custGeom>
              <a:rect b="b" l="l" r="r" t="t"/>
              <a:pathLst>
                <a:path extrusionOk="0" h="408" w="367">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9" name="Google Shape;729;p20"/>
          <p:cNvSpPr/>
          <p:nvPr/>
        </p:nvSpPr>
        <p:spPr>
          <a:xfrm>
            <a:off x="318460" y="2731446"/>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0" name="Google Shape;730;p20"/>
          <p:cNvGrpSpPr/>
          <p:nvPr/>
        </p:nvGrpSpPr>
        <p:grpSpPr>
          <a:xfrm>
            <a:off x="8577781" y="1141552"/>
            <a:ext cx="307124" cy="305294"/>
            <a:chOff x="1026043" y="1162815"/>
            <a:chExt cx="307124" cy="305294"/>
          </a:xfrm>
        </p:grpSpPr>
        <p:sp>
          <p:nvSpPr>
            <p:cNvPr id="731" name="Google Shape;731;p20"/>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0"/>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0"/>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0"/>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0"/>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0"/>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0"/>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0"/>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9" name="Google Shape;739;p20"/>
          <p:cNvSpPr/>
          <p:nvPr/>
        </p:nvSpPr>
        <p:spPr>
          <a:xfrm>
            <a:off x="8579623" y="3084660"/>
            <a:ext cx="303418" cy="305294"/>
          </a:xfrm>
          <a:custGeom>
            <a:rect b="b" l="l" r="r" t="t"/>
            <a:pathLst>
              <a:path extrusionOk="0" h="6672" w="6631">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1" name="Shape 71"/>
        <p:cNvGrpSpPr/>
        <p:nvPr/>
      </p:nvGrpSpPr>
      <p:grpSpPr>
        <a:xfrm>
          <a:off x="0" y="0"/>
          <a:ext cx="0" cy="0"/>
          <a:chOff x="0" y="0"/>
          <a:chExt cx="0" cy="0"/>
        </a:xfrm>
      </p:grpSpPr>
      <p:sp>
        <p:nvSpPr>
          <p:cNvPr id="72" name="Google Shape;72;p3"/>
          <p:cNvSpPr/>
          <p:nvPr/>
        </p:nvSpPr>
        <p:spPr>
          <a:xfrm>
            <a:off x="-1801179" y="-32677"/>
            <a:ext cx="4382968" cy="2519262"/>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txBox="1"/>
          <p:nvPr>
            <p:ph type="title"/>
          </p:nvPr>
        </p:nvSpPr>
        <p:spPr>
          <a:xfrm>
            <a:off x="720000" y="1763625"/>
            <a:ext cx="3739200" cy="19155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5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74" name="Google Shape;74;p3"/>
          <p:cNvSpPr txBox="1"/>
          <p:nvPr>
            <p:ph hasCustomPrompt="1" idx="2" type="title"/>
          </p:nvPr>
        </p:nvSpPr>
        <p:spPr>
          <a:xfrm>
            <a:off x="720000" y="674750"/>
            <a:ext cx="1056900" cy="1061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6000"/>
              <a:buNone/>
              <a:defRPr sz="62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75" name="Google Shape;75;p3"/>
          <p:cNvSpPr txBox="1"/>
          <p:nvPr>
            <p:ph idx="1" type="subTitle"/>
          </p:nvPr>
        </p:nvSpPr>
        <p:spPr>
          <a:xfrm>
            <a:off x="720000" y="3679125"/>
            <a:ext cx="3081000" cy="71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6" name="Google Shape;76;p3"/>
          <p:cNvSpPr/>
          <p:nvPr/>
        </p:nvSpPr>
        <p:spPr>
          <a:xfrm>
            <a:off x="4631173" y="3473499"/>
            <a:ext cx="5171118" cy="2972279"/>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5109037" y="3845593"/>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6649446" y="62998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 name="Google Shape;79;p3"/>
          <p:cNvGrpSpPr/>
          <p:nvPr/>
        </p:nvGrpSpPr>
        <p:grpSpPr>
          <a:xfrm>
            <a:off x="4652169" y="1433409"/>
            <a:ext cx="474643" cy="301588"/>
            <a:chOff x="7593894" y="395296"/>
            <a:chExt cx="474643" cy="301588"/>
          </a:xfrm>
        </p:grpSpPr>
        <p:sp>
          <p:nvSpPr>
            <p:cNvPr id="80" name="Google Shape;80;p3"/>
            <p:cNvSpPr/>
            <p:nvPr/>
          </p:nvSpPr>
          <p:spPr>
            <a:xfrm>
              <a:off x="7603183" y="404585"/>
              <a:ext cx="456065" cy="282964"/>
            </a:xfrm>
            <a:custGeom>
              <a:rect b="b" l="l" r="r" t="t"/>
              <a:pathLst>
                <a:path extrusionOk="0" h="6184" w="9967">
                  <a:moveTo>
                    <a:pt x="4678" y="1"/>
                  </a:moveTo>
                  <a:lnTo>
                    <a:pt x="4394" y="42"/>
                  </a:lnTo>
                  <a:lnTo>
                    <a:pt x="4109" y="164"/>
                  </a:lnTo>
                  <a:lnTo>
                    <a:pt x="3824" y="286"/>
                  </a:lnTo>
                  <a:lnTo>
                    <a:pt x="3540" y="448"/>
                  </a:lnTo>
                  <a:lnTo>
                    <a:pt x="3336" y="692"/>
                  </a:lnTo>
                  <a:lnTo>
                    <a:pt x="3133" y="936"/>
                  </a:lnTo>
                  <a:lnTo>
                    <a:pt x="2970" y="1181"/>
                  </a:lnTo>
                  <a:lnTo>
                    <a:pt x="2848" y="1465"/>
                  </a:lnTo>
                  <a:lnTo>
                    <a:pt x="2767" y="1750"/>
                  </a:lnTo>
                  <a:lnTo>
                    <a:pt x="2685" y="2075"/>
                  </a:lnTo>
                  <a:lnTo>
                    <a:pt x="2645" y="2360"/>
                  </a:lnTo>
                  <a:lnTo>
                    <a:pt x="2645" y="2686"/>
                  </a:lnTo>
                  <a:lnTo>
                    <a:pt x="2685" y="3011"/>
                  </a:lnTo>
                  <a:lnTo>
                    <a:pt x="2441" y="2848"/>
                  </a:lnTo>
                  <a:lnTo>
                    <a:pt x="2197" y="2767"/>
                  </a:lnTo>
                  <a:lnTo>
                    <a:pt x="1953" y="2686"/>
                  </a:lnTo>
                  <a:lnTo>
                    <a:pt x="1424" y="2686"/>
                  </a:lnTo>
                  <a:lnTo>
                    <a:pt x="1180" y="2767"/>
                  </a:lnTo>
                  <a:lnTo>
                    <a:pt x="936" y="2848"/>
                  </a:lnTo>
                  <a:lnTo>
                    <a:pt x="692" y="2970"/>
                  </a:lnTo>
                  <a:lnTo>
                    <a:pt x="570" y="3092"/>
                  </a:lnTo>
                  <a:lnTo>
                    <a:pt x="407" y="3214"/>
                  </a:lnTo>
                  <a:lnTo>
                    <a:pt x="204" y="3540"/>
                  </a:lnTo>
                  <a:lnTo>
                    <a:pt x="41" y="3906"/>
                  </a:lnTo>
                  <a:lnTo>
                    <a:pt x="1" y="4272"/>
                  </a:lnTo>
                  <a:lnTo>
                    <a:pt x="1" y="4679"/>
                  </a:lnTo>
                  <a:lnTo>
                    <a:pt x="82" y="5045"/>
                  </a:lnTo>
                  <a:lnTo>
                    <a:pt x="285" y="5370"/>
                  </a:lnTo>
                  <a:lnTo>
                    <a:pt x="407" y="5533"/>
                  </a:lnTo>
                  <a:lnTo>
                    <a:pt x="529" y="5655"/>
                  </a:lnTo>
                  <a:lnTo>
                    <a:pt x="814" y="5858"/>
                  </a:lnTo>
                  <a:lnTo>
                    <a:pt x="1180" y="6021"/>
                  </a:lnTo>
                  <a:lnTo>
                    <a:pt x="1587" y="6102"/>
                  </a:lnTo>
                  <a:lnTo>
                    <a:pt x="1994" y="6143"/>
                  </a:lnTo>
                  <a:lnTo>
                    <a:pt x="2848" y="6184"/>
                  </a:lnTo>
                  <a:lnTo>
                    <a:pt x="3580" y="6143"/>
                  </a:lnTo>
                  <a:lnTo>
                    <a:pt x="4678" y="6143"/>
                  </a:lnTo>
                  <a:lnTo>
                    <a:pt x="5736" y="6102"/>
                  </a:lnTo>
                  <a:lnTo>
                    <a:pt x="6834" y="6021"/>
                  </a:lnTo>
                  <a:lnTo>
                    <a:pt x="7892" y="5899"/>
                  </a:lnTo>
                  <a:lnTo>
                    <a:pt x="8543" y="5818"/>
                  </a:lnTo>
                  <a:lnTo>
                    <a:pt x="8868" y="5736"/>
                  </a:lnTo>
                  <a:lnTo>
                    <a:pt x="9153" y="5614"/>
                  </a:lnTo>
                  <a:lnTo>
                    <a:pt x="9438" y="5452"/>
                  </a:lnTo>
                  <a:lnTo>
                    <a:pt x="9682" y="5248"/>
                  </a:lnTo>
                  <a:lnTo>
                    <a:pt x="9844" y="5045"/>
                  </a:lnTo>
                  <a:lnTo>
                    <a:pt x="9926" y="4760"/>
                  </a:lnTo>
                  <a:lnTo>
                    <a:pt x="9966" y="4557"/>
                  </a:lnTo>
                  <a:lnTo>
                    <a:pt x="9966" y="4353"/>
                  </a:lnTo>
                  <a:lnTo>
                    <a:pt x="9885" y="4150"/>
                  </a:lnTo>
                  <a:lnTo>
                    <a:pt x="9804" y="3946"/>
                  </a:lnTo>
                  <a:lnTo>
                    <a:pt x="9682" y="3784"/>
                  </a:lnTo>
                  <a:lnTo>
                    <a:pt x="9560" y="3662"/>
                  </a:lnTo>
                  <a:lnTo>
                    <a:pt x="9397" y="3499"/>
                  </a:lnTo>
                  <a:lnTo>
                    <a:pt x="9234" y="3418"/>
                  </a:lnTo>
                  <a:lnTo>
                    <a:pt x="9031" y="3336"/>
                  </a:lnTo>
                  <a:lnTo>
                    <a:pt x="8827" y="3296"/>
                  </a:lnTo>
                  <a:lnTo>
                    <a:pt x="8421" y="3296"/>
                  </a:lnTo>
                  <a:lnTo>
                    <a:pt x="8014" y="3418"/>
                  </a:lnTo>
                  <a:lnTo>
                    <a:pt x="7648" y="3580"/>
                  </a:lnTo>
                  <a:lnTo>
                    <a:pt x="7729" y="3458"/>
                  </a:lnTo>
                  <a:lnTo>
                    <a:pt x="7770" y="3296"/>
                  </a:lnTo>
                  <a:lnTo>
                    <a:pt x="7811" y="3011"/>
                  </a:lnTo>
                  <a:lnTo>
                    <a:pt x="7729" y="2726"/>
                  </a:lnTo>
                  <a:lnTo>
                    <a:pt x="7648" y="2564"/>
                  </a:lnTo>
                  <a:lnTo>
                    <a:pt x="7566" y="2441"/>
                  </a:lnTo>
                  <a:lnTo>
                    <a:pt x="7444" y="2360"/>
                  </a:lnTo>
                  <a:lnTo>
                    <a:pt x="7322" y="2279"/>
                  </a:lnTo>
                  <a:lnTo>
                    <a:pt x="7038" y="2157"/>
                  </a:lnTo>
                  <a:lnTo>
                    <a:pt x="6590" y="2157"/>
                  </a:lnTo>
                  <a:lnTo>
                    <a:pt x="6428" y="2197"/>
                  </a:lnTo>
                  <a:lnTo>
                    <a:pt x="6550" y="1913"/>
                  </a:lnTo>
                  <a:lnTo>
                    <a:pt x="6550" y="1628"/>
                  </a:lnTo>
                  <a:lnTo>
                    <a:pt x="6550" y="1303"/>
                  </a:lnTo>
                  <a:lnTo>
                    <a:pt x="6428" y="1018"/>
                  </a:lnTo>
                  <a:lnTo>
                    <a:pt x="6306" y="733"/>
                  </a:lnTo>
                  <a:lnTo>
                    <a:pt x="6102" y="489"/>
                  </a:lnTo>
                  <a:lnTo>
                    <a:pt x="5858" y="286"/>
                  </a:lnTo>
                  <a:lnTo>
                    <a:pt x="5614" y="164"/>
                  </a:lnTo>
                  <a:lnTo>
                    <a:pt x="5289" y="42"/>
                  </a:lnTo>
                  <a:lnTo>
                    <a:pt x="50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7593894" y="395296"/>
              <a:ext cx="474643" cy="301588"/>
            </a:xfrm>
            <a:custGeom>
              <a:rect b="b" l="l" r="r" t="t"/>
              <a:pathLst>
                <a:path extrusionOk="0" h="6591" w="10373">
                  <a:moveTo>
                    <a:pt x="5329" y="407"/>
                  </a:moveTo>
                  <a:lnTo>
                    <a:pt x="5532" y="448"/>
                  </a:lnTo>
                  <a:lnTo>
                    <a:pt x="5695" y="529"/>
                  </a:lnTo>
                  <a:lnTo>
                    <a:pt x="5858" y="611"/>
                  </a:lnTo>
                  <a:lnTo>
                    <a:pt x="6020" y="733"/>
                  </a:lnTo>
                  <a:lnTo>
                    <a:pt x="6183" y="855"/>
                  </a:lnTo>
                  <a:lnTo>
                    <a:pt x="6305" y="1017"/>
                  </a:lnTo>
                  <a:lnTo>
                    <a:pt x="6386" y="1180"/>
                  </a:lnTo>
                  <a:lnTo>
                    <a:pt x="6468" y="1384"/>
                  </a:lnTo>
                  <a:lnTo>
                    <a:pt x="6549" y="1546"/>
                  </a:lnTo>
                  <a:lnTo>
                    <a:pt x="6549" y="1750"/>
                  </a:lnTo>
                  <a:lnTo>
                    <a:pt x="6549" y="1953"/>
                  </a:lnTo>
                  <a:lnTo>
                    <a:pt x="6549" y="2116"/>
                  </a:lnTo>
                  <a:lnTo>
                    <a:pt x="6468" y="2319"/>
                  </a:lnTo>
                  <a:lnTo>
                    <a:pt x="6468" y="2441"/>
                  </a:lnTo>
                  <a:lnTo>
                    <a:pt x="6509" y="2522"/>
                  </a:lnTo>
                  <a:lnTo>
                    <a:pt x="6590" y="2604"/>
                  </a:lnTo>
                  <a:lnTo>
                    <a:pt x="6712" y="2604"/>
                  </a:lnTo>
                  <a:lnTo>
                    <a:pt x="6956" y="2563"/>
                  </a:lnTo>
                  <a:lnTo>
                    <a:pt x="7200" y="2563"/>
                  </a:lnTo>
                  <a:lnTo>
                    <a:pt x="7403" y="2644"/>
                  </a:lnTo>
                  <a:lnTo>
                    <a:pt x="7607" y="2807"/>
                  </a:lnTo>
                  <a:lnTo>
                    <a:pt x="7729" y="2970"/>
                  </a:lnTo>
                  <a:lnTo>
                    <a:pt x="7810" y="3214"/>
                  </a:lnTo>
                  <a:lnTo>
                    <a:pt x="7769" y="3458"/>
                  </a:lnTo>
                  <a:lnTo>
                    <a:pt x="7688" y="3702"/>
                  </a:lnTo>
                  <a:lnTo>
                    <a:pt x="7647" y="3783"/>
                  </a:lnTo>
                  <a:lnTo>
                    <a:pt x="7647" y="3824"/>
                  </a:lnTo>
                  <a:lnTo>
                    <a:pt x="7729" y="3946"/>
                  </a:lnTo>
                  <a:lnTo>
                    <a:pt x="7851" y="3987"/>
                  </a:lnTo>
                  <a:lnTo>
                    <a:pt x="7973" y="3987"/>
                  </a:lnTo>
                  <a:lnTo>
                    <a:pt x="8298" y="3824"/>
                  </a:lnTo>
                  <a:lnTo>
                    <a:pt x="8624" y="3702"/>
                  </a:lnTo>
                  <a:lnTo>
                    <a:pt x="8990" y="3702"/>
                  </a:lnTo>
                  <a:lnTo>
                    <a:pt x="9152" y="3743"/>
                  </a:lnTo>
                  <a:lnTo>
                    <a:pt x="9356" y="3824"/>
                  </a:lnTo>
                  <a:lnTo>
                    <a:pt x="9478" y="3865"/>
                  </a:lnTo>
                  <a:lnTo>
                    <a:pt x="9641" y="3987"/>
                  </a:lnTo>
                  <a:lnTo>
                    <a:pt x="9722" y="4109"/>
                  </a:lnTo>
                  <a:lnTo>
                    <a:pt x="9844" y="4231"/>
                  </a:lnTo>
                  <a:lnTo>
                    <a:pt x="9925" y="4394"/>
                  </a:lnTo>
                  <a:lnTo>
                    <a:pt x="9966" y="4556"/>
                  </a:lnTo>
                  <a:lnTo>
                    <a:pt x="9966" y="4719"/>
                  </a:lnTo>
                  <a:lnTo>
                    <a:pt x="9966" y="4882"/>
                  </a:lnTo>
                  <a:lnTo>
                    <a:pt x="9844" y="5166"/>
                  </a:lnTo>
                  <a:lnTo>
                    <a:pt x="9681" y="5370"/>
                  </a:lnTo>
                  <a:lnTo>
                    <a:pt x="9478" y="5532"/>
                  </a:lnTo>
                  <a:lnTo>
                    <a:pt x="9193" y="5655"/>
                  </a:lnTo>
                  <a:lnTo>
                    <a:pt x="8949" y="5777"/>
                  </a:lnTo>
                  <a:lnTo>
                    <a:pt x="8624" y="5858"/>
                  </a:lnTo>
                  <a:lnTo>
                    <a:pt x="8095" y="5939"/>
                  </a:lnTo>
                  <a:lnTo>
                    <a:pt x="8014" y="5939"/>
                  </a:lnTo>
                  <a:lnTo>
                    <a:pt x="8005" y="5947"/>
                  </a:lnTo>
                  <a:lnTo>
                    <a:pt x="8005" y="5947"/>
                  </a:lnTo>
                  <a:lnTo>
                    <a:pt x="6753" y="6061"/>
                  </a:lnTo>
                  <a:lnTo>
                    <a:pt x="5410" y="6143"/>
                  </a:lnTo>
                  <a:lnTo>
                    <a:pt x="4068" y="6183"/>
                  </a:lnTo>
                  <a:lnTo>
                    <a:pt x="2685" y="6183"/>
                  </a:lnTo>
                  <a:lnTo>
                    <a:pt x="2197" y="6143"/>
                  </a:lnTo>
                  <a:lnTo>
                    <a:pt x="1668" y="6102"/>
                  </a:lnTo>
                  <a:lnTo>
                    <a:pt x="1424" y="6021"/>
                  </a:lnTo>
                  <a:lnTo>
                    <a:pt x="1180" y="5939"/>
                  </a:lnTo>
                  <a:lnTo>
                    <a:pt x="977" y="5817"/>
                  </a:lnTo>
                  <a:lnTo>
                    <a:pt x="773" y="5655"/>
                  </a:lnTo>
                  <a:lnTo>
                    <a:pt x="610" y="5451"/>
                  </a:lnTo>
                  <a:lnTo>
                    <a:pt x="529" y="5248"/>
                  </a:lnTo>
                  <a:lnTo>
                    <a:pt x="448" y="5004"/>
                  </a:lnTo>
                  <a:lnTo>
                    <a:pt x="407" y="4800"/>
                  </a:lnTo>
                  <a:lnTo>
                    <a:pt x="407" y="4556"/>
                  </a:lnTo>
                  <a:lnTo>
                    <a:pt x="407" y="4312"/>
                  </a:lnTo>
                  <a:lnTo>
                    <a:pt x="488" y="4068"/>
                  </a:lnTo>
                  <a:lnTo>
                    <a:pt x="570" y="3865"/>
                  </a:lnTo>
                  <a:lnTo>
                    <a:pt x="773" y="3580"/>
                  </a:lnTo>
                  <a:lnTo>
                    <a:pt x="1017" y="3377"/>
                  </a:lnTo>
                  <a:lnTo>
                    <a:pt x="1261" y="3214"/>
                  </a:lnTo>
                  <a:lnTo>
                    <a:pt x="1587" y="3133"/>
                  </a:lnTo>
                  <a:lnTo>
                    <a:pt x="1871" y="3092"/>
                  </a:lnTo>
                  <a:lnTo>
                    <a:pt x="2197" y="3133"/>
                  </a:lnTo>
                  <a:lnTo>
                    <a:pt x="2482" y="3214"/>
                  </a:lnTo>
                  <a:lnTo>
                    <a:pt x="2766" y="3377"/>
                  </a:lnTo>
                  <a:lnTo>
                    <a:pt x="2970" y="3377"/>
                  </a:lnTo>
                  <a:lnTo>
                    <a:pt x="3051" y="3295"/>
                  </a:lnTo>
                  <a:lnTo>
                    <a:pt x="3092" y="3214"/>
                  </a:lnTo>
                  <a:lnTo>
                    <a:pt x="3051" y="2767"/>
                  </a:lnTo>
                  <a:lnTo>
                    <a:pt x="3092" y="2319"/>
                  </a:lnTo>
                  <a:lnTo>
                    <a:pt x="3214" y="1872"/>
                  </a:lnTo>
                  <a:lnTo>
                    <a:pt x="3376" y="1465"/>
                  </a:lnTo>
                  <a:lnTo>
                    <a:pt x="3621" y="1099"/>
                  </a:lnTo>
                  <a:lnTo>
                    <a:pt x="3905" y="814"/>
                  </a:lnTo>
                  <a:lnTo>
                    <a:pt x="4068" y="692"/>
                  </a:lnTo>
                  <a:lnTo>
                    <a:pt x="4271" y="570"/>
                  </a:lnTo>
                  <a:lnTo>
                    <a:pt x="4475" y="489"/>
                  </a:lnTo>
                  <a:lnTo>
                    <a:pt x="4719" y="448"/>
                  </a:lnTo>
                  <a:lnTo>
                    <a:pt x="5126" y="407"/>
                  </a:lnTo>
                  <a:close/>
                  <a:moveTo>
                    <a:pt x="4881" y="1"/>
                  </a:moveTo>
                  <a:lnTo>
                    <a:pt x="4597" y="41"/>
                  </a:lnTo>
                  <a:lnTo>
                    <a:pt x="4312" y="123"/>
                  </a:lnTo>
                  <a:lnTo>
                    <a:pt x="4068" y="245"/>
                  </a:lnTo>
                  <a:lnTo>
                    <a:pt x="3865" y="367"/>
                  </a:lnTo>
                  <a:lnTo>
                    <a:pt x="3621" y="529"/>
                  </a:lnTo>
                  <a:lnTo>
                    <a:pt x="3458" y="692"/>
                  </a:lnTo>
                  <a:lnTo>
                    <a:pt x="3254" y="895"/>
                  </a:lnTo>
                  <a:lnTo>
                    <a:pt x="3132" y="1099"/>
                  </a:lnTo>
                  <a:lnTo>
                    <a:pt x="3010" y="1343"/>
                  </a:lnTo>
                  <a:lnTo>
                    <a:pt x="2888" y="1587"/>
                  </a:lnTo>
                  <a:lnTo>
                    <a:pt x="2726" y="2116"/>
                  </a:lnTo>
                  <a:lnTo>
                    <a:pt x="2644" y="2644"/>
                  </a:lnTo>
                  <a:lnTo>
                    <a:pt x="2661" y="2878"/>
                  </a:lnTo>
                  <a:lnTo>
                    <a:pt x="2661" y="2878"/>
                  </a:lnTo>
                  <a:lnTo>
                    <a:pt x="2400" y="2767"/>
                  </a:lnTo>
                  <a:lnTo>
                    <a:pt x="2115" y="2685"/>
                  </a:lnTo>
                  <a:lnTo>
                    <a:pt x="1790" y="2685"/>
                  </a:lnTo>
                  <a:lnTo>
                    <a:pt x="1465" y="2726"/>
                  </a:lnTo>
                  <a:lnTo>
                    <a:pt x="1180" y="2807"/>
                  </a:lnTo>
                  <a:lnTo>
                    <a:pt x="895" y="2970"/>
                  </a:lnTo>
                  <a:lnTo>
                    <a:pt x="610" y="3133"/>
                  </a:lnTo>
                  <a:lnTo>
                    <a:pt x="448" y="3336"/>
                  </a:lnTo>
                  <a:lnTo>
                    <a:pt x="285" y="3580"/>
                  </a:lnTo>
                  <a:lnTo>
                    <a:pt x="163" y="3824"/>
                  </a:lnTo>
                  <a:lnTo>
                    <a:pt x="82" y="4068"/>
                  </a:lnTo>
                  <a:lnTo>
                    <a:pt x="0" y="4353"/>
                  </a:lnTo>
                  <a:lnTo>
                    <a:pt x="0" y="4597"/>
                  </a:lnTo>
                  <a:lnTo>
                    <a:pt x="0" y="4882"/>
                  </a:lnTo>
                  <a:lnTo>
                    <a:pt x="41" y="5166"/>
                  </a:lnTo>
                  <a:lnTo>
                    <a:pt x="163" y="5451"/>
                  </a:lnTo>
                  <a:lnTo>
                    <a:pt x="326" y="5695"/>
                  </a:lnTo>
                  <a:lnTo>
                    <a:pt x="488" y="5939"/>
                  </a:lnTo>
                  <a:lnTo>
                    <a:pt x="692" y="6102"/>
                  </a:lnTo>
                  <a:lnTo>
                    <a:pt x="936" y="6224"/>
                  </a:lnTo>
                  <a:lnTo>
                    <a:pt x="1180" y="6346"/>
                  </a:lnTo>
                  <a:lnTo>
                    <a:pt x="1465" y="6427"/>
                  </a:lnTo>
                  <a:lnTo>
                    <a:pt x="1749" y="6509"/>
                  </a:lnTo>
                  <a:lnTo>
                    <a:pt x="2360" y="6590"/>
                  </a:lnTo>
                  <a:lnTo>
                    <a:pt x="2970" y="6590"/>
                  </a:lnTo>
                  <a:lnTo>
                    <a:pt x="4149" y="6549"/>
                  </a:lnTo>
                  <a:lnTo>
                    <a:pt x="6102" y="6468"/>
                  </a:lnTo>
                  <a:lnTo>
                    <a:pt x="8095" y="6305"/>
                  </a:lnTo>
                  <a:lnTo>
                    <a:pt x="8176" y="6305"/>
                  </a:lnTo>
                  <a:lnTo>
                    <a:pt x="8186" y="6295"/>
                  </a:lnTo>
                  <a:lnTo>
                    <a:pt x="8186" y="6295"/>
                  </a:lnTo>
                  <a:lnTo>
                    <a:pt x="8461" y="6265"/>
                  </a:lnTo>
                  <a:lnTo>
                    <a:pt x="8827" y="6183"/>
                  </a:lnTo>
                  <a:lnTo>
                    <a:pt x="9234" y="6061"/>
                  </a:lnTo>
                  <a:lnTo>
                    <a:pt x="9559" y="5939"/>
                  </a:lnTo>
                  <a:lnTo>
                    <a:pt x="9885" y="5736"/>
                  </a:lnTo>
                  <a:lnTo>
                    <a:pt x="10007" y="5614"/>
                  </a:lnTo>
                  <a:lnTo>
                    <a:pt x="10129" y="5451"/>
                  </a:lnTo>
                  <a:lnTo>
                    <a:pt x="10251" y="5288"/>
                  </a:lnTo>
                  <a:lnTo>
                    <a:pt x="10291" y="5126"/>
                  </a:lnTo>
                  <a:lnTo>
                    <a:pt x="10373" y="4922"/>
                  </a:lnTo>
                  <a:lnTo>
                    <a:pt x="10373" y="4719"/>
                  </a:lnTo>
                  <a:lnTo>
                    <a:pt x="10373" y="4516"/>
                  </a:lnTo>
                  <a:lnTo>
                    <a:pt x="10291" y="4353"/>
                  </a:lnTo>
                  <a:lnTo>
                    <a:pt x="10251" y="4149"/>
                  </a:lnTo>
                  <a:lnTo>
                    <a:pt x="10129" y="3987"/>
                  </a:lnTo>
                  <a:lnTo>
                    <a:pt x="10007" y="3824"/>
                  </a:lnTo>
                  <a:lnTo>
                    <a:pt x="9844" y="3661"/>
                  </a:lnTo>
                  <a:lnTo>
                    <a:pt x="9681" y="3539"/>
                  </a:lnTo>
                  <a:lnTo>
                    <a:pt x="9519" y="3458"/>
                  </a:lnTo>
                  <a:lnTo>
                    <a:pt x="9315" y="3377"/>
                  </a:lnTo>
                  <a:lnTo>
                    <a:pt x="9071" y="3336"/>
                  </a:lnTo>
                  <a:lnTo>
                    <a:pt x="8868" y="3295"/>
                  </a:lnTo>
                  <a:lnTo>
                    <a:pt x="8624" y="3336"/>
                  </a:lnTo>
                  <a:lnTo>
                    <a:pt x="8380" y="3377"/>
                  </a:lnTo>
                  <a:lnTo>
                    <a:pt x="8176" y="3417"/>
                  </a:lnTo>
                  <a:lnTo>
                    <a:pt x="8176" y="3377"/>
                  </a:lnTo>
                  <a:lnTo>
                    <a:pt x="8176" y="3173"/>
                  </a:lnTo>
                  <a:lnTo>
                    <a:pt x="8176" y="3011"/>
                  </a:lnTo>
                  <a:lnTo>
                    <a:pt x="8095" y="2848"/>
                  </a:lnTo>
                  <a:lnTo>
                    <a:pt x="8014" y="2685"/>
                  </a:lnTo>
                  <a:lnTo>
                    <a:pt x="7891" y="2522"/>
                  </a:lnTo>
                  <a:lnTo>
                    <a:pt x="7769" y="2400"/>
                  </a:lnTo>
                  <a:lnTo>
                    <a:pt x="7647" y="2278"/>
                  </a:lnTo>
                  <a:lnTo>
                    <a:pt x="7485" y="2238"/>
                  </a:lnTo>
                  <a:lnTo>
                    <a:pt x="7281" y="2156"/>
                  </a:lnTo>
                  <a:lnTo>
                    <a:pt x="6940" y="2156"/>
                  </a:lnTo>
                  <a:lnTo>
                    <a:pt x="6956" y="2075"/>
                  </a:lnTo>
                  <a:lnTo>
                    <a:pt x="6956" y="1831"/>
                  </a:lnTo>
                  <a:lnTo>
                    <a:pt x="6956" y="1587"/>
                  </a:lnTo>
                  <a:lnTo>
                    <a:pt x="6915" y="1384"/>
                  </a:lnTo>
                  <a:lnTo>
                    <a:pt x="6834" y="1139"/>
                  </a:lnTo>
                  <a:lnTo>
                    <a:pt x="6712" y="936"/>
                  </a:lnTo>
                  <a:lnTo>
                    <a:pt x="6590" y="733"/>
                  </a:lnTo>
                  <a:lnTo>
                    <a:pt x="6427" y="529"/>
                  </a:lnTo>
                  <a:lnTo>
                    <a:pt x="6224" y="367"/>
                  </a:lnTo>
                  <a:lnTo>
                    <a:pt x="6061" y="245"/>
                  </a:lnTo>
                  <a:lnTo>
                    <a:pt x="5817" y="163"/>
                  </a:lnTo>
                  <a:lnTo>
                    <a:pt x="5614" y="82"/>
                  </a:lnTo>
                  <a:lnTo>
                    <a:pt x="5370" y="41"/>
                  </a:lnTo>
                  <a:lnTo>
                    <a:pt x="512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 name="Google Shape;82;p3"/>
          <p:cNvGrpSpPr/>
          <p:nvPr/>
        </p:nvGrpSpPr>
        <p:grpSpPr>
          <a:xfrm>
            <a:off x="3810806" y="4287417"/>
            <a:ext cx="474643" cy="299712"/>
            <a:chOff x="7729218" y="1694205"/>
            <a:chExt cx="474643" cy="299712"/>
          </a:xfrm>
        </p:grpSpPr>
        <p:sp>
          <p:nvSpPr>
            <p:cNvPr id="83" name="Google Shape;83;p3"/>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 name="Google Shape;85;p3"/>
          <p:cNvSpPr/>
          <p:nvPr/>
        </p:nvSpPr>
        <p:spPr>
          <a:xfrm>
            <a:off x="8071696" y="347348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 name="Google Shape;86;p3"/>
          <p:cNvGrpSpPr/>
          <p:nvPr/>
        </p:nvGrpSpPr>
        <p:grpSpPr>
          <a:xfrm rot="-5400000">
            <a:off x="2853946" y="-1110167"/>
            <a:ext cx="1915490" cy="2459786"/>
            <a:chOff x="2659350" y="1746500"/>
            <a:chExt cx="379350" cy="487125"/>
          </a:xfrm>
        </p:grpSpPr>
        <p:sp>
          <p:nvSpPr>
            <p:cNvPr id="87" name="Google Shape;87;p3"/>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3"/>
          <p:cNvSpPr/>
          <p:nvPr/>
        </p:nvSpPr>
        <p:spPr>
          <a:xfrm>
            <a:off x="1727996" y="40193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a:off x="444778" y="4470672"/>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 name="Google Shape;92;p3"/>
          <p:cNvGrpSpPr/>
          <p:nvPr/>
        </p:nvGrpSpPr>
        <p:grpSpPr>
          <a:xfrm>
            <a:off x="7349044" y="3624409"/>
            <a:ext cx="2408503" cy="2408503"/>
            <a:chOff x="7349044" y="3624409"/>
            <a:chExt cx="2408503" cy="2408503"/>
          </a:xfrm>
        </p:grpSpPr>
        <p:sp>
          <p:nvSpPr>
            <p:cNvPr id="93" name="Google Shape;93;p3"/>
            <p:cNvSpPr/>
            <p:nvPr/>
          </p:nvSpPr>
          <p:spPr>
            <a:xfrm flipH="1" rot="8100000">
              <a:off x="7661995" y="4016892"/>
              <a:ext cx="1782600" cy="1623537"/>
            </a:xfrm>
            <a:custGeom>
              <a:rect b="b" l="l" r="r" t="t"/>
              <a:pathLst>
                <a:path extrusionOk="0" h="17451" w="19160">
                  <a:moveTo>
                    <a:pt x="9682" y="0"/>
                  </a:moveTo>
                  <a:lnTo>
                    <a:pt x="9600" y="41"/>
                  </a:lnTo>
                  <a:lnTo>
                    <a:pt x="9560" y="82"/>
                  </a:lnTo>
                  <a:lnTo>
                    <a:pt x="7892" y="1668"/>
                  </a:lnTo>
                  <a:lnTo>
                    <a:pt x="6306" y="3295"/>
                  </a:lnTo>
                  <a:lnTo>
                    <a:pt x="5533" y="4109"/>
                  </a:lnTo>
                  <a:lnTo>
                    <a:pt x="4760" y="4963"/>
                  </a:lnTo>
                  <a:lnTo>
                    <a:pt x="4028" y="5858"/>
                  </a:lnTo>
                  <a:lnTo>
                    <a:pt x="3336" y="6753"/>
                  </a:lnTo>
                  <a:lnTo>
                    <a:pt x="2686" y="7688"/>
                  </a:lnTo>
                  <a:lnTo>
                    <a:pt x="2075" y="8624"/>
                  </a:lnTo>
                  <a:lnTo>
                    <a:pt x="1506" y="9600"/>
                  </a:lnTo>
                  <a:lnTo>
                    <a:pt x="1018" y="10617"/>
                  </a:lnTo>
                  <a:lnTo>
                    <a:pt x="611" y="11552"/>
                  </a:lnTo>
                  <a:lnTo>
                    <a:pt x="448" y="12000"/>
                  </a:lnTo>
                  <a:lnTo>
                    <a:pt x="286" y="12488"/>
                  </a:lnTo>
                  <a:lnTo>
                    <a:pt x="164" y="12976"/>
                  </a:lnTo>
                  <a:lnTo>
                    <a:pt x="42" y="13464"/>
                  </a:lnTo>
                  <a:lnTo>
                    <a:pt x="1" y="13993"/>
                  </a:lnTo>
                  <a:lnTo>
                    <a:pt x="1" y="14481"/>
                  </a:lnTo>
                  <a:lnTo>
                    <a:pt x="42" y="14969"/>
                  </a:lnTo>
                  <a:lnTo>
                    <a:pt x="123" y="15417"/>
                  </a:lnTo>
                  <a:lnTo>
                    <a:pt x="286" y="15823"/>
                  </a:lnTo>
                  <a:lnTo>
                    <a:pt x="489" y="16230"/>
                  </a:lnTo>
                  <a:lnTo>
                    <a:pt x="733" y="16556"/>
                  </a:lnTo>
                  <a:lnTo>
                    <a:pt x="1059" y="16881"/>
                  </a:lnTo>
                  <a:lnTo>
                    <a:pt x="1465" y="17125"/>
                  </a:lnTo>
                  <a:lnTo>
                    <a:pt x="1913" y="17288"/>
                  </a:lnTo>
                  <a:lnTo>
                    <a:pt x="2441" y="17410"/>
                  </a:lnTo>
                  <a:lnTo>
                    <a:pt x="2930" y="17450"/>
                  </a:lnTo>
                  <a:lnTo>
                    <a:pt x="3458" y="17369"/>
                  </a:lnTo>
                  <a:lnTo>
                    <a:pt x="3987" y="17288"/>
                  </a:lnTo>
                  <a:lnTo>
                    <a:pt x="4516" y="17125"/>
                  </a:lnTo>
                  <a:lnTo>
                    <a:pt x="5004" y="16922"/>
                  </a:lnTo>
                  <a:lnTo>
                    <a:pt x="5492" y="16678"/>
                  </a:lnTo>
                  <a:lnTo>
                    <a:pt x="5940" y="16434"/>
                  </a:lnTo>
                  <a:lnTo>
                    <a:pt x="7038" y="15783"/>
                  </a:lnTo>
                  <a:lnTo>
                    <a:pt x="7567" y="15498"/>
                  </a:lnTo>
                  <a:lnTo>
                    <a:pt x="8136" y="15213"/>
                  </a:lnTo>
                  <a:lnTo>
                    <a:pt x="8665" y="15051"/>
                  </a:lnTo>
                  <a:lnTo>
                    <a:pt x="9194" y="14888"/>
                  </a:lnTo>
                  <a:lnTo>
                    <a:pt x="10251" y="14644"/>
                  </a:lnTo>
                  <a:lnTo>
                    <a:pt x="11350" y="14481"/>
                  </a:lnTo>
                  <a:lnTo>
                    <a:pt x="12448" y="14278"/>
                  </a:lnTo>
                  <a:lnTo>
                    <a:pt x="13017" y="14156"/>
                  </a:lnTo>
                  <a:lnTo>
                    <a:pt x="13546" y="13993"/>
                  </a:lnTo>
                  <a:lnTo>
                    <a:pt x="14075" y="13830"/>
                  </a:lnTo>
                  <a:lnTo>
                    <a:pt x="14563" y="13627"/>
                  </a:lnTo>
                  <a:lnTo>
                    <a:pt x="15092" y="13342"/>
                  </a:lnTo>
                  <a:lnTo>
                    <a:pt x="15580" y="13017"/>
                  </a:lnTo>
                  <a:lnTo>
                    <a:pt x="16027" y="12651"/>
                  </a:lnTo>
                  <a:lnTo>
                    <a:pt x="16434" y="12244"/>
                  </a:lnTo>
                  <a:lnTo>
                    <a:pt x="16800" y="11837"/>
                  </a:lnTo>
                  <a:lnTo>
                    <a:pt x="17126" y="11390"/>
                  </a:lnTo>
                  <a:lnTo>
                    <a:pt x="17410" y="10902"/>
                  </a:lnTo>
                  <a:lnTo>
                    <a:pt x="17695" y="10413"/>
                  </a:lnTo>
                  <a:lnTo>
                    <a:pt x="17939" y="9885"/>
                  </a:lnTo>
                  <a:lnTo>
                    <a:pt x="18142" y="9356"/>
                  </a:lnTo>
                  <a:lnTo>
                    <a:pt x="18305" y="8786"/>
                  </a:lnTo>
                  <a:lnTo>
                    <a:pt x="18509" y="8258"/>
                  </a:lnTo>
                  <a:lnTo>
                    <a:pt x="18753" y="7119"/>
                  </a:lnTo>
                  <a:lnTo>
                    <a:pt x="18956" y="6020"/>
                  </a:lnTo>
                  <a:lnTo>
                    <a:pt x="19159" y="4759"/>
                  </a:lnTo>
                  <a:lnTo>
                    <a:pt x="19159" y="4678"/>
                  </a:lnTo>
                  <a:lnTo>
                    <a:pt x="19119" y="4637"/>
                  </a:lnTo>
                  <a:lnTo>
                    <a:pt x="18997" y="4556"/>
                  </a:lnTo>
                  <a:lnTo>
                    <a:pt x="18875" y="4556"/>
                  </a:lnTo>
                  <a:lnTo>
                    <a:pt x="18834" y="4597"/>
                  </a:lnTo>
                  <a:lnTo>
                    <a:pt x="18793" y="4678"/>
                  </a:lnTo>
                  <a:lnTo>
                    <a:pt x="18631" y="5776"/>
                  </a:lnTo>
                  <a:lnTo>
                    <a:pt x="18427" y="6915"/>
                  </a:lnTo>
                  <a:lnTo>
                    <a:pt x="18183" y="8014"/>
                  </a:lnTo>
                  <a:lnTo>
                    <a:pt x="18020" y="8583"/>
                  </a:lnTo>
                  <a:lnTo>
                    <a:pt x="17858" y="9112"/>
                  </a:lnTo>
                  <a:lnTo>
                    <a:pt x="17654" y="9641"/>
                  </a:lnTo>
                  <a:lnTo>
                    <a:pt x="17410" y="10129"/>
                  </a:lnTo>
                  <a:lnTo>
                    <a:pt x="17166" y="10658"/>
                  </a:lnTo>
                  <a:lnTo>
                    <a:pt x="16882" y="11105"/>
                  </a:lnTo>
                  <a:lnTo>
                    <a:pt x="16556" y="11552"/>
                  </a:lnTo>
                  <a:lnTo>
                    <a:pt x="16190" y="12000"/>
                  </a:lnTo>
                  <a:lnTo>
                    <a:pt x="15743" y="12407"/>
                  </a:lnTo>
                  <a:lnTo>
                    <a:pt x="15295" y="12732"/>
                  </a:lnTo>
                  <a:lnTo>
                    <a:pt x="14848" y="13057"/>
                  </a:lnTo>
                  <a:lnTo>
                    <a:pt x="14400" y="13301"/>
                  </a:lnTo>
                  <a:lnTo>
                    <a:pt x="13912" y="13505"/>
                  </a:lnTo>
                  <a:lnTo>
                    <a:pt x="13383" y="13668"/>
                  </a:lnTo>
                  <a:lnTo>
                    <a:pt x="12895" y="13790"/>
                  </a:lnTo>
                  <a:lnTo>
                    <a:pt x="12366" y="13912"/>
                  </a:lnTo>
                  <a:lnTo>
                    <a:pt x="11309" y="14115"/>
                  </a:lnTo>
                  <a:lnTo>
                    <a:pt x="10251" y="14278"/>
                  </a:lnTo>
                  <a:lnTo>
                    <a:pt x="9194" y="14522"/>
                  </a:lnTo>
                  <a:lnTo>
                    <a:pt x="8665" y="14644"/>
                  </a:lnTo>
                  <a:lnTo>
                    <a:pt x="8177" y="14847"/>
                  </a:lnTo>
                  <a:lnTo>
                    <a:pt x="7689" y="15051"/>
                  </a:lnTo>
                  <a:lnTo>
                    <a:pt x="7201" y="15254"/>
                  </a:lnTo>
                  <a:lnTo>
                    <a:pt x="6224" y="15823"/>
                  </a:lnTo>
                  <a:lnTo>
                    <a:pt x="5248" y="16393"/>
                  </a:lnTo>
                  <a:lnTo>
                    <a:pt x="4760" y="16637"/>
                  </a:lnTo>
                  <a:lnTo>
                    <a:pt x="4231" y="16840"/>
                  </a:lnTo>
                  <a:lnTo>
                    <a:pt x="3702" y="16962"/>
                  </a:lnTo>
                  <a:lnTo>
                    <a:pt x="3133" y="17044"/>
                  </a:lnTo>
                  <a:lnTo>
                    <a:pt x="2645" y="17044"/>
                  </a:lnTo>
                  <a:lnTo>
                    <a:pt x="2157" y="16962"/>
                  </a:lnTo>
                  <a:lnTo>
                    <a:pt x="1913" y="16922"/>
                  </a:lnTo>
                  <a:lnTo>
                    <a:pt x="1709" y="16800"/>
                  </a:lnTo>
                  <a:lnTo>
                    <a:pt x="1465" y="16718"/>
                  </a:lnTo>
                  <a:lnTo>
                    <a:pt x="1262" y="16556"/>
                  </a:lnTo>
                  <a:lnTo>
                    <a:pt x="977" y="16271"/>
                  </a:lnTo>
                  <a:lnTo>
                    <a:pt x="692" y="15905"/>
                  </a:lnTo>
                  <a:lnTo>
                    <a:pt x="530" y="15498"/>
                  </a:lnTo>
                  <a:lnTo>
                    <a:pt x="408" y="15051"/>
                  </a:lnTo>
                  <a:lnTo>
                    <a:pt x="367" y="14603"/>
                  </a:lnTo>
                  <a:lnTo>
                    <a:pt x="367" y="14115"/>
                  </a:lnTo>
                  <a:lnTo>
                    <a:pt x="408" y="13668"/>
                  </a:lnTo>
                  <a:lnTo>
                    <a:pt x="489" y="13179"/>
                  </a:lnTo>
                  <a:lnTo>
                    <a:pt x="611" y="12732"/>
                  </a:lnTo>
                  <a:lnTo>
                    <a:pt x="733" y="12285"/>
                  </a:lnTo>
                  <a:lnTo>
                    <a:pt x="1059" y="11390"/>
                  </a:lnTo>
                  <a:lnTo>
                    <a:pt x="1506" y="10413"/>
                  </a:lnTo>
                  <a:lnTo>
                    <a:pt x="2035" y="9437"/>
                  </a:lnTo>
                  <a:lnTo>
                    <a:pt x="2604" y="8502"/>
                  </a:lnTo>
                  <a:lnTo>
                    <a:pt x="3174" y="7607"/>
                  </a:lnTo>
                  <a:lnTo>
                    <a:pt x="3824" y="6712"/>
                  </a:lnTo>
                  <a:lnTo>
                    <a:pt x="4516" y="5858"/>
                  </a:lnTo>
                  <a:lnTo>
                    <a:pt x="5207" y="5004"/>
                  </a:lnTo>
                  <a:lnTo>
                    <a:pt x="5940" y="4190"/>
                  </a:lnTo>
                  <a:lnTo>
                    <a:pt x="7485" y="2604"/>
                  </a:lnTo>
                  <a:lnTo>
                    <a:pt x="9031" y="1099"/>
                  </a:lnTo>
                  <a:lnTo>
                    <a:pt x="9804" y="326"/>
                  </a:lnTo>
                  <a:lnTo>
                    <a:pt x="9845" y="244"/>
                  </a:lnTo>
                  <a:lnTo>
                    <a:pt x="9845" y="204"/>
                  </a:lnTo>
                  <a:lnTo>
                    <a:pt x="9845" y="122"/>
                  </a:lnTo>
                  <a:lnTo>
                    <a:pt x="9804" y="82"/>
                  </a:lnTo>
                  <a:lnTo>
                    <a:pt x="9763" y="41"/>
                  </a:lnTo>
                  <a:lnTo>
                    <a:pt x="9682"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flipH="1" rot="8100000">
              <a:off x="7872293" y="4243499"/>
              <a:ext cx="1634949" cy="1309454"/>
            </a:xfrm>
            <a:custGeom>
              <a:rect b="b" l="l" r="r" t="t"/>
              <a:pathLst>
                <a:path extrusionOk="0" h="14075" w="17573">
                  <a:moveTo>
                    <a:pt x="14481" y="0"/>
                  </a:moveTo>
                  <a:lnTo>
                    <a:pt x="14400" y="41"/>
                  </a:lnTo>
                  <a:lnTo>
                    <a:pt x="12447" y="1099"/>
                  </a:lnTo>
                  <a:lnTo>
                    <a:pt x="10576" y="2238"/>
                  </a:lnTo>
                  <a:lnTo>
                    <a:pt x="8705" y="3458"/>
                  </a:lnTo>
                  <a:lnTo>
                    <a:pt x="6916" y="4760"/>
                  </a:lnTo>
                  <a:lnTo>
                    <a:pt x="5207" y="6142"/>
                  </a:lnTo>
                  <a:lnTo>
                    <a:pt x="3539" y="7566"/>
                  </a:lnTo>
                  <a:lnTo>
                    <a:pt x="1872" y="9112"/>
                  </a:lnTo>
                  <a:lnTo>
                    <a:pt x="1139" y="9844"/>
                  </a:lnTo>
                  <a:lnTo>
                    <a:pt x="814" y="10251"/>
                  </a:lnTo>
                  <a:lnTo>
                    <a:pt x="489" y="10658"/>
                  </a:lnTo>
                  <a:lnTo>
                    <a:pt x="285" y="11024"/>
                  </a:lnTo>
                  <a:lnTo>
                    <a:pt x="123" y="11471"/>
                  </a:lnTo>
                  <a:lnTo>
                    <a:pt x="41" y="11919"/>
                  </a:lnTo>
                  <a:lnTo>
                    <a:pt x="1" y="12325"/>
                  </a:lnTo>
                  <a:lnTo>
                    <a:pt x="82" y="12773"/>
                  </a:lnTo>
                  <a:lnTo>
                    <a:pt x="123" y="12976"/>
                  </a:lnTo>
                  <a:lnTo>
                    <a:pt x="204" y="13179"/>
                  </a:lnTo>
                  <a:lnTo>
                    <a:pt x="326" y="13342"/>
                  </a:lnTo>
                  <a:lnTo>
                    <a:pt x="448" y="13505"/>
                  </a:lnTo>
                  <a:lnTo>
                    <a:pt x="611" y="13668"/>
                  </a:lnTo>
                  <a:lnTo>
                    <a:pt x="814" y="13830"/>
                  </a:lnTo>
                  <a:lnTo>
                    <a:pt x="1017" y="13912"/>
                  </a:lnTo>
                  <a:lnTo>
                    <a:pt x="1262" y="13993"/>
                  </a:lnTo>
                  <a:lnTo>
                    <a:pt x="1465" y="14034"/>
                  </a:lnTo>
                  <a:lnTo>
                    <a:pt x="1709" y="14074"/>
                  </a:lnTo>
                  <a:lnTo>
                    <a:pt x="2156" y="14034"/>
                  </a:lnTo>
                  <a:lnTo>
                    <a:pt x="2645" y="13952"/>
                  </a:lnTo>
                  <a:lnTo>
                    <a:pt x="3092" y="13790"/>
                  </a:lnTo>
                  <a:lnTo>
                    <a:pt x="3539" y="13627"/>
                  </a:lnTo>
                  <a:lnTo>
                    <a:pt x="4353" y="13220"/>
                  </a:lnTo>
                  <a:lnTo>
                    <a:pt x="6183" y="12407"/>
                  </a:lnTo>
                  <a:lnTo>
                    <a:pt x="7973" y="11512"/>
                  </a:lnTo>
                  <a:lnTo>
                    <a:pt x="9722" y="10576"/>
                  </a:lnTo>
                  <a:lnTo>
                    <a:pt x="10576" y="10088"/>
                  </a:lnTo>
                  <a:lnTo>
                    <a:pt x="11431" y="9559"/>
                  </a:lnTo>
                  <a:lnTo>
                    <a:pt x="12203" y="9031"/>
                  </a:lnTo>
                  <a:lnTo>
                    <a:pt x="12976" y="8461"/>
                  </a:lnTo>
                  <a:lnTo>
                    <a:pt x="13749" y="7851"/>
                  </a:lnTo>
                  <a:lnTo>
                    <a:pt x="14481" y="7241"/>
                  </a:lnTo>
                  <a:lnTo>
                    <a:pt x="15173" y="6549"/>
                  </a:lnTo>
                  <a:lnTo>
                    <a:pt x="15824" y="5858"/>
                  </a:lnTo>
                  <a:lnTo>
                    <a:pt x="16434" y="5126"/>
                  </a:lnTo>
                  <a:lnTo>
                    <a:pt x="17003" y="4353"/>
                  </a:lnTo>
                  <a:lnTo>
                    <a:pt x="17532" y="3539"/>
                  </a:lnTo>
                  <a:lnTo>
                    <a:pt x="17573" y="3458"/>
                  </a:lnTo>
                  <a:lnTo>
                    <a:pt x="17573" y="3417"/>
                  </a:lnTo>
                  <a:lnTo>
                    <a:pt x="17532" y="3336"/>
                  </a:lnTo>
                  <a:lnTo>
                    <a:pt x="17491" y="3295"/>
                  </a:lnTo>
                  <a:lnTo>
                    <a:pt x="17288" y="3295"/>
                  </a:lnTo>
                  <a:lnTo>
                    <a:pt x="17207" y="3377"/>
                  </a:lnTo>
                  <a:lnTo>
                    <a:pt x="16718" y="4149"/>
                  </a:lnTo>
                  <a:lnTo>
                    <a:pt x="16190" y="4882"/>
                  </a:lnTo>
                  <a:lnTo>
                    <a:pt x="15580" y="5573"/>
                  </a:lnTo>
                  <a:lnTo>
                    <a:pt x="14929" y="6265"/>
                  </a:lnTo>
                  <a:lnTo>
                    <a:pt x="14278" y="6915"/>
                  </a:lnTo>
                  <a:lnTo>
                    <a:pt x="13586" y="7525"/>
                  </a:lnTo>
                  <a:lnTo>
                    <a:pt x="12854" y="8095"/>
                  </a:lnTo>
                  <a:lnTo>
                    <a:pt x="12122" y="8624"/>
                  </a:lnTo>
                  <a:lnTo>
                    <a:pt x="11349" y="9153"/>
                  </a:lnTo>
                  <a:lnTo>
                    <a:pt x="10536" y="9641"/>
                  </a:lnTo>
                  <a:lnTo>
                    <a:pt x="9763" y="10129"/>
                  </a:lnTo>
                  <a:lnTo>
                    <a:pt x="8909" y="10617"/>
                  </a:lnTo>
                  <a:lnTo>
                    <a:pt x="7241" y="11471"/>
                  </a:lnTo>
                  <a:lnTo>
                    <a:pt x="5573" y="12285"/>
                  </a:lnTo>
                  <a:lnTo>
                    <a:pt x="3865" y="13057"/>
                  </a:lnTo>
                  <a:lnTo>
                    <a:pt x="2970" y="13464"/>
                  </a:lnTo>
                  <a:lnTo>
                    <a:pt x="2522" y="13586"/>
                  </a:lnTo>
                  <a:lnTo>
                    <a:pt x="2034" y="13668"/>
                  </a:lnTo>
                  <a:lnTo>
                    <a:pt x="1790" y="13708"/>
                  </a:lnTo>
                  <a:lnTo>
                    <a:pt x="1587" y="13668"/>
                  </a:lnTo>
                  <a:lnTo>
                    <a:pt x="1384" y="13627"/>
                  </a:lnTo>
                  <a:lnTo>
                    <a:pt x="1180" y="13546"/>
                  </a:lnTo>
                  <a:lnTo>
                    <a:pt x="977" y="13464"/>
                  </a:lnTo>
                  <a:lnTo>
                    <a:pt x="814" y="13342"/>
                  </a:lnTo>
                  <a:lnTo>
                    <a:pt x="651" y="13179"/>
                  </a:lnTo>
                  <a:lnTo>
                    <a:pt x="529" y="12976"/>
                  </a:lnTo>
                  <a:lnTo>
                    <a:pt x="448" y="12773"/>
                  </a:lnTo>
                  <a:lnTo>
                    <a:pt x="407" y="12529"/>
                  </a:lnTo>
                  <a:lnTo>
                    <a:pt x="367" y="12325"/>
                  </a:lnTo>
                  <a:lnTo>
                    <a:pt x="367" y="12122"/>
                  </a:lnTo>
                  <a:lnTo>
                    <a:pt x="448" y="11674"/>
                  </a:lnTo>
                  <a:lnTo>
                    <a:pt x="570" y="11268"/>
                  </a:lnTo>
                  <a:lnTo>
                    <a:pt x="855" y="10820"/>
                  </a:lnTo>
                  <a:lnTo>
                    <a:pt x="1139" y="10413"/>
                  </a:lnTo>
                  <a:lnTo>
                    <a:pt x="1506" y="10007"/>
                  </a:lnTo>
                  <a:lnTo>
                    <a:pt x="1872" y="9641"/>
                  </a:lnTo>
                  <a:lnTo>
                    <a:pt x="3377" y="8217"/>
                  </a:lnTo>
                  <a:lnTo>
                    <a:pt x="4963" y="6834"/>
                  </a:lnTo>
                  <a:lnTo>
                    <a:pt x="6590" y="5492"/>
                  </a:lnTo>
                  <a:lnTo>
                    <a:pt x="8298" y="4231"/>
                  </a:lnTo>
                  <a:lnTo>
                    <a:pt x="10048" y="3010"/>
                  </a:lnTo>
                  <a:lnTo>
                    <a:pt x="11837" y="1912"/>
                  </a:lnTo>
                  <a:lnTo>
                    <a:pt x="13668" y="855"/>
                  </a:lnTo>
                  <a:lnTo>
                    <a:pt x="14603" y="366"/>
                  </a:lnTo>
                  <a:lnTo>
                    <a:pt x="14644" y="285"/>
                  </a:lnTo>
                  <a:lnTo>
                    <a:pt x="14685" y="244"/>
                  </a:lnTo>
                  <a:lnTo>
                    <a:pt x="14685" y="163"/>
                  </a:lnTo>
                  <a:lnTo>
                    <a:pt x="14644" y="122"/>
                  </a:lnTo>
                  <a:lnTo>
                    <a:pt x="14603" y="41"/>
                  </a:lnTo>
                  <a:lnTo>
                    <a:pt x="14563"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flipH="1" rot="8100000">
              <a:off x="8893413" y="4510443"/>
              <a:ext cx="673778" cy="582858"/>
            </a:xfrm>
            <a:custGeom>
              <a:rect b="b" l="l" r="r" t="t"/>
              <a:pathLst>
                <a:path extrusionOk="0" h="6265" w="7242">
                  <a:moveTo>
                    <a:pt x="6224" y="0"/>
                  </a:moveTo>
                  <a:lnTo>
                    <a:pt x="6143" y="41"/>
                  </a:lnTo>
                  <a:lnTo>
                    <a:pt x="3092" y="2319"/>
                  </a:lnTo>
                  <a:lnTo>
                    <a:pt x="1547" y="3498"/>
                  </a:lnTo>
                  <a:lnTo>
                    <a:pt x="896" y="3986"/>
                  </a:lnTo>
                  <a:lnTo>
                    <a:pt x="570" y="4271"/>
                  </a:lnTo>
                  <a:lnTo>
                    <a:pt x="326" y="4556"/>
                  </a:lnTo>
                  <a:lnTo>
                    <a:pt x="164" y="4800"/>
                  </a:lnTo>
                  <a:lnTo>
                    <a:pt x="42" y="5085"/>
                  </a:lnTo>
                  <a:lnTo>
                    <a:pt x="1" y="5410"/>
                  </a:lnTo>
                  <a:lnTo>
                    <a:pt x="82" y="5695"/>
                  </a:lnTo>
                  <a:lnTo>
                    <a:pt x="204" y="5980"/>
                  </a:lnTo>
                  <a:lnTo>
                    <a:pt x="326" y="6061"/>
                  </a:lnTo>
                  <a:lnTo>
                    <a:pt x="448" y="6142"/>
                  </a:lnTo>
                  <a:lnTo>
                    <a:pt x="570" y="6224"/>
                  </a:lnTo>
                  <a:lnTo>
                    <a:pt x="692" y="6264"/>
                  </a:lnTo>
                  <a:lnTo>
                    <a:pt x="977" y="6264"/>
                  </a:lnTo>
                  <a:lnTo>
                    <a:pt x="1181" y="6183"/>
                  </a:lnTo>
                  <a:lnTo>
                    <a:pt x="1343" y="6102"/>
                  </a:lnTo>
                  <a:lnTo>
                    <a:pt x="1709" y="5898"/>
                  </a:lnTo>
                  <a:lnTo>
                    <a:pt x="2482" y="5329"/>
                  </a:lnTo>
                  <a:lnTo>
                    <a:pt x="3987" y="4271"/>
                  </a:lnTo>
                  <a:lnTo>
                    <a:pt x="5614" y="2970"/>
                  </a:lnTo>
                  <a:lnTo>
                    <a:pt x="7160" y="1668"/>
                  </a:lnTo>
                  <a:lnTo>
                    <a:pt x="7241" y="1587"/>
                  </a:lnTo>
                  <a:lnTo>
                    <a:pt x="7241" y="1546"/>
                  </a:lnTo>
                  <a:lnTo>
                    <a:pt x="7201" y="1465"/>
                  </a:lnTo>
                  <a:lnTo>
                    <a:pt x="7160" y="1424"/>
                  </a:lnTo>
                  <a:lnTo>
                    <a:pt x="7038" y="1343"/>
                  </a:lnTo>
                  <a:lnTo>
                    <a:pt x="6997" y="1343"/>
                  </a:lnTo>
                  <a:lnTo>
                    <a:pt x="6916" y="1383"/>
                  </a:lnTo>
                  <a:lnTo>
                    <a:pt x="5655" y="2441"/>
                  </a:lnTo>
                  <a:lnTo>
                    <a:pt x="4394" y="3458"/>
                  </a:lnTo>
                  <a:lnTo>
                    <a:pt x="3092" y="4434"/>
                  </a:lnTo>
                  <a:lnTo>
                    <a:pt x="1750" y="5410"/>
                  </a:lnTo>
                  <a:lnTo>
                    <a:pt x="1465" y="5613"/>
                  </a:lnTo>
                  <a:lnTo>
                    <a:pt x="1140" y="5817"/>
                  </a:lnTo>
                  <a:lnTo>
                    <a:pt x="936" y="5858"/>
                  </a:lnTo>
                  <a:lnTo>
                    <a:pt x="774" y="5898"/>
                  </a:lnTo>
                  <a:lnTo>
                    <a:pt x="611" y="5858"/>
                  </a:lnTo>
                  <a:lnTo>
                    <a:pt x="489" y="5695"/>
                  </a:lnTo>
                  <a:lnTo>
                    <a:pt x="408" y="5573"/>
                  </a:lnTo>
                  <a:lnTo>
                    <a:pt x="367" y="5451"/>
                  </a:lnTo>
                  <a:lnTo>
                    <a:pt x="367" y="5288"/>
                  </a:lnTo>
                  <a:lnTo>
                    <a:pt x="408" y="5166"/>
                  </a:lnTo>
                  <a:lnTo>
                    <a:pt x="530" y="4881"/>
                  </a:lnTo>
                  <a:lnTo>
                    <a:pt x="733" y="4637"/>
                  </a:lnTo>
                  <a:lnTo>
                    <a:pt x="1018" y="4393"/>
                  </a:lnTo>
                  <a:lnTo>
                    <a:pt x="1303" y="4149"/>
                  </a:lnTo>
                  <a:lnTo>
                    <a:pt x="1913" y="3661"/>
                  </a:lnTo>
                  <a:lnTo>
                    <a:pt x="3255" y="2644"/>
                  </a:lnTo>
                  <a:lnTo>
                    <a:pt x="6346" y="366"/>
                  </a:lnTo>
                  <a:lnTo>
                    <a:pt x="6387" y="326"/>
                  </a:lnTo>
                  <a:lnTo>
                    <a:pt x="6428" y="244"/>
                  </a:lnTo>
                  <a:lnTo>
                    <a:pt x="6387" y="122"/>
                  </a:lnTo>
                  <a:lnTo>
                    <a:pt x="6346" y="41"/>
                  </a:lnTo>
                  <a:lnTo>
                    <a:pt x="6265" y="41"/>
                  </a:lnTo>
                  <a:lnTo>
                    <a:pt x="622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p:nvPr/>
          </p:nvSpPr>
          <p:spPr>
            <a:xfrm flipH="1" rot="8100000">
              <a:off x="7985425" y="4705653"/>
              <a:ext cx="688850" cy="510943"/>
            </a:xfrm>
            <a:custGeom>
              <a:rect b="b" l="l" r="r" t="t"/>
              <a:pathLst>
                <a:path extrusionOk="0" h="5492" w="7404">
                  <a:moveTo>
                    <a:pt x="6712" y="366"/>
                  </a:moveTo>
                  <a:lnTo>
                    <a:pt x="6875" y="407"/>
                  </a:lnTo>
                  <a:lnTo>
                    <a:pt x="6956" y="488"/>
                  </a:lnTo>
                  <a:lnTo>
                    <a:pt x="6997" y="610"/>
                  </a:lnTo>
                  <a:lnTo>
                    <a:pt x="6997" y="773"/>
                  </a:lnTo>
                  <a:lnTo>
                    <a:pt x="6956" y="895"/>
                  </a:lnTo>
                  <a:lnTo>
                    <a:pt x="6875" y="1058"/>
                  </a:lnTo>
                  <a:lnTo>
                    <a:pt x="6712" y="1302"/>
                  </a:lnTo>
                  <a:lnTo>
                    <a:pt x="6509" y="1505"/>
                  </a:lnTo>
                  <a:lnTo>
                    <a:pt x="6305" y="1668"/>
                  </a:lnTo>
                  <a:lnTo>
                    <a:pt x="5817" y="1953"/>
                  </a:lnTo>
                  <a:lnTo>
                    <a:pt x="4760" y="2685"/>
                  </a:lnTo>
                  <a:lnTo>
                    <a:pt x="3458" y="3580"/>
                  </a:lnTo>
                  <a:lnTo>
                    <a:pt x="2116" y="4475"/>
                  </a:lnTo>
                  <a:lnTo>
                    <a:pt x="1546" y="4800"/>
                  </a:lnTo>
                  <a:lnTo>
                    <a:pt x="1262" y="4963"/>
                  </a:lnTo>
                  <a:lnTo>
                    <a:pt x="936" y="5044"/>
                  </a:lnTo>
                  <a:lnTo>
                    <a:pt x="733" y="5125"/>
                  </a:lnTo>
                  <a:lnTo>
                    <a:pt x="489" y="5125"/>
                  </a:lnTo>
                  <a:lnTo>
                    <a:pt x="407" y="5085"/>
                  </a:lnTo>
                  <a:lnTo>
                    <a:pt x="367" y="5003"/>
                  </a:lnTo>
                  <a:lnTo>
                    <a:pt x="367" y="4881"/>
                  </a:lnTo>
                  <a:lnTo>
                    <a:pt x="407" y="4759"/>
                  </a:lnTo>
                  <a:lnTo>
                    <a:pt x="489" y="4637"/>
                  </a:lnTo>
                  <a:lnTo>
                    <a:pt x="733" y="4434"/>
                  </a:lnTo>
                  <a:lnTo>
                    <a:pt x="1140" y="4027"/>
                  </a:lnTo>
                  <a:lnTo>
                    <a:pt x="1994" y="3254"/>
                  </a:lnTo>
                  <a:lnTo>
                    <a:pt x="2889" y="2482"/>
                  </a:lnTo>
                  <a:lnTo>
                    <a:pt x="3824" y="1790"/>
                  </a:lnTo>
                  <a:lnTo>
                    <a:pt x="4719" y="1180"/>
                  </a:lnTo>
                  <a:lnTo>
                    <a:pt x="5167" y="854"/>
                  </a:lnTo>
                  <a:lnTo>
                    <a:pt x="5655" y="610"/>
                  </a:lnTo>
                  <a:lnTo>
                    <a:pt x="5899" y="488"/>
                  </a:lnTo>
                  <a:lnTo>
                    <a:pt x="6183" y="407"/>
                  </a:lnTo>
                  <a:lnTo>
                    <a:pt x="6427" y="366"/>
                  </a:lnTo>
                  <a:close/>
                  <a:moveTo>
                    <a:pt x="6265" y="0"/>
                  </a:moveTo>
                  <a:lnTo>
                    <a:pt x="5980" y="82"/>
                  </a:lnTo>
                  <a:lnTo>
                    <a:pt x="5533" y="244"/>
                  </a:lnTo>
                  <a:lnTo>
                    <a:pt x="5126" y="488"/>
                  </a:lnTo>
                  <a:lnTo>
                    <a:pt x="4312" y="1017"/>
                  </a:lnTo>
                  <a:lnTo>
                    <a:pt x="3092" y="1871"/>
                  </a:lnTo>
                  <a:lnTo>
                    <a:pt x="1912" y="2807"/>
                  </a:lnTo>
                  <a:lnTo>
                    <a:pt x="814" y="3824"/>
                  </a:lnTo>
                  <a:lnTo>
                    <a:pt x="570" y="4027"/>
                  </a:lnTo>
                  <a:lnTo>
                    <a:pt x="285" y="4312"/>
                  </a:lnTo>
                  <a:lnTo>
                    <a:pt x="82" y="4597"/>
                  </a:lnTo>
                  <a:lnTo>
                    <a:pt x="1" y="4719"/>
                  </a:lnTo>
                  <a:lnTo>
                    <a:pt x="1" y="4881"/>
                  </a:lnTo>
                  <a:lnTo>
                    <a:pt x="1" y="5085"/>
                  </a:lnTo>
                  <a:lnTo>
                    <a:pt x="41" y="5207"/>
                  </a:lnTo>
                  <a:lnTo>
                    <a:pt x="123" y="5329"/>
                  </a:lnTo>
                  <a:lnTo>
                    <a:pt x="204" y="5410"/>
                  </a:lnTo>
                  <a:lnTo>
                    <a:pt x="285" y="5451"/>
                  </a:lnTo>
                  <a:lnTo>
                    <a:pt x="407" y="5492"/>
                  </a:lnTo>
                  <a:lnTo>
                    <a:pt x="692" y="5492"/>
                  </a:lnTo>
                  <a:lnTo>
                    <a:pt x="1018" y="5410"/>
                  </a:lnTo>
                  <a:lnTo>
                    <a:pt x="1302" y="5329"/>
                  </a:lnTo>
                  <a:lnTo>
                    <a:pt x="1790" y="5085"/>
                  </a:lnTo>
                  <a:lnTo>
                    <a:pt x="2523" y="4678"/>
                  </a:lnTo>
                  <a:lnTo>
                    <a:pt x="3214" y="4190"/>
                  </a:lnTo>
                  <a:lnTo>
                    <a:pt x="4597" y="3254"/>
                  </a:lnTo>
                  <a:lnTo>
                    <a:pt x="5858" y="2400"/>
                  </a:lnTo>
                  <a:lnTo>
                    <a:pt x="6387" y="2034"/>
                  </a:lnTo>
                  <a:lnTo>
                    <a:pt x="6672" y="1831"/>
                  </a:lnTo>
                  <a:lnTo>
                    <a:pt x="6916" y="1627"/>
                  </a:lnTo>
                  <a:lnTo>
                    <a:pt x="7038" y="1505"/>
                  </a:lnTo>
                  <a:lnTo>
                    <a:pt x="7160" y="1343"/>
                  </a:lnTo>
                  <a:lnTo>
                    <a:pt x="7282" y="1139"/>
                  </a:lnTo>
                  <a:lnTo>
                    <a:pt x="7363" y="936"/>
                  </a:lnTo>
                  <a:lnTo>
                    <a:pt x="7404" y="732"/>
                  </a:lnTo>
                  <a:lnTo>
                    <a:pt x="7404" y="529"/>
                  </a:lnTo>
                  <a:lnTo>
                    <a:pt x="7322" y="366"/>
                  </a:lnTo>
                  <a:lnTo>
                    <a:pt x="7200" y="204"/>
                  </a:lnTo>
                  <a:lnTo>
                    <a:pt x="7078" y="82"/>
                  </a:lnTo>
                  <a:lnTo>
                    <a:pt x="6956" y="41"/>
                  </a:lnTo>
                  <a:lnTo>
                    <a:pt x="679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 name="Google Shape;97;p3"/>
          <p:cNvGrpSpPr/>
          <p:nvPr/>
        </p:nvGrpSpPr>
        <p:grpSpPr>
          <a:xfrm>
            <a:off x="4418443" y="3066427"/>
            <a:ext cx="307124" cy="305294"/>
            <a:chOff x="1026043" y="1162815"/>
            <a:chExt cx="307124" cy="305294"/>
          </a:xfrm>
        </p:grpSpPr>
        <p:sp>
          <p:nvSpPr>
            <p:cNvPr id="98" name="Google Shape;98;p3"/>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 name="Google Shape;106;p3"/>
          <p:cNvGrpSpPr/>
          <p:nvPr/>
        </p:nvGrpSpPr>
        <p:grpSpPr>
          <a:xfrm>
            <a:off x="8642073" y="187675"/>
            <a:ext cx="309000" cy="305294"/>
            <a:chOff x="8360310" y="1124637"/>
            <a:chExt cx="309000" cy="305294"/>
          </a:xfrm>
        </p:grpSpPr>
        <p:sp>
          <p:nvSpPr>
            <p:cNvPr id="107" name="Google Shape;107;p3"/>
            <p:cNvSpPr/>
            <p:nvPr/>
          </p:nvSpPr>
          <p:spPr>
            <a:xfrm>
              <a:off x="8360310" y="1124637"/>
              <a:ext cx="309000" cy="305294"/>
            </a:xfrm>
            <a:custGeom>
              <a:rect b="b" l="l" r="r" t="t"/>
              <a:pathLst>
                <a:path extrusionOk="0" h="6672" w="6753">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8444093" y="1206543"/>
              <a:ext cx="169394" cy="160105"/>
            </a:xfrm>
            <a:custGeom>
              <a:rect b="b" l="l" r="r" t="t"/>
              <a:pathLst>
                <a:path extrusionOk="0" h="3499" w="3702">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8535287" y="1236332"/>
              <a:ext cx="18623" cy="18669"/>
            </a:xfrm>
            <a:custGeom>
              <a:rect b="b" l="l" r="r" t="t"/>
              <a:pathLst>
                <a:path extrusionOk="0" h="408" w="407">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8492458" y="1241914"/>
              <a:ext cx="18669" cy="18669"/>
            </a:xfrm>
            <a:custGeom>
              <a:rect b="b" l="l" r="r" t="t"/>
              <a:pathLst>
                <a:path extrusionOk="0" h="408" w="408">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8477587" y="1290326"/>
              <a:ext cx="16793" cy="18623"/>
            </a:xfrm>
            <a:custGeom>
              <a:rect b="b" l="l" r="r" t="t"/>
              <a:pathLst>
                <a:path extrusionOk="0" h="407" w="367">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8516664" y="1318238"/>
              <a:ext cx="16793" cy="18669"/>
            </a:xfrm>
            <a:custGeom>
              <a:rect b="b" l="l" r="r" t="t"/>
              <a:pathLst>
                <a:path extrusionOk="0" h="408" w="367">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8561324" y="1280991"/>
              <a:ext cx="16793" cy="16793"/>
            </a:xfrm>
            <a:custGeom>
              <a:rect b="b" l="l" r="r" t="t"/>
              <a:pathLst>
                <a:path extrusionOk="0" h="367" w="367">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8522247" y="1271702"/>
              <a:ext cx="16793" cy="18669"/>
            </a:xfrm>
            <a:custGeom>
              <a:rect b="b" l="l" r="r" t="t"/>
              <a:pathLst>
                <a:path extrusionOk="0" h="408" w="367">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 name="Google Shape;115;p3"/>
          <p:cNvSpPr/>
          <p:nvPr/>
        </p:nvSpPr>
        <p:spPr>
          <a:xfrm>
            <a:off x="3162073" y="1074310"/>
            <a:ext cx="303418" cy="305294"/>
          </a:xfrm>
          <a:custGeom>
            <a:rect b="b" l="l" r="r" t="t"/>
            <a:pathLst>
              <a:path extrusionOk="0" h="6672" w="6631">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2437897" y="4587121"/>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740" name="Shape 740"/>
        <p:cNvGrpSpPr/>
        <p:nvPr/>
      </p:nvGrpSpPr>
      <p:grpSpPr>
        <a:xfrm>
          <a:off x="0" y="0"/>
          <a:ext cx="0" cy="0"/>
          <a:chOff x="0" y="0"/>
          <a:chExt cx="0" cy="0"/>
        </a:xfrm>
      </p:grpSpPr>
      <p:sp>
        <p:nvSpPr>
          <p:cNvPr id="741" name="Google Shape;741;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742" name="Google Shape;742;p21"/>
          <p:cNvSpPr txBox="1"/>
          <p:nvPr>
            <p:ph idx="2" type="title"/>
          </p:nvPr>
        </p:nvSpPr>
        <p:spPr>
          <a:xfrm>
            <a:off x="1101175" y="1877331"/>
            <a:ext cx="19860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43" name="Google Shape;743;p21"/>
          <p:cNvSpPr txBox="1"/>
          <p:nvPr>
            <p:ph idx="1" type="subTitle"/>
          </p:nvPr>
        </p:nvSpPr>
        <p:spPr>
          <a:xfrm>
            <a:off x="1101175" y="2306086"/>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44" name="Google Shape;744;p21"/>
          <p:cNvSpPr txBox="1"/>
          <p:nvPr>
            <p:ph idx="3" type="title"/>
          </p:nvPr>
        </p:nvSpPr>
        <p:spPr>
          <a:xfrm>
            <a:off x="3390900" y="1877331"/>
            <a:ext cx="23622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45" name="Google Shape;745;p21"/>
          <p:cNvSpPr txBox="1"/>
          <p:nvPr>
            <p:ph idx="4" type="subTitle"/>
          </p:nvPr>
        </p:nvSpPr>
        <p:spPr>
          <a:xfrm>
            <a:off x="3474175" y="2306084"/>
            <a:ext cx="2195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46" name="Google Shape;746;p21"/>
          <p:cNvSpPr txBox="1"/>
          <p:nvPr>
            <p:ph idx="5" type="title"/>
          </p:nvPr>
        </p:nvSpPr>
        <p:spPr>
          <a:xfrm>
            <a:off x="1101175" y="3615531"/>
            <a:ext cx="19860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47" name="Google Shape;747;p21"/>
          <p:cNvSpPr txBox="1"/>
          <p:nvPr>
            <p:ph idx="6" type="subTitle"/>
          </p:nvPr>
        </p:nvSpPr>
        <p:spPr>
          <a:xfrm>
            <a:off x="1101175" y="4044286"/>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48" name="Google Shape;748;p21"/>
          <p:cNvSpPr txBox="1"/>
          <p:nvPr>
            <p:ph idx="7" type="title"/>
          </p:nvPr>
        </p:nvSpPr>
        <p:spPr>
          <a:xfrm>
            <a:off x="3474175" y="3615524"/>
            <a:ext cx="2195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49" name="Google Shape;749;p21"/>
          <p:cNvSpPr txBox="1"/>
          <p:nvPr>
            <p:ph idx="8" type="subTitle"/>
          </p:nvPr>
        </p:nvSpPr>
        <p:spPr>
          <a:xfrm>
            <a:off x="3474175" y="4044277"/>
            <a:ext cx="2195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50" name="Google Shape;750;p21"/>
          <p:cNvSpPr txBox="1"/>
          <p:nvPr>
            <p:ph idx="9" type="title"/>
          </p:nvPr>
        </p:nvSpPr>
        <p:spPr>
          <a:xfrm>
            <a:off x="6023950" y="1877331"/>
            <a:ext cx="2050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51" name="Google Shape;751;p21"/>
          <p:cNvSpPr txBox="1"/>
          <p:nvPr>
            <p:ph idx="13" type="subTitle"/>
          </p:nvPr>
        </p:nvSpPr>
        <p:spPr>
          <a:xfrm>
            <a:off x="6056727" y="2306086"/>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52" name="Google Shape;752;p21"/>
          <p:cNvSpPr txBox="1"/>
          <p:nvPr>
            <p:ph idx="14" type="title"/>
          </p:nvPr>
        </p:nvSpPr>
        <p:spPr>
          <a:xfrm>
            <a:off x="6056727" y="3615531"/>
            <a:ext cx="19860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53" name="Google Shape;753;p21"/>
          <p:cNvSpPr txBox="1"/>
          <p:nvPr>
            <p:ph idx="15" type="subTitle"/>
          </p:nvPr>
        </p:nvSpPr>
        <p:spPr>
          <a:xfrm>
            <a:off x="6056727" y="4044286"/>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54" name="Google Shape;754;p21"/>
          <p:cNvSpPr/>
          <p:nvPr/>
        </p:nvSpPr>
        <p:spPr>
          <a:xfrm flipH="1">
            <a:off x="7851625" y="4251062"/>
            <a:ext cx="3656709" cy="2101870"/>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1"/>
          <p:cNvSpPr/>
          <p:nvPr/>
        </p:nvSpPr>
        <p:spPr>
          <a:xfrm flipH="1">
            <a:off x="-2479325" y="-1234000"/>
            <a:ext cx="3656709" cy="2101870"/>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6" name="Google Shape;756;p21"/>
          <p:cNvGrpSpPr/>
          <p:nvPr/>
        </p:nvGrpSpPr>
        <p:grpSpPr>
          <a:xfrm flipH="1" rot="-2699931">
            <a:off x="-718506" y="3871142"/>
            <a:ext cx="1340695" cy="1721696"/>
            <a:chOff x="2659350" y="1746500"/>
            <a:chExt cx="379350" cy="487125"/>
          </a:xfrm>
        </p:grpSpPr>
        <p:sp>
          <p:nvSpPr>
            <p:cNvPr id="757" name="Google Shape;757;p21"/>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1"/>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1"/>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0" name="Google Shape;760;p21"/>
          <p:cNvSpPr/>
          <p:nvPr/>
        </p:nvSpPr>
        <p:spPr>
          <a:xfrm>
            <a:off x="340385" y="196246"/>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1"/>
          <p:cNvSpPr/>
          <p:nvPr/>
        </p:nvSpPr>
        <p:spPr>
          <a:xfrm flipH="1">
            <a:off x="336948" y="185428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2" name="Google Shape;762;p21"/>
          <p:cNvGrpSpPr/>
          <p:nvPr/>
        </p:nvGrpSpPr>
        <p:grpSpPr>
          <a:xfrm flipH="1">
            <a:off x="254764" y="2898692"/>
            <a:ext cx="474643" cy="299712"/>
            <a:chOff x="7729218" y="1694205"/>
            <a:chExt cx="474643" cy="299712"/>
          </a:xfrm>
        </p:grpSpPr>
        <p:sp>
          <p:nvSpPr>
            <p:cNvPr id="763" name="Google Shape;763;p21"/>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1"/>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5" name="Google Shape;765;p21"/>
          <p:cNvSpPr/>
          <p:nvPr/>
        </p:nvSpPr>
        <p:spPr>
          <a:xfrm flipH="1">
            <a:off x="8423998" y="1494413"/>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1"/>
          <p:cNvSpPr/>
          <p:nvPr/>
        </p:nvSpPr>
        <p:spPr>
          <a:xfrm flipH="1">
            <a:off x="8151756" y="4797672"/>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7" name="Google Shape;767;p21"/>
          <p:cNvGrpSpPr/>
          <p:nvPr/>
        </p:nvGrpSpPr>
        <p:grpSpPr>
          <a:xfrm>
            <a:off x="8577781" y="246952"/>
            <a:ext cx="307124" cy="305294"/>
            <a:chOff x="1026043" y="1162815"/>
            <a:chExt cx="307124" cy="305294"/>
          </a:xfrm>
        </p:grpSpPr>
        <p:sp>
          <p:nvSpPr>
            <p:cNvPr id="768" name="Google Shape;768;p21"/>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1"/>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1"/>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1"/>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1"/>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1"/>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1"/>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1"/>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6" name="Google Shape;776;p21"/>
          <p:cNvSpPr/>
          <p:nvPr/>
        </p:nvSpPr>
        <p:spPr>
          <a:xfrm>
            <a:off x="8577773" y="3034860"/>
            <a:ext cx="303418" cy="305294"/>
          </a:xfrm>
          <a:custGeom>
            <a:rect b="b" l="l" r="r" t="t"/>
            <a:pathLst>
              <a:path extrusionOk="0" h="6672" w="6631">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1"/>
          <p:cNvSpPr/>
          <p:nvPr/>
        </p:nvSpPr>
        <p:spPr>
          <a:xfrm flipH="1">
            <a:off x="3087173" y="476323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SECTION_TITLE_AND_DESCRIPTION_1">
    <p:spTree>
      <p:nvGrpSpPr>
        <p:cNvPr id="778" name="Shape 778"/>
        <p:cNvGrpSpPr/>
        <p:nvPr/>
      </p:nvGrpSpPr>
      <p:grpSpPr>
        <a:xfrm>
          <a:off x="0" y="0"/>
          <a:ext cx="0" cy="0"/>
          <a:chOff x="0" y="0"/>
          <a:chExt cx="0" cy="0"/>
        </a:xfrm>
      </p:grpSpPr>
      <p:sp>
        <p:nvSpPr>
          <p:cNvPr id="779" name="Google Shape;779;p22"/>
          <p:cNvSpPr txBox="1"/>
          <p:nvPr>
            <p:ph idx="1" type="subTitle"/>
          </p:nvPr>
        </p:nvSpPr>
        <p:spPr>
          <a:xfrm>
            <a:off x="4297775" y="3172123"/>
            <a:ext cx="4126200" cy="922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900"/>
              <a:buNone/>
              <a:defRPr sz="1500"/>
            </a:lvl1pPr>
            <a:lvl2pPr lvl="1" rtl="0" algn="ctr">
              <a:lnSpc>
                <a:spcPct val="100000"/>
              </a:lnSpc>
              <a:spcBef>
                <a:spcPts val="1600"/>
              </a:spcBef>
              <a:spcAft>
                <a:spcPts val="0"/>
              </a:spcAft>
              <a:buSzPts val="1900"/>
              <a:buNone/>
              <a:defRPr sz="1900"/>
            </a:lvl2pPr>
            <a:lvl3pPr lvl="2" rtl="0" algn="ctr">
              <a:lnSpc>
                <a:spcPct val="100000"/>
              </a:lnSpc>
              <a:spcBef>
                <a:spcPts val="1600"/>
              </a:spcBef>
              <a:spcAft>
                <a:spcPts val="0"/>
              </a:spcAft>
              <a:buSzPts val="1900"/>
              <a:buNone/>
              <a:defRPr sz="1900"/>
            </a:lvl3pPr>
            <a:lvl4pPr lvl="3" rtl="0" algn="ctr">
              <a:lnSpc>
                <a:spcPct val="100000"/>
              </a:lnSpc>
              <a:spcBef>
                <a:spcPts val="1600"/>
              </a:spcBef>
              <a:spcAft>
                <a:spcPts val="0"/>
              </a:spcAft>
              <a:buSzPts val="1900"/>
              <a:buNone/>
              <a:defRPr sz="1900"/>
            </a:lvl4pPr>
            <a:lvl5pPr lvl="4" rtl="0" algn="ctr">
              <a:lnSpc>
                <a:spcPct val="100000"/>
              </a:lnSpc>
              <a:spcBef>
                <a:spcPts val="1600"/>
              </a:spcBef>
              <a:spcAft>
                <a:spcPts val="0"/>
              </a:spcAft>
              <a:buSzPts val="1900"/>
              <a:buNone/>
              <a:defRPr sz="1900"/>
            </a:lvl5pPr>
            <a:lvl6pPr lvl="5" rtl="0" algn="ctr">
              <a:lnSpc>
                <a:spcPct val="100000"/>
              </a:lnSpc>
              <a:spcBef>
                <a:spcPts val="1600"/>
              </a:spcBef>
              <a:spcAft>
                <a:spcPts val="0"/>
              </a:spcAft>
              <a:buSzPts val="1900"/>
              <a:buNone/>
              <a:defRPr sz="1900"/>
            </a:lvl6pPr>
            <a:lvl7pPr lvl="6" rtl="0" algn="ctr">
              <a:lnSpc>
                <a:spcPct val="100000"/>
              </a:lnSpc>
              <a:spcBef>
                <a:spcPts val="1600"/>
              </a:spcBef>
              <a:spcAft>
                <a:spcPts val="0"/>
              </a:spcAft>
              <a:buSzPts val="1900"/>
              <a:buNone/>
              <a:defRPr sz="1900"/>
            </a:lvl7pPr>
            <a:lvl8pPr lvl="7" rtl="0" algn="ctr">
              <a:lnSpc>
                <a:spcPct val="100000"/>
              </a:lnSpc>
              <a:spcBef>
                <a:spcPts val="1600"/>
              </a:spcBef>
              <a:spcAft>
                <a:spcPts val="0"/>
              </a:spcAft>
              <a:buSzPts val="1900"/>
              <a:buNone/>
              <a:defRPr sz="1900"/>
            </a:lvl8pPr>
            <a:lvl9pPr lvl="8" rtl="0" algn="ctr">
              <a:lnSpc>
                <a:spcPct val="100000"/>
              </a:lnSpc>
              <a:spcBef>
                <a:spcPts val="1600"/>
              </a:spcBef>
              <a:spcAft>
                <a:spcPts val="1600"/>
              </a:spcAft>
              <a:buSzPts val="1900"/>
              <a:buNone/>
              <a:defRPr sz="1900"/>
            </a:lvl9pPr>
          </a:lstStyle>
          <a:p/>
        </p:txBody>
      </p:sp>
      <p:sp>
        <p:nvSpPr>
          <p:cNvPr id="780" name="Google Shape;780;p22"/>
          <p:cNvSpPr txBox="1"/>
          <p:nvPr>
            <p:ph type="title"/>
          </p:nvPr>
        </p:nvSpPr>
        <p:spPr>
          <a:xfrm>
            <a:off x="4297789" y="1418850"/>
            <a:ext cx="4126200" cy="1563600"/>
          </a:xfrm>
          <a:prstGeom prst="rect">
            <a:avLst/>
          </a:prstGeom>
        </p:spPr>
        <p:txBody>
          <a:bodyPr anchorCtr="0" anchor="t" bIns="91425" lIns="91425" spcFirstLastPara="1" rIns="91425" wrap="square" tIns="91425">
            <a:noAutofit/>
          </a:bodyPr>
          <a:lstStyle>
            <a:lvl1pPr lvl="0" rtl="0">
              <a:spcBef>
                <a:spcPts val="0"/>
              </a:spcBef>
              <a:spcAft>
                <a:spcPts val="0"/>
              </a:spcAft>
              <a:buSzPts val="3900"/>
              <a:buNone/>
              <a:defRPr/>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p:txBody>
      </p:sp>
      <p:sp>
        <p:nvSpPr>
          <p:cNvPr id="781" name="Google Shape;781;p22"/>
          <p:cNvSpPr/>
          <p:nvPr/>
        </p:nvSpPr>
        <p:spPr>
          <a:xfrm flipH="1">
            <a:off x="-2554492" y="3728137"/>
            <a:ext cx="5171118" cy="2972279"/>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2" name="Google Shape;782;p22"/>
          <p:cNvGrpSpPr/>
          <p:nvPr/>
        </p:nvGrpSpPr>
        <p:grpSpPr>
          <a:xfrm flipH="1">
            <a:off x="3421401" y="794209"/>
            <a:ext cx="474643" cy="301588"/>
            <a:chOff x="7593894" y="395296"/>
            <a:chExt cx="474643" cy="301588"/>
          </a:xfrm>
        </p:grpSpPr>
        <p:sp>
          <p:nvSpPr>
            <p:cNvPr id="783" name="Google Shape;783;p22"/>
            <p:cNvSpPr/>
            <p:nvPr/>
          </p:nvSpPr>
          <p:spPr>
            <a:xfrm>
              <a:off x="7603183" y="404585"/>
              <a:ext cx="456065" cy="282964"/>
            </a:xfrm>
            <a:custGeom>
              <a:rect b="b" l="l" r="r" t="t"/>
              <a:pathLst>
                <a:path extrusionOk="0" h="6184" w="9967">
                  <a:moveTo>
                    <a:pt x="4678" y="1"/>
                  </a:moveTo>
                  <a:lnTo>
                    <a:pt x="4394" y="42"/>
                  </a:lnTo>
                  <a:lnTo>
                    <a:pt x="4109" y="164"/>
                  </a:lnTo>
                  <a:lnTo>
                    <a:pt x="3824" y="286"/>
                  </a:lnTo>
                  <a:lnTo>
                    <a:pt x="3540" y="448"/>
                  </a:lnTo>
                  <a:lnTo>
                    <a:pt x="3336" y="692"/>
                  </a:lnTo>
                  <a:lnTo>
                    <a:pt x="3133" y="936"/>
                  </a:lnTo>
                  <a:lnTo>
                    <a:pt x="2970" y="1181"/>
                  </a:lnTo>
                  <a:lnTo>
                    <a:pt x="2848" y="1465"/>
                  </a:lnTo>
                  <a:lnTo>
                    <a:pt x="2767" y="1750"/>
                  </a:lnTo>
                  <a:lnTo>
                    <a:pt x="2685" y="2075"/>
                  </a:lnTo>
                  <a:lnTo>
                    <a:pt x="2645" y="2360"/>
                  </a:lnTo>
                  <a:lnTo>
                    <a:pt x="2645" y="2686"/>
                  </a:lnTo>
                  <a:lnTo>
                    <a:pt x="2685" y="3011"/>
                  </a:lnTo>
                  <a:lnTo>
                    <a:pt x="2441" y="2848"/>
                  </a:lnTo>
                  <a:lnTo>
                    <a:pt x="2197" y="2767"/>
                  </a:lnTo>
                  <a:lnTo>
                    <a:pt x="1953" y="2686"/>
                  </a:lnTo>
                  <a:lnTo>
                    <a:pt x="1424" y="2686"/>
                  </a:lnTo>
                  <a:lnTo>
                    <a:pt x="1180" y="2767"/>
                  </a:lnTo>
                  <a:lnTo>
                    <a:pt x="936" y="2848"/>
                  </a:lnTo>
                  <a:lnTo>
                    <a:pt x="692" y="2970"/>
                  </a:lnTo>
                  <a:lnTo>
                    <a:pt x="570" y="3092"/>
                  </a:lnTo>
                  <a:lnTo>
                    <a:pt x="407" y="3214"/>
                  </a:lnTo>
                  <a:lnTo>
                    <a:pt x="204" y="3540"/>
                  </a:lnTo>
                  <a:lnTo>
                    <a:pt x="41" y="3906"/>
                  </a:lnTo>
                  <a:lnTo>
                    <a:pt x="1" y="4272"/>
                  </a:lnTo>
                  <a:lnTo>
                    <a:pt x="1" y="4679"/>
                  </a:lnTo>
                  <a:lnTo>
                    <a:pt x="82" y="5045"/>
                  </a:lnTo>
                  <a:lnTo>
                    <a:pt x="285" y="5370"/>
                  </a:lnTo>
                  <a:lnTo>
                    <a:pt x="407" y="5533"/>
                  </a:lnTo>
                  <a:lnTo>
                    <a:pt x="529" y="5655"/>
                  </a:lnTo>
                  <a:lnTo>
                    <a:pt x="814" y="5858"/>
                  </a:lnTo>
                  <a:lnTo>
                    <a:pt x="1180" y="6021"/>
                  </a:lnTo>
                  <a:lnTo>
                    <a:pt x="1587" y="6102"/>
                  </a:lnTo>
                  <a:lnTo>
                    <a:pt x="1994" y="6143"/>
                  </a:lnTo>
                  <a:lnTo>
                    <a:pt x="2848" y="6184"/>
                  </a:lnTo>
                  <a:lnTo>
                    <a:pt x="3580" y="6143"/>
                  </a:lnTo>
                  <a:lnTo>
                    <a:pt x="4678" y="6143"/>
                  </a:lnTo>
                  <a:lnTo>
                    <a:pt x="5736" y="6102"/>
                  </a:lnTo>
                  <a:lnTo>
                    <a:pt x="6834" y="6021"/>
                  </a:lnTo>
                  <a:lnTo>
                    <a:pt x="7892" y="5899"/>
                  </a:lnTo>
                  <a:lnTo>
                    <a:pt x="8543" y="5818"/>
                  </a:lnTo>
                  <a:lnTo>
                    <a:pt x="8868" y="5736"/>
                  </a:lnTo>
                  <a:lnTo>
                    <a:pt x="9153" y="5614"/>
                  </a:lnTo>
                  <a:lnTo>
                    <a:pt x="9438" y="5452"/>
                  </a:lnTo>
                  <a:lnTo>
                    <a:pt x="9682" y="5248"/>
                  </a:lnTo>
                  <a:lnTo>
                    <a:pt x="9844" y="5045"/>
                  </a:lnTo>
                  <a:lnTo>
                    <a:pt x="9926" y="4760"/>
                  </a:lnTo>
                  <a:lnTo>
                    <a:pt x="9966" y="4557"/>
                  </a:lnTo>
                  <a:lnTo>
                    <a:pt x="9966" y="4353"/>
                  </a:lnTo>
                  <a:lnTo>
                    <a:pt x="9885" y="4150"/>
                  </a:lnTo>
                  <a:lnTo>
                    <a:pt x="9804" y="3946"/>
                  </a:lnTo>
                  <a:lnTo>
                    <a:pt x="9682" y="3784"/>
                  </a:lnTo>
                  <a:lnTo>
                    <a:pt x="9560" y="3662"/>
                  </a:lnTo>
                  <a:lnTo>
                    <a:pt x="9397" y="3499"/>
                  </a:lnTo>
                  <a:lnTo>
                    <a:pt x="9234" y="3418"/>
                  </a:lnTo>
                  <a:lnTo>
                    <a:pt x="9031" y="3336"/>
                  </a:lnTo>
                  <a:lnTo>
                    <a:pt x="8827" y="3296"/>
                  </a:lnTo>
                  <a:lnTo>
                    <a:pt x="8421" y="3296"/>
                  </a:lnTo>
                  <a:lnTo>
                    <a:pt x="8014" y="3418"/>
                  </a:lnTo>
                  <a:lnTo>
                    <a:pt x="7648" y="3580"/>
                  </a:lnTo>
                  <a:lnTo>
                    <a:pt x="7729" y="3458"/>
                  </a:lnTo>
                  <a:lnTo>
                    <a:pt x="7770" y="3296"/>
                  </a:lnTo>
                  <a:lnTo>
                    <a:pt x="7811" y="3011"/>
                  </a:lnTo>
                  <a:lnTo>
                    <a:pt x="7729" y="2726"/>
                  </a:lnTo>
                  <a:lnTo>
                    <a:pt x="7648" y="2564"/>
                  </a:lnTo>
                  <a:lnTo>
                    <a:pt x="7566" y="2441"/>
                  </a:lnTo>
                  <a:lnTo>
                    <a:pt x="7444" y="2360"/>
                  </a:lnTo>
                  <a:lnTo>
                    <a:pt x="7322" y="2279"/>
                  </a:lnTo>
                  <a:lnTo>
                    <a:pt x="7038" y="2157"/>
                  </a:lnTo>
                  <a:lnTo>
                    <a:pt x="6590" y="2157"/>
                  </a:lnTo>
                  <a:lnTo>
                    <a:pt x="6428" y="2197"/>
                  </a:lnTo>
                  <a:lnTo>
                    <a:pt x="6550" y="1913"/>
                  </a:lnTo>
                  <a:lnTo>
                    <a:pt x="6550" y="1628"/>
                  </a:lnTo>
                  <a:lnTo>
                    <a:pt x="6550" y="1303"/>
                  </a:lnTo>
                  <a:lnTo>
                    <a:pt x="6428" y="1018"/>
                  </a:lnTo>
                  <a:lnTo>
                    <a:pt x="6306" y="733"/>
                  </a:lnTo>
                  <a:lnTo>
                    <a:pt x="6102" y="489"/>
                  </a:lnTo>
                  <a:lnTo>
                    <a:pt x="5858" y="286"/>
                  </a:lnTo>
                  <a:lnTo>
                    <a:pt x="5614" y="164"/>
                  </a:lnTo>
                  <a:lnTo>
                    <a:pt x="5289" y="42"/>
                  </a:lnTo>
                  <a:lnTo>
                    <a:pt x="50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2"/>
            <p:cNvSpPr/>
            <p:nvPr/>
          </p:nvSpPr>
          <p:spPr>
            <a:xfrm>
              <a:off x="7593894" y="395296"/>
              <a:ext cx="474643" cy="301588"/>
            </a:xfrm>
            <a:custGeom>
              <a:rect b="b" l="l" r="r" t="t"/>
              <a:pathLst>
                <a:path extrusionOk="0" h="6591" w="10373">
                  <a:moveTo>
                    <a:pt x="5329" y="407"/>
                  </a:moveTo>
                  <a:lnTo>
                    <a:pt x="5532" y="448"/>
                  </a:lnTo>
                  <a:lnTo>
                    <a:pt x="5695" y="529"/>
                  </a:lnTo>
                  <a:lnTo>
                    <a:pt x="5858" y="611"/>
                  </a:lnTo>
                  <a:lnTo>
                    <a:pt x="6020" y="733"/>
                  </a:lnTo>
                  <a:lnTo>
                    <a:pt x="6183" y="855"/>
                  </a:lnTo>
                  <a:lnTo>
                    <a:pt x="6305" y="1017"/>
                  </a:lnTo>
                  <a:lnTo>
                    <a:pt x="6386" y="1180"/>
                  </a:lnTo>
                  <a:lnTo>
                    <a:pt x="6468" y="1384"/>
                  </a:lnTo>
                  <a:lnTo>
                    <a:pt x="6549" y="1546"/>
                  </a:lnTo>
                  <a:lnTo>
                    <a:pt x="6549" y="1750"/>
                  </a:lnTo>
                  <a:lnTo>
                    <a:pt x="6549" y="1953"/>
                  </a:lnTo>
                  <a:lnTo>
                    <a:pt x="6549" y="2116"/>
                  </a:lnTo>
                  <a:lnTo>
                    <a:pt x="6468" y="2319"/>
                  </a:lnTo>
                  <a:lnTo>
                    <a:pt x="6468" y="2441"/>
                  </a:lnTo>
                  <a:lnTo>
                    <a:pt x="6509" y="2522"/>
                  </a:lnTo>
                  <a:lnTo>
                    <a:pt x="6590" y="2604"/>
                  </a:lnTo>
                  <a:lnTo>
                    <a:pt x="6712" y="2604"/>
                  </a:lnTo>
                  <a:lnTo>
                    <a:pt x="6956" y="2563"/>
                  </a:lnTo>
                  <a:lnTo>
                    <a:pt x="7200" y="2563"/>
                  </a:lnTo>
                  <a:lnTo>
                    <a:pt x="7403" y="2644"/>
                  </a:lnTo>
                  <a:lnTo>
                    <a:pt x="7607" y="2807"/>
                  </a:lnTo>
                  <a:lnTo>
                    <a:pt x="7729" y="2970"/>
                  </a:lnTo>
                  <a:lnTo>
                    <a:pt x="7810" y="3214"/>
                  </a:lnTo>
                  <a:lnTo>
                    <a:pt x="7769" y="3458"/>
                  </a:lnTo>
                  <a:lnTo>
                    <a:pt x="7688" y="3702"/>
                  </a:lnTo>
                  <a:lnTo>
                    <a:pt x="7647" y="3783"/>
                  </a:lnTo>
                  <a:lnTo>
                    <a:pt x="7647" y="3824"/>
                  </a:lnTo>
                  <a:lnTo>
                    <a:pt x="7729" y="3946"/>
                  </a:lnTo>
                  <a:lnTo>
                    <a:pt x="7851" y="3987"/>
                  </a:lnTo>
                  <a:lnTo>
                    <a:pt x="7973" y="3987"/>
                  </a:lnTo>
                  <a:lnTo>
                    <a:pt x="8298" y="3824"/>
                  </a:lnTo>
                  <a:lnTo>
                    <a:pt x="8624" y="3702"/>
                  </a:lnTo>
                  <a:lnTo>
                    <a:pt x="8990" y="3702"/>
                  </a:lnTo>
                  <a:lnTo>
                    <a:pt x="9152" y="3743"/>
                  </a:lnTo>
                  <a:lnTo>
                    <a:pt x="9356" y="3824"/>
                  </a:lnTo>
                  <a:lnTo>
                    <a:pt x="9478" y="3865"/>
                  </a:lnTo>
                  <a:lnTo>
                    <a:pt x="9641" y="3987"/>
                  </a:lnTo>
                  <a:lnTo>
                    <a:pt x="9722" y="4109"/>
                  </a:lnTo>
                  <a:lnTo>
                    <a:pt x="9844" y="4231"/>
                  </a:lnTo>
                  <a:lnTo>
                    <a:pt x="9925" y="4394"/>
                  </a:lnTo>
                  <a:lnTo>
                    <a:pt x="9966" y="4556"/>
                  </a:lnTo>
                  <a:lnTo>
                    <a:pt x="9966" y="4719"/>
                  </a:lnTo>
                  <a:lnTo>
                    <a:pt x="9966" y="4882"/>
                  </a:lnTo>
                  <a:lnTo>
                    <a:pt x="9844" y="5166"/>
                  </a:lnTo>
                  <a:lnTo>
                    <a:pt x="9681" y="5370"/>
                  </a:lnTo>
                  <a:lnTo>
                    <a:pt x="9478" y="5532"/>
                  </a:lnTo>
                  <a:lnTo>
                    <a:pt x="9193" y="5655"/>
                  </a:lnTo>
                  <a:lnTo>
                    <a:pt x="8949" y="5777"/>
                  </a:lnTo>
                  <a:lnTo>
                    <a:pt x="8624" y="5858"/>
                  </a:lnTo>
                  <a:lnTo>
                    <a:pt x="8095" y="5939"/>
                  </a:lnTo>
                  <a:lnTo>
                    <a:pt x="8014" y="5939"/>
                  </a:lnTo>
                  <a:lnTo>
                    <a:pt x="8005" y="5947"/>
                  </a:lnTo>
                  <a:lnTo>
                    <a:pt x="8005" y="5947"/>
                  </a:lnTo>
                  <a:lnTo>
                    <a:pt x="6753" y="6061"/>
                  </a:lnTo>
                  <a:lnTo>
                    <a:pt x="5410" y="6143"/>
                  </a:lnTo>
                  <a:lnTo>
                    <a:pt x="4068" y="6183"/>
                  </a:lnTo>
                  <a:lnTo>
                    <a:pt x="2685" y="6183"/>
                  </a:lnTo>
                  <a:lnTo>
                    <a:pt x="2197" y="6143"/>
                  </a:lnTo>
                  <a:lnTo>
                    <a:pt x="1668" y="6102"/>
                  </a:lnTo>
                  <a:lnTo>
                    <a:pt x="1424" y="6021"/>
                  </a:lnTo>
                  <a:lnTo>
                    <a:pt x="1180" y="5939"/>
                  </a:lnTo>
                  <a:lnTo>
                    <a:pt x="977" y="5817"/>
                  </a:lnTo>
                  <a:lnTo>
                    <a:pt x="773" y="5655"/>
                  </a:lnTo>
                  <a:lnTo>
                    <a:pt x="610" y="5451"/>
                  </a:lnTo>
                  <a:lnTo>
                    <a:pt x="529" y="5248"/>
                  </a:lnTo>
                  <a:lnTo>
                    <a:pt x="448" y="5004"/>
                  </a:lnTo>
                  <a:lnTo>
                    <a:pt x="407" y="4800"/>
                  </a:lnTo>
                  <a:lnTo>
                    <a:pt x="407" y="4556"/>
                  </a:lnTo>
                  <a:lnTo>
                    <a:pt x="407" y="4312"/>
                  </a:lnTo>
                  <a:lnTo>
                    <a:pt x="488" y="4068"/>
                  </a:lnTo>
                  <a:lnTo>
                    <a:pt x="570" y="3865"/>
                  </a:lnTo>
                  <a:lnTo>
                    <a:pt x="773" y="3580"/>
                  </a:lnTo>
                  <a:lnTo>
                    <a:pt x="1017" y="3377"/>
                  </a:lnTo>
                  <a:lnTo>
                    <a:pt x="1261" y="3214"/>
                  </a:lnTo>
                  <a:lnTo>
                    <a:pt x="1587" y="3133"/>
                  </a:lnTo>
                  <a:lnTo>
                    <a:pt x="1871" y="3092"/>
                  </a:lnTo>
                  <a:lnTo>
                    <a:pt x="2197" y="3133"/>
                  </a:lnTo>
                  <a:lnTo>
                    <a:pt x="2482" y="3214"/>
                  </a:lnTo>
                  <a:lnTo>
                    <a:pt x="2766" y="3377"/>
                  </a:lnTo>
                  <a:lnTo>
                    <a:pt x="2970" y="3377"/>
                  </a:lnTo>
                  <a:lnTo>
                    <a:pt x="3051" y="3295"/>
                  </a:lnTo>
                  <a:lnTo>
                    <a:pt x="3092" y="3214"/>
                  </a:lnTo>
                  <a:lnTo>
                    <a:pt x="3051" y="2767"/>
                  </a:lnTo>
                  <a:lnTo>
                    <a:pt x="3092" y="2319"/>
                  </a:lnTo>
                  <a:lnTo>
                    <a:pt x="3214" y="1872"/>
                  </a:lnTo>
                  <a:lnTo>
                    <a:pt x="3376" y="1465"/>
                  </a:lnTo>
                  <a:lnTo>
                    <a:pt x="3621" y="1099"/>
                  </a:lnTo>
                  <a:lnTo>
                    <a:pt x="3905" y="814"/>
                  </a:lnTo>
                  <a:lnTo>
                    <a:pt x="4068" y="692"/>
                  </a:lnTo>
                  <a:lnTo>
                    <a:pt x="4271" y="570"/>
                  </a:lnTo>
                  <a:lnTo>
                    <a:pt x="4475" y="489"/>
                  </a:lnTo>
                  <a:lnTo>
                    <a:pt x="4719" y="448"/>
                  </a:lnTo>
                  <a:lnTo>
                    <a:pt x="5126" y="407"/>
                  </a:lnTo>
                  <a:close/>
                  <a:moveTo>
                    <a:pt x="4881" y="1"/>
                  </a:moveTo>
                  <a:lnTo>
                    <a:pt x="4597" y="41"/>
                  </a:lnTo>
                  <a:lnTo>
                    <a:pt x="4312" y="123"/>
                  </a:lnTo>
                  <a:lnTo>
                    <a:pt x="4068" y="245"/>
                  </a:lnTo>
                  <a:lnTo>
                    <a:pt x="3865" y="367"/>
                  </a:lnTo>
                  <a:lnTo>
                    <a:pt x="3621" y="529"/>
                  </a:lnTo>
                  <a:lnTo>
                    <a:pt x="3458" y="692"/>
                  </a:lnTo>
                  <a:lnTo>
                    <a:pt x="3254" y="895"/>
                  </a:lnTo>
                  <a:lnTo>
                    <a:pt x="3132" y="1099"/>
                  </a:lnTo>
                  <a:lnTo>
                    <a:pt x="3010" y="1343"/>
                  </a:lnTo>
                  <a:lnTo>
                    <a:pt x="2888" y="1587"/>
                  </a:lnTo>
                  <a:lnTo>
                    <a:pt x="2726" y="2116"/>
                  </a:lnTo>
                  <a:lnTo>
                    <a:pt x="2644" y="2644"/>
                  </a:lnTo>
                  <a:lnTo>
                    <a:pt x="2661" y="2878"/>
                  </a:lnTo>
                  <a:lnTo>
                    <a:pt x="2661" y="2878"/>
                  </a:lnTo>
                  <a:lnTo>
                    <a:pt x="2400" y="2767"/>
                  </a:lnTo>
                  <a:lnTo>
                    <a:pt x="2115" y="2685"/>
                  </a:lnTo>
                  <a:lnTo>
                    <a:pt x="1790" y="2685"/>
                  </a:lnTo>
                  <a:lnTo>
                    <a:pt x="1465" y="2726"/>
                  </a:lnTo>
                  <a:lnTo>
                    <a:pt x="1180" y="2807"/>
                  </a:lnTo>
                  <a:lnTo>
                    <a:pt x="895" y="2970"/>
                  </a:lnTo>
                  <a:lnTo>
                    <a:pt x="610" y="3133"/>
                  </a:lnTo>
                  <a:lnTo>
                    <a:pt x="448" y="3336"/>
                  </a:lnTo>
                  <a:lnTo>
                    <a:pt x="285" y="3580"/>
                  </a:lnTo>
                  <a:lnTo>
                    <a:pt x="163" y="3824"/>
                  </a:lnTo>
                  <a:lnTo>
                    <a:pt x="82" y="4068"/>
                  </a:lnTo>
                  <a:lnTo>
                    <a:pt x="0" y="4353"/>
                  </a:lnTo>
                  <a:lnTo>
                    <a:pt x="0" y="4597"/>
                  </a:lnTo>
                  <a:lnTo>
                    <a:pt x="0" y="4882"/>
                  </a:lnTo>
                  <a:lnTo>
                    <a:pt x="41" y="5166"/>
                  </a:lnTo>
                  <a:lnTo>
                    <a:pt x="163" y="5451"/>
                  </a:lnTo>
                  <a:lnTo>
                    <a:pt x="326" y="5695"/>
                  </a:lnTo>
                  <a:lnTo>
                    <a:pt x="488" y="5939"/>
                  </a:lnTo>
                  <a:lnTo>
                    <a:pt x="692" y="6102"/>
                  </a:lnTo>
                  <a:lnTo>
                    <a:pt x="936" y="6224"/>
                  </a:lnTo>
                  <a:lnTo>
                    <a:pt x="1180" y="6346"/>
                  </a:lnTo>
                  <a:lnTo>
                    <a:pt x="1465" y="6427"/>
                  </a:lnTo>
                  <a:lnTo>
                    <a:pt x="1749" y="6509"/>
                  </a:lnTo>
                  <a:lnTo>
                    <a:pt x="2360" y="6590"/>
                  </a:lnTo>
                  <a:lnTo>
                    <a:pt x="2970" y="6590"/>
                  </a:lnTo>
                  <a:lnTo>
                    <a:pt x="4149" y="6549"/>
                  </a:lnTo>
                  <a:lnTo>
                    <a:pt x="6102" y="6468"/>
                  </a:lnTo>
                  <a:lnTo>
                    <a:pt x="8095" y="6305"/>
                  </a:lnTo>
                  <a:lnTo>
                    <a:pt x="8176" y="6305"/>
                  </a:lnTo>
                  <a:lnTo>
                    <a:pt x="8186" y="6295"/>
                  </a:lnTo>
                  <a:lnTo>
                    <a:pt x="8186" y="6295"/>
                  </a:lnTo>
                  <a:lnTo>
                    <a:pt x="8461" y="6265"/>
                  </a:lnTo>
                  <a:lnTo>
                    <a:pt x="8827" y="6183"/>
                  </a:lnTo>
                  <a:lnTo>
                    <a:pt x="9234" y="6061"/>
                  </a:lnTo>
                  <a:lnTo>
                    <a:pt x="9559" y="5939"/>
                  </a:lnTo>
                  <a:lnTo>
                    <a:pt x="9885" y="5736"/>
                  </a:lnTo>
                  <a:lnTo>
                    <a:pt x="10007" y="5614"/>
                  </a:lnTo>
                  <a:lnTo>
                    <a:pt x="10129" y="5451"/>
                  </a:lnTo>
                  <a:lnTo>
                    <a:pt x="10251" y="5288"/>
                  </a:lnTo>
                  <a:lnTo>
                    <a:pt x="10291" y="5126"/>
                  </a:lnTo>
                  <a:lnTo>
                    <a:pt x="10373" y="4922"/>
                  </a:lnTo>
                  <a:lnTo>
                    <a:pt x="10373" y="4719"/>
                  </a:lnTo>
                  <a:lnTo>
                    <a:pt x="10373" y="4516"/>
                  </a:lnTo>
                  <a:lnTo>
                    <a:pt x="10291" y="4353"/>
                  </a:lnTo>
                  <a:lnTo>
                    <a:pt x="10251" y="4149"/>
                  </a:lnTo>
                  <a:lnTo>
                    <a:pt x="10129" y="3987"/>
                  </a:lnTo>
                  <a:lnTo>
                    <a:pt x="10007" y="3824"/>
                  </a:lnTo>
                  <a:lnTo>
                    <a:pt x="9844" y="3661"/>
                  </a:lnTo>
                  <a:lnTo>
                    <a:pt x="9681" y="3539"/>
                  </a:lnTo>
                  <a:lnTo>
                    <a:pt x="9519" y="3458"/>
                  </a:lnTo>
                  <a:lnTo>
                    <a:pt x="9315" y="3377"/>
                  </a:lnTo>
                  <a:lnTo>
                    <a:pt x="9071" y="3336"/>
                  </a:lnTo>
                  <a:lnTo>
                    <a:pt x="8868" y="3295"/>
                  </a:lnTo>
                  <a:lnTo>
                    <a:pt x="8624" y="3336"/>
                  </a:lnTo>
                  <a:lnTo>
                    <a:pt x="8380" y="3377"/>
                  </a:lnTo>
                  <a:lnTo>
                    <a:pt x="8176" y="3417"/>
                  </a:lnTo>
                  <a:lnTo>
                    <a:pt x="8176" y="3377"/>
                  </a:lnTo>
                  <a:lnTo>
                    <a:pt x="8176" y="3173"/>
                  </a:lnTo>
                  <a:lnTo>
                    <a:pt x="8176" y="3011"/>
                  </a:lnTo>
                  <a:lnTo>
                    <a:pt x="8095" y="2848"/>
                  </a:lnTo>
                  <a:lnTo>
                    <a:pt x="8014" y="2685"/>
                  </a:lnTo>
                  <a:lnTo>
                    <a:pt x="7891" y="2522"/>
                  </a:lnTo>
                  <a:lnTo>
                    <a:pt x="7769" y="2400"/>
                  </a:lnTo>
                  <a:lnTo>
                    <a:pt x="7647" y="2278"/>
                  </a:lnTo>
                  <a:lnTo>
                    <a:pt x="7485" y="2238"/>
                  </a:lnTo>
                  <a:lnTo>
                    <a:pt x="7281" y="2156"/>
                  </a:lnTo>
                  <a:lnTo>
                    <a:pt x="6940" y="2156"/>
                  </a:lnTo>
                  <a:lnTo>
                    <a:pt x="6956" y="2075"/>
                  </a:lnTo>
                  <a:lnTo>
                    <a:pt x="6956" y="1831"/>
                  </a:lnTo>
                  <a:lnTo>
                    <a:pt x="6956" y="1587"/>
                  </a:lnTo>
                  <a:lnTo>
                    <a:pt x="6915" y="1384"/>
                  </a:lnTo>
                  <a:lnTo>
                    <a:pt x="6834" y="1139"/>
                  </a:lnTo>
                  <a:lnTo>
                    <a:pt x="6712" y="936"/>
                  </a:lnTo>
                  <a:lnTo>
                    <a:pt x="6590" y="733"/>
                  </a:lnTo>
                  <a:lnTo>
                    <a:pt x="6427" y="529"/>
                  </a:lnTo>
                  <a:lnTo>
                    <a:pt x="6224" y="367"/>
                  </a:lnTo>
                  <a:lnTo>
                    <a:pt x="6061" y="245"/>
                  </a:lnTo>
                  <a:lnTo>
                    <a:pt x="5817" y="163"/>
                  </a:lnTo>
                  <a:lnTo>
                    <a:pt x="5614" y="82"/>
                  </a:lnTo>
                  <a:lnTo>
                    <a:pt x="5370" y="41"/>
                  </a:lnTo>
                  <a:lnTo>
                    <a:pt x="512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5" name="Google Shape;785;p22"/>
          <p:cNvGrpSpPr/>
          <p:nvPr/>
        </p:nvGrpSpPr>
        <p:grpSpPr>
          <a:xfrm flipH="1">
            <a:off x="4547902" y="4470667"/>
            <a:ext cx="474643" cy="299712"/>
            <a:chOff x="7729218" y="1694205"/>
            <a:chExt cx="474643" cy="299712"/>
          </a:xfrm>
        </p:grpSpPr>
        <p:sp>
          <p:nvSpPr>
            <p:cNvPr id="786" name="Google Shape;786;p22"/>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2"/>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8" name="Google Shape;788;p22"/>
          <p:cNvSpPr/>
          <p:nvPr/>
        </p:nvSpPr>
        <p:spPr>
          <a:xfrm flipH="1">
            <a:off x="2616636" y="443623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9" name="Google Shape;789;p22"/>
          <p:cNvGrpSpPr/>
          <p:nvPr/>
        </p:nvGrpSpPr>
        <p:grpSpPr>
          <a:xfrm flipH="1" rot="5400000">
            <a:off x="7605726" y="-1041792"/>
            <a:ext cx="1915490" cy="2459786"/>
            <a:chOff x="2659350" y="1746500"/>
            <a:chExt cx="379350" cy="487125"/>
          </a:xfrm>
        </p:grpSpPr>
        <p:sp>
          <p:nvSpPr>
            <p:cNvPr id="790" name="Google Shape;790;p22"/>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2"/>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2"/>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3" name="Google Shape;793;p22"/>
          <p:cNvSpPr/>
          <p:nvPr/>
        </p:nvSpPr>
        <p:spPr>
          <a:xfrm flipH="1">
            <a:off x="8231373" y="1783663"/>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2"/>
          <p:cNvSpPr/>
          <p:nvPr/>
        </p:nvSpPr>
        <p:spPr>
          <a:xfrm flipH="1">
            <a:off x="6881581" y="4684722"/>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5" name="Google Shape;795;p22"/>
          <p:cNvGrpSpPr/>
          <p:nvPr/>
        </p:nvGrpSpPr>
        <p:grpSpPr>
          <a:xfrm flipH="1">
            <a:off x="-1340959" y="3558109"/>
            <a:ext cx="2408503" cy="2408503"/>
            <a:chOff x="7349044" y="3624409"/>
            <a:chExt cx="2408503" cy="2408503"/>
          </a:xfrm>
        </p:grpSpPr>
        <p:sp>
          <p:nvSpPr>
            <p:cNvPr id="796" name="Google Shape;796;p22"/>
            <p:cNvSpPr/>
            <p:nvPr/>
          </p:nvSpPr>
          <p:spPr>
            <a:xfrm flipH="1" rot="8100000">
              <a:off x="7661995" y="4016892"/>
              <a:ext cx="1782600" cy="1623537"/>
            </a:xfrm>
            <a:custGeom>
              <a:rect b="b" l="l" r="r" t="t"/>
              <a:pathLst>
                <a:path extrusionOk="0" h="17451" w="19160">
                  <a:moveTo>
                    <a:pt x="9682" y="0"/>
                  </a:moveTo>
                  <a:lnTo>
                    <a:pt x="9600" y="41"/>
                  </a:lnTo>
                  <a:lnTo>
                    <a:pt x="9560" y="82"/>
                  </a:lnTo>
                  <a:lnTo>
                    <a:pt x="7892" y="1668"/>
                  </a:lnTo>
                  <a:lnTo>
                    <a:pt x="6306" y="3295"/>
                  </a:lnTo>
                  <a:lnTo>
                    <a:pt x="5533" y="4109"/>
                  </a:lnTo>
                  <a:lnTo>
                    <a:pt x="4760" y="4963"/>
                  </a:lnTo>
                  <a:lnTo>
                    <a:pt x="4028" y="5858"/>
                  </a:lnTo>
                  <a:lnTo>
                    <a:pt x="3336" y="6753"/>
                  </a:lnTo>
                  <a:lnTo>
                    <a:pt x="2686" y="7688"/>
                  </a:lnTo>
                  <a:lnTo>
                    <a:pt x="2075" y="8624"/>
                  </a:lnTo>
                  <a:lnTo>
                    <a:pt x="1506" y="9600"/>
                  </a:lnTo>
                  <a:lnTo>
                    <a:pt x="1018" y="10617"/>
                  </a:lnTo>
                  <a:lnTo>
                    <a:pt x="611" y="11552"/>
                  </a:lnTo>
                  <a:lnTo>
                    <a:pt x="448" y="12000"/>
                  </a:lnTo>
                  <a:lnTo>
                    <a:pt x="286" y="12488"/>
                  </a:lnTo>
                  <a:lnTo>
                    <a:pt x="164" y="12976"/>
                  </a:lnTo>
                  <a:lnTo>
                    <a:pt x="42" y="13464"/>
                  </a:lnTo>
                  <a:lnTo>
                    <a:pt x="1" y="13993"/>
                  </a:lnTo>
                  <a:lnTo>
                    <a:pt x="1" y="14481"/>
                  </a:lnTo>
                  <a:lnTo>
                    <a:pt x="42" y="14969"/>
                  </a:lnTo>
                  <a:lnTo>
                    <a:pt x="123" y="15417"/>
                  </a:lnTo>
                  <a:lnTo>
                    <a:pt x="286" y="15823"/>
                  </a:lnTo>
                  <a:lnTo>
                    <a:pt x="489" y="16230"/>
                  </a:lnTo>
                  <a:lnTo>
                    <a:pt x="733" y="16556"/>
                  </a:lnTo>
                  <a:lnTo>
                    <a:pt x="1059" y="16881"/>
                  </a:lnTo>
                  <a:lnTo>
                    <a:pt x="1465" y="17125"/>
                  </a:lnTo>
                  <a:lnTo>
                    <a:pt x="1913" y="17288"/>
                  </a:lnTo>
                  <a:lnTo>
                    <a:pt x="2441" y="17410"/>
                  </a:lnTo>
                  <a:lnTo>
                    <a:pt x="2930" y="17450"/>
                  </a:lnTo>
                  <a:lnTo>
                    <a:pt x="3458" y="17369"/>
                  </a:lnTo>
                  <a:lnTo>
                    <a:pt x="3987" y="17288"/>
                  </a:lnTo>
                  <a:lnTo>
                    <a:pt x="4516" y="17125"/>
                  </a:lnTo>
                  <a:lnTo>
                    <a:pt x="5004" y="16922"/>
                  </a:lnTo>
                  <a:lnTo>
                    <a:pt x="5492" y="16678"/>
                  </a:lnTo>
                  <a:lnTo>
                    <a:pt x="5940" y="16434"/>
                  </a:lnTo>
                  <a:lnTo>
                    <a:pt x="7038" y="15783"/>
                  </a:lnTo>
                  <a:lnTo>
                    <a:pt x="7567" y="15498"/>
                  </a:lnTo>
                  <a:lnTo>
                    <a:pt x="8136" y="15213"/>
                  </a:lnTo>
                  <a:lnTo>
                    <a:pt x="8665" y="15051"/>
                  </a:lnTo>
                  <a:lnTo>
                    <a:pt x="9194" y="14888"/>
                  </a:lnTo>
                  <a:lnTo>
                    <a:pt x="10251" y="14644"/>
                  </a:lnTo>
                  <a:lnTo>
                    <a:pt x="11350" y="14481"/>
                  </a:lnTo>
                  <a:lnTo>
                    <a:pt x="12448" y="14278"/>
                  </a:lnTo>
                  <a:lnTo>
                    <a:pt x="13017" y="14156"/>
                  </a:lnTo>
                  <a:lnTo>
                    <a:pt x="13546" y="13993"/>
                  </a:lnTo>
                  <a:lnTo>
                    <a:pt x="14075" y="13830"/>
                  </a:lnTo>
                  <a:lnTo>
                    <a:pt x="14563" y="13627"/>
                  </a:lnTo>
                  <a:lnTo>
                    <a:pt x="15092" y="13342"/>
                  </a:lnTo>
                  <a:lnTo>
                    <a:pt x="15580" y="13017"/>
                  </a:lnTo>
                  <a:lnTo>
                    <a:pt x="16027" y="12651"/>
                  </a:lnTo>
                  <a:lnTo>
                    <a:pt x="16434" y="12244"/>
                  </a:lnTo>
                  <a:lnTo>
                    <a:pt x="16800" y="11837"/>
                  </a:lnTo>
                  <a:lnTo>
                    <a:pt x="17126" y="11390"/>
                  </a:lnTo>
                  <a:lnTo>
                    <a:pt x="17410" y="10902"/>
                  </a:lnTo>
                  <a:lnTo>
                    <a:pt x="17695" y="10413"/>
                  </a:lnTo>
                  <a:lnTo>
                    <a:pt x="17939" y="9885"/>
                  </a:lnTo>
                  <a:lnTo>
                    <a:pt x="18142" y="9356"/>
                  </a:lnTo>
                  <a:lnTo>
                    <a:pt x="18305" y="8786"/>
                  </a:lnTo>
                  <a:lnTo>
                    <a:pt x="18509" y="8258"/>
                  </a:lnTo>
                  <a:lnTo>
                    <a:pt x="18753" y="7119"/>
                  </a:lnTo>
                  <a:lnTo>
                    <a:pt x="18956" y="6020"/>
                  </a:lnTo>
                  <a:lnTo>
                    <a:pt x="19159" y="4759"/>
                  </a:lnTo>
                  <a:lnTo>
                    <a:pt x="19159" y="4678"/>
                  </a:lnTo>
                  <a:lnTo>
                    <a:pt x="19119" y="4637"/>
                  </a:lnTo>
                  <a:lnTo>
                    <a:pt x="18997" y="4556"/>
                  </a:lnTo>
                  <a:lnTo>
                    <a:pt x="18875" y="4556"/>
                  </a:lnTo>
                  <a:lnTo>
                    <a:pt x="18834" y="4597"/>
                  </a:lnTo>
                  <a:lnTo>
                    <a:pt x="18793" y="4678"/>
                  </a:lnTo>
                  <a:lnTo>
                    <a:pt x="18631" y="5776"/>
                  </a:lnTo>
                  <a:lnTo>
                    <a:pt x="18427" y="6915"/>
                  </a:lnTo>
                  <a:lnTo>
                    <a:pt x="18183" y="8014"/>
                  </a:lnTo>
                  <a:lnTo>
                    <a:pt x="18020" y="8583"/>
                  </a:lnTo>
                  <a:lnTo>
                    <a:pt x="17858" y="9112"/>
                  </a:lnTo>
                  <a:lnTo>
                    <a:pt x="17654" y="9641"/>
                  </a:lnTo>
                  <a:lnTo>
                    <a:pt x="17410" y="10129"/>
                  </a:lnTo>
                  <a:lnTo>
                    <a:pt x="17166" y="10658"/>
                  </a:lnTo>
                  <a:lnTo>
                    <a:pt x="16882" y="11105"/>
                  </a:lnTo>
                  <a:lnTo>
                    <a:pt x="16556" y="11552"/>
                  </a:lnTo>
                  <a:lnTo>
                    <a:pt x="16190" y="12000"/>
                  </a:lnTo>
                  <a:lnTo>
                    <a:pt x="15743" y="12407"/>
                  </a:lnTo>
                  <a:lnTo>
                    <a:pt x="15295" y="12732"/>
                  </a:lnTo>
                  <a:lnTo>
                    <a:pt x="14848" y="13057"/>
                  </a:lnTo>
                  <a:lnTo>
                    <a:pt x="14400" y="13301"/>
                  </a:lnTo>
                  <a:lnTo>
                    <a:pt x="13912" y="13505"/>
                  </a:lnTo>
                  <a:lnTo>
                    <a:pt x="13383" y="13668"/>
                  </a:lnTo>
                  <a:lnTo>
                    <a:pt x="12895" y="13790"/>
                  </a:lnTo>
                  <a:lnTo>
                    <a:pt x="12366" y="13912"/>
                  </a:lnTo>
                  <a:lnTo>
                    <a:pt x="11309" y="14115"/>
                  </a:lnTo>
                  <a:lnTo>
                    <a:pt x="10251" y="14278"/>
                  </a:lnTo>
                  <a:lnTo>
                    <a:pt x="9194" y="14522"/>
                  </a:lnTo>
                  <a:lnTo>
                    <a:pt x="8665" y="14644"/>
                  </a:lnTo>
                  <a:lnTo>
                    <a:pt x="8177" y="14847"/>
                  </a:lnTo>
                  <a:lnTo>
                    <a:pt x="7689" y="15051"/>
                  </a:lnTo>
                  <a:lnTo>
                    <a:pt x="7201" y="15254"/>
                  </a:lnTo>
                  <a:lnTo>
                    <a:pt x="6224" y="15823"/>
                  </a:lnTo>
                  <a:lnTo>
                    <a:pt x="5248" y="16393"/>
                  </a:lnTo>
                  <a:lnTo>
                    <a:pt x="4760" y="16637"/>
                  </a:lnTo>
                  <a:lnTo>
                    <a:pt x="4231" y="16840"/>
                  </a:lnTo>
                  <a:lnTo>
                    <a:pt x="3702" y="16962"/>
                  </a:lnTo>
                  <a:lnTo>
                    <a:pt x="3133" y="17044"/>
                  </a:lnTo>
                  <a:lnTo>
                    <a:pt x="2645" y="17044"/>
                  </a:lnTo>
                  <a:lnTo>
                    <a:pt x="2157" y="16962"/>
                  </a:lnTo>
                  <a:lnTo>
                    <a:pt x="1913" y="16922"/>
                  </a:lnTo>
                  <a:lnTo>
                    <a:pt x="1709" y="16800"/>
                  </a:lnTo>
                  <a:lnTo>
                    <a:pt x="1465" y="16718"/>
                  </a:lnTo>
                  <a:lnTo>
                    <a:pt x="1262" y="16556"/>
                  </a:lnTo>
                  <a:lnTo>
                    <a:pt x="977" y="16271"/>
                  </a:lnTo>
                  <a:lnTo>
                    <a:pt x="692" y="15905"/>
                  </a:lnTo>
                  <a:lnTo>
                    <a:pt x="530" y="15498"/>
                  </a:lnTo>
                  <a:lnTo>
                    <a:pt x="408" y="15051"/>
                  </a:lnTo>
                  <a:lnTo>
                    <a:pt x="367" y="14603"/>
                  </a:lnTo>
                  <a:lnTo>
                    <a:pt x="367" y="14115"/>
                  </a:lnTo>
                  <a:lnTo>
                    <a:pt x="408" y="13668"/>
                  </a:lnTo>
                  <a:lnTo>
                    <a:pt x="489" y="13179"/>
                  </a:lnTo>
                  <a:lnTo>
                    <a:pt x="611" y="12732"/>
                  </a:lnTo>
                  <a:lnTo>
                    <a:pt x="733" y="12285"/>
                  </a:lnTo>
                  <a:lnTo>
                    <a:pt x="1059" y="11390"/>
                  </a:lnTo>
                  <a:lnTo>
                    <a:pt x="1506" y="10413"/>
                  </a:lnTo>
                  <a:lnTo>
                    <a:pt x="2035" y="9437"/>
                  </a:lnTo>
                  <a:lnTo>
                    <a:pt x="2604" y="8502"/>
                  </a:lnTo>
                  <a:lnTo>
                    <a:pt x="3174" y="7607"/>
                  </a:lnTo>
                  <a:lnTo>
                    <a:pt x="3824" y="6712"/>
                  </a:lnTo>
                  <a:lnTo>
                    <a:pt x="4516" y="5858"/>
                  </a:lnTo>
                  <a:lnTo>
                    <a:pt x="5207" y="5004"/>
                  </a:lnTo>
                  <a:lnTo>
                    <a:pt x="5940" y="4190"/>
                  </a:lnTo>
                  <a:lnTo>
                    <a:pt x="7485" y="2604"/>
                  </a:lnTo>
                  <a:lnTo>
                    <a:pt x="9031" y="1099"/>
                  </a:lnTo>
                  <a:lnTo>
                    <a:pt x="9804" y="326"/>
                  </a:lnTo>
                  <a:lnTo>
                    <a:pt x="9845" y="244"/>
                  </a:lnTo>
                  <a:lnTo>
                    <a:pt x="9845" y="204"/>
                  </a:lnTo>
                  <a:lnTo>
                    <a:pt x="9845" y="122"/>
                  </a:lnTo>
                  <a:lnTo>
                    <a:pt x="9804" y="82"/>
                  </a:lnTo>
                  <a:lnTo>
                    <a:pt x="9763" y="41"/>
                  </a:lnTo>
                  <a:lnTo>
                    <a:pt x="9682"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2"/>
            <p:cNvSpPr/>
            <p:nvPr/>
          </p:nvSpPr>
          <p:spPr>
            <a:xfrm flipH="1" rot="8100000">
              <a:off x="7872293" y="4243499"/>
              <a:ext cx="1634949" cy="1309454"/>
            </a:xfrm>
            <a:custGeom>
              <a:rect b="b" l="l" r="r" t="t"/>
              <a:pathLst>
                <a:path extrusionOk="0" h="14075" w="17573">
                  <a:moveTo>
                    <a:pt x="14481" y="0"/>
                  </a:moveTo>
                  <a:lnTo>
                    <a:pt x="14400" y="41"/>
                  </a:lnTo>
                  <a:lnTo>
                    <a:pt x="12447" y="1099"/>
                  </a:lnTo>
                  <a:lnTo>
                    <a:pt x="10576" y="2238"/>
                  </a:lnTo>
                  <a:lnTo>
                    <a:pt x="8705" y="3458"/>
                  </a:lnTo>
                  <a:lnTo>
                    <a:pt x="6916" y="4760"/>
                  </a:lnTo>
                  <a:lnTo>
                    <a:pt x="5207" y="6142"/>
                  </a:lnTo>
                  <a:lnTo>
                    <a:pt x="3539" y="7566"/>
                  </a:lnTo>
                  <a:lnTo>
                    <a:pt x="1872" y="9112"/>
                  </a:lnTo>
                  <a:lnTo>
                    <a:pt x="1139" y="9844"/>
                  </a:lnTo>
                  <a:lnTo>
                    <a:pt x="814" y="10251"/>
                  </a:lnTo>
                  <a:lnTo>
                    <a:pt x="489" y="10658"/>
                  </a:lnTo>
                  <a:lnTo>
                    <a:pt x="285" y="11024"/>
                  </a:lnTo>
                  <a:lnTo>
                    <a:pt x="123" y="11471"/>
                  </a:lnTo>
                  <a:lnTo>
                    <a:pt x="41" y="11919"/>
                  </a:lnTo>
                  <a:lnTo>
                    <a:pt x="1" y="12325"/>
                  </a:lnTo>
                  <a:lnTo>
                    <a:pt x="82" y="12773"/>
                  </a:lnTo>
                  <a:lnTo>
                    <a:pt x="123" y="12976"/>
                  </a:lnTo>
                  <a:lnTo>
                    <a:pt x="204" y="13179"/>
                  </a:lnTo>
                  <a:lnTo>
                    <a:pt x="326" y="13342"/>
                  </a:lnTo>
                  <a:lnTo>
                    <a:pt x="448" y="13505"/>
                  </a:lnTo>
                  <a:lnTo>
                    <a:pt x="611" y="13668"/>
                  </a:lnTo>
                  <a:lnTo>
                    <a:pt x="814" y="13830"/>
                  </a:lnTo>
                  <a:lnTo>
                    <a:pt x="1017" y="13912"/>
                  </a:lnTo>
                  <a:lnTo>
                    <a:pt x="1262" y="13993"/>
                  </a:lnTo>
                  <a:lnTo>
                    <a:pt x="1465" y="14034"/>
                  </a:lnTo>
                  <a:lnTo>
                    <a:pt x="1709" y="14074"/>
                  </a:lnTo>
                  <a:lnTo>
                    <a:pt x="2156" y="14034"/>
                  </a:lnTo>
                  <a:lnTo>
                    <a:pt x="2645" y="13952"/>
                  </a:lnTo>
                  <a:lnTo>
                    <a:pt x="3092" y="13790"/>
                  </a:lnTo>
                  <a:lnTo>
                    <a:pt x="3539" y="13627"/>
                  </a:lnTo>
                  <a:lnTo>
                    <a:pt x="4353" y="13220"/>
                  </a:lnTo>
                  <a:lnTo>
                    <a:pt x="6183" y="12407"/>
                  </a:lnTo>
                  <a:lnTo>
                    <a:pt x="7973" y="11512"/>
                  </a:lnTo>
                  <a:lnTo>
                    <a:pt x="9722" y="10576"/>
                  </a:lnTo>
                  <a:lnTo>
                    <a:pt x="10576" y="10088"/>
                  </a:lnTo>
                  <a:lnTo>
                    <a:pt x="11431" y="9559"/>
                  </a:lnTo>
                  <a:lnTo>
                    <a:pt x="12203" y="9031"/>
                  </a:lnTo>
                  <a:lnTo>
                    <a:pt x="12976" y="8461"/>
                  </a:lnTo>
                  <a:lnTo>
                    <a:pt x="13749" y="7851"/>
                  </a:lnTo>
                  <a:lnTo>
                    <a:pt x="14481" y="7241"/>
                  </a:lnTo>
                  <a:lnTo>
                    <a:pt x="15173" y="6549"/>
                  </a:lnTo>
                  <a:lnTo>
                    <a:pt x="15824" y="5858"/>
                  </a:lnTo>
                  <a:lnTo>
                    <a:pt x="16434" y="5126"/>
                  </a:lnTo>
                  <a:lnTo>
                    <a:pt x="17003" y="4353"/>
                  </a:lnTo>
                  <a:lnTo>
                    <a:pt x="17532" y="3539"/>
                  </a:lnTo>
                  <a:lnTo>
                    <a:pt x="17573" y="3458"/>
                  </a:lnTo>
                  <a:lnTo>
                    <a:pt x="17573" y="3417"/>
                  </a:lnTo>
                  <a:lnTo>
                    <a:pt x="17532" y="3336"/>
                  </a:lnTo>
                  <a:lnTo>
                    <a:pt x="17491" y="3295"/>
                  </a:lnTo>
                  <a:lnTo>
                    <a:pt x="17288" y="3295"/>
                  </a:lnTo>
                  <a:lnTo>
                    <a:pt x="17207" y="3377"/>
                  </a:lnTo>
                  <a:lnTo>
                    <a:pt x="16718" y="4149"/>
                  </a:lnTo>
                  <a:lnTo>
                    <a:pt x="16190" y="4882"/>
                  </a:lnTo>
                  <a:lnTo>
                    <a:pt x="15580" y="5573"/>
                  </a:lnTo>
                  <a:lnTo>
                    <a:pt x="14929" y="6265"/>
                  </a:lnTo>
                  <a:lnTo>
                    <a:pt x="14278" y="6915"/>
                  </a:lnTo>
                  <a:lnTo>
                    <a:pt x="13586" y="7525"/>
                  </a:lnTo>
                  <a:lnTo>
                    <a:pt x="12854" y="8095"/>
                  </a:lnTo>
                  <a:lnTo>
                    <a:pt x="12122" y="8624"/>
                  </a:lnTo>
                  <a:lnTo>
                    <a:pt x="11349" y="9153"/>
                  </a:lnTo>
                  <a:lnTo>
                    <a:pt x="10536" y="9641"/>
                  </a:lnTo>
                  <a:lnTo>
                    <a:pt x="9763" y="10129"/>
                  </a:lnTo>
                  <a:lnTo>
                    <a:pt x="8909" y="10617"/>
                  </a:lnTo>
                  <a:lnTo>
                    <a:pt x="7241" y="11471"/>
                  </a:lnTo>
                  <a:lnTo>
                    <a:pt x="5573" y="12285"/>
                  </a:lnTo>
                  <a:lnTo>
                    <a:pt x="3865" y="13057"/>
                  </a:lnTo>
                  <a:lnTo>
                    <a:pt x="2970" y="13464"/>
                  </a:lnTo>
                  <a:lnTo>
                    <a:pt x="2522" y="13586"/>
                  </a:lnTo>
                  <a:lnTo>
                    <a:pt x="2034" y="13668"/>
                  </a:lnTo>
                  <a:lnTo>
                    <a:pt x="1790" y="13708"/>
                  </a:lnTo>
                  <a:lnTo>
                    <a:pt x="1587" y="13668"/>
                  </a:lnTo>
                  <a:lnTo>
                    <a:pt x="1384" y="13627"/>
                  </a:lnTo>
                  <a:lnTo>
                    <a:pt x="1180" y="13546"/>
                  </a:lnTo>
                  <a:lnTo>
                    <a:pt x="977" y="13464"/>
                  </a:lnTo>
                  <a:lnTo>
                    <a:pt x="814" y="13342"/>
                  </a:lnTo>
                  <a:lnTo>
                    <a:pt x="651" y="13179"/>
                  </a:lnTo>
                  <a:lnTo>
                    <a:pt x="529" y="12976"/>
                  </a:lnTo>
                  <a:lnTo>
                    <a:pt x="448" y="12773"/>
                  </a:lnTo>
                  <a:lnTo>
                    <a:pt x="407" y="12529"/>
                  </a:lnTo>
                  <a:lnTo>
                    <a:pt x="367" y="12325"/>
                  </a:lnTo>
                  <a:lnTo>
                    <a:pt x="367" y="12122"/>
                  </a:lnTo>
                  <a:lnTo>
                    <a:pt x="448" y="11674"/>
                  </a:lnTo>
                  <a:lnTo>
                    <a:pt x="570" y="11268"/>
                  </a:lnTo>
                  <a:lnTo>
                    <a:pt x="855" y="10820"/>
                  </a:lnTo>
                  <a:lnTo>
                    <a:pt x="1139" y="10413"/>
                  </a:lnTo>
                  <a:lnTo>
                    <a:pt x="1506" y="10007"/>
                  </a:lnTo>
                  <a:lnTo>
                    <a:pt x="1872" y="9641"/>
                  </a:lnTo>
                  <a:lnTo>
                    <a:pt x="3377" y="8217"/>
                  </a:lnTo>
                  <a:lnTo>
                    <a:pt x="4963" y="6834"/>
                  </a:lnTo>
                  <a:lnTo>
                    <a:pt x="6590" y="5492"/>
                  </a:lnTo>
                  <a:lnTo>
                    <a:pt x="8298" y="4231"/>
                  </a:lnTo>
                  <a:lnTo>
                    <a:pt x="10048" y="3010"/>
                  </a:lnTo>
                  <a:lnTo>
                    <a:pt x="11837" y="1912"/>
                  </a:lnTo>
                  <a:lnTo>
                    <a:pt x="13668" y="855"/>
                  </a:lnTo>
                  <a:lnTo>
                    <a:pt x="14603" y="366"/>
                  </a:lnTo>
                  <a:lnTo>
                    <a:pt x="14644" y="285"/>
                  </a:lnTo>
                  <a:lnTo>
                    <a:pt x="14685" y="244"/>
                  </a:lnTo>
                  <a:lnTo>
                    <a:pt x="14685" y="163"/>
                  </a:lnTo>
                  <a:lnTo>
                    <a:pt x="14644" y="122"/>
                  </a:lnTo>
                  <a:lnTo>
                    <a:pt x="14603" y="41"/>
                  </a:lnTo>
                  <a:lnTo>
                    <a:pt x="14563"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2"/>
            <p:cNvSpPr/>
            <p:nvPr/>
          </p:nvSpPr>
          <p:spPr>
            <a:xfrm flipH="1" rot="8100000">
              <a:off x="8893413" y="4510443"/>
              <a:ext cx="673778" cy="582858"/>
            </a:xfrm>
            <a:custGeom>
              <a:rect b="b" l="l" r="r" t="t"/>
              <a:pathLst>
                <a:path extrusionOk="0" h="6265" w="7242">
                  <a:moveTo>
                    <a:pt x="6224" y="0"/>
                  </a:moveTo>
                  <a:lnTo>
                    <a:pt x="6143" y="41"/>
                  </a:lnTo>
                  <a:lnTo>
                    <a:pt x="3092" y="2319"/>
                  </a:lnTo>
                  <a:lnTo>
                    <a:pt x="1547" y="3498"/>
                  </a:lnTo>
                  <a:lnTo>
                    <a:pt x="896" y="3986"/>
                  </a:lnTo>
                  <a:lnTo>
                    <a:pt x="570" y="4271"/>
                  </a:lnTo>
                  <a:lnTo>
                    <a:pt x="326" y="4556"/>
                  </a:lnTo>
                  <a:lnTo>
                    <a:pt x="164" y="4800"/>
                  </a:lnTo>
                  <a:lnTo>
                    <a:pt x="42" y="5085"/>
                  </a:lnTo>
                  <a:lnTo>
                    <a:pt x="1" y="5410"/>
                  </a:lnTo>
                  <a:lnTo>
                    <a:pt x="82" y="5695"/>
                  </a:lnTo>
                  <a:lnTo>
                    <a:pt x="204" y="5980"/>
                  </a:lnTo>
                  <a:lnTo>
                    <a:pt x="326" y="6061"/>
                  </a:lnTo>
                  <a:lnTo>
                    <a:pt x="448" y="6142"/>
                  </a:lnTo>
                  <a:lnTo>
                    <a:pt x="570" y="6224"/>
                  </a:lnTo>
                  <a:lnTo>
                    <a:pt x="692" y="6264"/>
                  </a:lnTo>
                  <a:lnTo>
                    <a:pt x="977" y="6264"/>
                  </a:lnTo>
                  <a:lnTo>
                    <a:pt x="1181" y="6183"/>
                  </a:lnTo>
                  <a:lnTo>
                    <a:pt x="1343" y="6102"/>
                  </a:lnTo>
                  <a:lnTo>
                    <a:pt x="1709" y="5898"/>
                  </a:lnTo>
                  <a:lnTo>
                    <a:pt x="2482" y="5329"/>
                  </a:lnTo>
                  <a:lnTo>
                    <a:pt x="3987" y="4271"/>
                  </a:lnTo>
                  <a:lnTo>
                    <a:pt x="5614" y="2970"/>
                  </a:lnTo>
                  <a:lnTo>
                    <a:pt x="7160" y="1668"/>
                  </a:lnTo>
                  <a:lnTo>
                    <a:pt x="7241" y="1587"/>
                  </a:lnTo>
                  <a:lnTo>
                    <a:pt x="7241" y="1546"/>
                  </a:lnTo>
                  <a:lnTo>
                    <a:pt x="7201" y="1465"/>
                  </a:lnTo>
                  <a:lnTo>
                    <a:pt x="7160" y="1424"/>
                  </a:lnTo>
                  <a:lnTo>
                    <a:pt x="7038" y="1343"/>
                  </a:lnTo>
                  <a:lnTo>
                    <a:pt x="6997" y="1343"/>
                  </a:lnTo>
                  <a:lnTo>
                    <a:pt x="6916" y="1383"/>
                  </a:lnTo>
                  <a:lnTo>
                    <a:pt x="5655" y="2441"/>
                  </a:lnTo>
                  <a:lnTo>
                    <a:pt x="4394" y="3458"/>
                  </a:lnTo>
                  <a:lnTo>
                    <a:pt x="3092" y="4434"/>
                  </a:lnTo>
                  <a:lnTo>
                    <a:pt x="1750" y="5410"/>
                  </a:lnTo>
                  <a:lnTo>
                    <a:pt x="1465" y="5613"/>
                  </a:lnTo>
                  <a:lnTo>
                    <a:pt x="1140" y="5817"/>
                  </a:lnTo>
                  <a:lnTo>
                    <a:pt x="936" y="5858"/>
                  </a:lnTo>
                  <a:lnTo>
                    <a:pt x="774" y="5898"/>
                  </a:lnTo>
                  <a:lnTo>
                    <a:pt x="611" y="5858"/>
                  </a:lnTo>
                  <a:lnTo>
                    <a:pt x="489" y="5695"/>
                  </a:lnTo>
                  <a:lnTo>
                    <a:pt x="408" y="5573"/>
                  </a:lnTo>
                  <a:lnTo>
                    <a:pt x="367" y="5451"/>
                  </a:lnTo>
                  <a:lnTo>
                    <a:pt x="367" y="5288"/>
                  </a:lnTo>
                  <a:lnTo>
                    <a:pt x="408" y="5166"/>
                  </a:lnTo>
                  <a:lnTo>
                    <a:pt x="530" y="4881"/>
                  </a:lnTo>
                  <a:lnTo>
                    <a:pt x="733" y="4637"/>
                  </a:lnTo>
                  <a:lnTo>
                    <a:pt x="1018" y="4393"/>
                  </a:lnTo>
                  <a:lnTo>
                    <a:pt x="1303" y="4149"/>
                  </a:lnTo>
                  <a:lnTo>
                    <a:pt x="1913" y="3661"/>
                  </a:lnTo>
                  <a:lnTo>
                    <a:pt x="3255" y="2644"/>
                  </a:lnTo>
                  <a:lnTo>
                    <a:pt x="6346" y="366"/>
                  </a:lnTo>
                  <a:lnTo>
                    <a:pt x="6387" y="326"/>
                  </a:lnTo>
                  <a:lnTo>
                    <a:pt x="6428" y="244"/>
                  </a:lnTo>
                  <a:lnTo>
                    <a:pt x="6387" y="122"/>
                  </a:lnTo>
                  <a:lnTo>
                    <a:pt x="6346" y="41"/>
                  </a:lnTo>
                  <a:lnTo>
                    <a:pt x="6265" y="41"/>
                  </a:lnTo>
                  <a:lnTo>
                    <a:pt x="622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2"/>
            <p:cNvSpPr/>
            <p:nvPr/>
          </p:nvSpPr>
          <p:spPr>
            <a:xfrm flipH="1" rot="8100000">
              <a:off x="7985425" y="4705653"/>
              <a:ext cx="688850" cy="510943"/>
            </a:xfrm>
            <a:custGeom>
              <a:rect b="b" l="l" r="r" t="t"/>
              <a:pathLst>
                <a:path extrusionOk="0" h="5492" w="7404">
                  <a:moveTo>
                    <a:pt x="6712" y="366"/>
                  </a:moveTo>
                  <a:lnTo>
                    <a:pt x="6875" y="407"/>
                  </a:lnTo>
                  <a:lnTo>
                    <a:pt x="6956" y="488"/>
                  </a:lnTo>
                  <a:lnTo>
                    <a:pt x="6997" y="610"/>
                  </a:lnTo>
                  <a:lnTo>
                    <a:pt x="6997" y="773"/>
                  </a:lnTo>
                  <a:lnTo>
                    <a:pt x="6956" y="895"/>
                  </a:lnTo>
                  <a:lnTo>
                    <a:pt x="6875" y="1058"/>
                  </a:lnTo>
                  <a:lnTo>
                    <a:pt x="6712" y="1302"/>
                  </a:lnTo>
                  <a:lnTo>
                    <a:pt x="6509" y="1505"/>
                  </a:lnTo>
                  <a:lnTo>
                    <a:pt x="6305" y="1668"/>
                  </a:lnTo>
                  <a:lnTo>
                    <a:pt x="5817" y="1953"/>
                  </a:lnTo>
                  <a:lnTo>
                    <a:pt x="4760" y="2685"/>
                  </a:lnTo>
                  <a:lnTo>
                    <a:pt x="3458" y="3580"/>
                  </a:lnTo>
                  <a:lnTo>
                    <a:pt x="2116" y="4475"/>
                  </a:lnTo>
                  <a:lnTo>
                    <a:pt x="1546" y="4800"/>
                  </a:lnTo>
                  <a:lnTo>
                    <a:pt x="1262" y="4963"/>
                  </a:lnTo>
                  <a:lnTo>
                    <a:pt x="936" y="5044"/>
                  </a:lnTo>
                  <a:lnTo>
                    <a:pt x="733" y="5125"/>
                  </a:lnTo>
                  <a:lnTo>
                    <a:pt x="489" y="5125"/>
                  </a:lnTo>
                  <a:lnTo>
                    <a:pt x="407" y="5085"/>
                  </a:lnTo>
                  <a:lnTo>
                    <a:pt x="367" y="5003"/>
                  </a:lnTo>
                  <a:lnTo>
                    <a:pt x="367" y="4881"/>
                  </a:lnTo>
                  <a:lnTo>
                    <a:pt x="407" y="4759"/>
                  </a:lnTo>
                  <a:lnTo>
                    <a:pt x="489" y="4637"/>
                  </a:lnTo>
                  <a:lnTo>
                    <a:pt x="733" y="4434"/>
                  </a:lnTo>
                  <a:lnTo>
                    <a:pt x="1140" y="4027"/>
                  </a:lnTo>
                  <a:lnTo>
                    <a:pt x="1994" y="3254"/>
                  </a:lnTo>
                  <a:lnTo>
                    <a:pt x="2889" y="2482"/>
                  </a:lnTo>
                  <a:lnTo>
                    <a:pt x="3824" y="1790"/>
                  </a:lnTo>
                  <a:lnTo>
                    <a:pt x="4719" y="1180"/>
                  </a:lnTo>
                  <a:lnTo>
                    <a:pt x="5167" y="854"/>
                  </a:lnTo>
                  <a:lnTo>
                    <a:pt x="5655" y="610"/>
                  </a:lnTo>
                  <a:lnTo>
                    <a:pt x="5899" y="488"/>
                  </a:lnTo>
                  <a:lnTo>
                    <a:pt x="6183" y="407"/>
                  </a:lnTo>
                  <a:lnTo>
                    <a:pt x="6427" y="366"/>
                  </a:lnTo>
                  <a:close/>
                  <a:moveTo>
                    <a:pt x="6265" y="0"/>
                  </a:moveTo>
                  <a:lnTo>
                    <a:pt x="5980" y="82"/>
                  </a:lnTo>
                  <a:lnTo>
                    <a:pt x="5533" y="244"/>
                  </a:lnTo>
                  <a:lnTo>
                    <a:pt x="5126" y="488"/>
                  </a:lnTo>
                  <a:lnTo>
                    <a:pt x="4312" y="1017"/>
                  </a:lnTo>
                  <a:lnTo>
                    <a:pt x="3092" y="1871"/>
                  </a:lnTo>
                  <a:lnTo>
                    <a:pt x="1912" y="2807"/>
                  </a:lnTo>
                  <a:lnTo>
                    <a:pt x="814" y="3824"/>
                  </a:lnTo>
                  <a:lnTo>
                    <a:pt x="570" y="4027"/>
                  </a:lnTo>
                  <a:lnTo>
                    <a:pt x="285" y="4312"/>
                  </a:lnTo>
                  <a:lnTo>
                    <a:pt x="82" y="4597"/>
                  </a:lnTo>
                  <a:lnTo>
                    <a:pt x="1" y="4719"/>
                  </a:lnTo>
                  <a:lnTo>
                    <a:pt x="1" y="4881"/>
                  </a:lnTo>
                  <a:lnTo>
                    <a:pt x="1" y="5085"/>
                  </a:lnTo>
                  <a:lnTo>
                    <a:pt x="41" y="5207"/>
                  </a:lnTo>
                  <a:lnTo>
                    <a:pt x="123" y="5329"/>
                  </a:lnTo>
                  <a:lnTo>
                    <a:pt x="204" y="5410"/>
                  </a:lnTo>
                  <a:lnTo>
                    <a:pt x="285" y="5451"/>
                  </a:lnTo>
                  <a:lnTo>
                    <a:pt x="407" y="5492"/>
                  </a:lnTo>
                  <a:lnTo>
                    <a:pt x="692" y="5492"/>
                  </a:lnTo>
                  <a:lnTo>
                    <a:pt x="1018" y="5410"/>
                  </a:lnTo>
                  <a:lnTo>
                    <a:pt x="1302" y="5329"/>
                  </a:lnTo>
                  <a:lnTo>
                    <a:pt x="1790" y="5085"/>
                  </a:lnTo>
                  <a:lnTo>
                    <a:pt x="2523" y="4678"/>
                  </a:lnTo>
                  <a:lnTo>
                    <a:pt x="3214" y="4190"/>
                  </a:lnTo>
                  <a:lnTo>
                    <a:pt x="4597" y="3254"/>
                  </a:lnTo>
                  <a:lnTo>
                    <a:pt x="5858" y="2400"/>
                  </a:lnTo>
                  <a:lnTo>
                    <a:pt x="6387" y="2034"/>
                  </a:lnTo>
                  <a:lnTo>
                    <a:pt x="6672" y="1831"/>
                  </a:lnTo>
                  <a:lnTo>
                    <a:pt x="6916" y="1627"/>
                  </a:lnTo>
                  <a:lnTo>
                    <a:pt x="7038" y="1505"/>
                  </a:lnTo>
                  <a:lnTo>
                    <a:pt x="7160" y="1343"/>
                  </a:lnTo>
                  <a:lnTo>
                    <a:pt x="7282" y="1139"/>
                  </a:lnTo>
                  <a:lnTo>
                    <a:pt x="7363" y="936"/>
                  </a:lnTo>
                  <a:lnTo>
                    <a:pt x="7404" y="732"/>
                  </a:lnTo>
                  <a:lnTo>
                    <a:pt x="7404" y="529"/>
                  </a:lnTo>
                  <a:lnTo>
                    <a:pt x="7322" y="366"/>
                  </a:lnTo>
                  <a:lnTo>
                    <a:pt x="7200" y="204"/>
                  </a:lnTo>
                  <a:lnTo>
                    <a:pt x="7078" y="82"/>
                  </a:lnTo>
                  <a:lnTo>
                    <a:pt x="6956" y="41"/>
                  </a:lnTo>
                  <a:lnTo>
                    <a:pt x="679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0" name="Google Shape;800;p22"/>
          <p:cNvSpPr/>
          <p:nvPr/>
        </p:nvSpPr>
        <p:spPr>
          <a:xfrm>
            <a:off x="1573354" y="510667"/>
            <a:ext cx="85704" cy="85658"/>
          </a:xfrm>
          <a:custGeom>
            <a:rect b="b" l="l" r="r" t="t"/>
            <a:pathLst>
              <a:path extrusionOk="0" h="1872" w="1873">
                <a:moveTo>
                  <a:pt x="733" y="1"/>
                </a:moveTo>
                <a:lnTo>
                  <a:pt x="489" y="82"/>
                </a:lnTo>
                <a:lnTo>
                  <a:pt x="245" y="245"/>
                </a:lnTo>
                <a:lnTo>
                  <a:pt x="82" y="448"/>
                </a:lnTo>
                <a:lnTo>
                  <a:pt x="1" y="692"/>
                </a:lnTo>
                <a:lnTo>
                  <a:pt x="1" y="936"/>
                </a:lnTo>
                <a:lnTo>
                  <a:pt x="42" y="1180"/>
                </a:lnTo>
                <a:lnTo>
                  <a:pt x="123" y="1424"/>
                </a:lnTo>
                <a:lnTo>
                  <a:pt x="245" y="1546"/>
                </a:lnTo>
                <a:lnTo>
                  <a:pt x="367" y="1668"/>
                </a:lnTo>
                <a:lnTo>
                  <a:pt x="489" y="1750"/>
                </a:lnTo>
                <a:lnTo>
                  <a:pt x="611" y="1831"/>
                </a:lnTo>
                <a:lnTo>
                  <a:pt x="774" y="1872"/>
                </a:lnTo>
                <a:lnTo>
                  <a:pt x="1099" y="1872"/>
                </a:lnTo>
                <a:lnTo>
                  <a:pt x="1221" y="1831"/>
                </a:lnTo>
                <a:lnTo>
                  <a:pt x="1384" y="1750"/>
                </a:lnTo>
                <a:lnTo>
                  <a:pt x="1506" y="1668"/>
                </a:lnTo>
                <a:lnTo>
                  <a:pt x="1628" y="1587"/>
                </a:lnTo>
                <a:lnTo>
                  <a:pt x="1750" y="1465"/>
                </a:lnTo>
                <a:lnTo>
                  <a:pt x="1831" y="1302"/>
                </a:lnTo>
                <a:lnTo>
                  <a:pt x="1872" y="1140"/>
                </a:lnTo>
                <a:lnTo>
                  <a:pt x="1872" y="936"/>
                </a:lnTo>
                <a:lnTo>
                  <a:pt x="1831" y="774"/>
                </a:lnTo>
                <a:lnTo>
                  <a:pt x="1791" y="611"/>
                </a:lnTo>
                <a:lnTo>
                  <a:pt x="1750" y="489"/>
                </a:lnTo>
                <a:lnTo>
                  <a:pt x="1628" y="367"/>
                </a:lnTo>
                <a:lnTo>
                  <a:pt x="1547" y="245"/>
                </a:lnTo>
                <a:lnTo>
                  <a:pt x="1262"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1" name="Google Shape;801;p22"/>
          <p:cNvGrpSpPr/>
          <p:nvPr/>
        </p:nvGrpSpPr>
        <p:grpSpPr>
          <a:xfrm>
            <a:off x="5528906" y="510677"/>
            <a:ext cx="307124" cy="305294"/>
            <a:chOff x="1026043" y="1162815"/>
            <a:chExt cx="307124" cy="305294"/>
          </a:xfrm>
        </p:grpSpPr>
        <p:sp>
          <p:nvSpPr>
            <p:cNvPr id="802" name="Google Shape;802;p22"/>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2"/>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2"/>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2"/>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2"/>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2"/>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2"/>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2"/>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0" name="Google Shape;810;p22"/>
          <p:cNvGrpSpPr/>
          <p:nvPr/>
        </p:nvGrpSpPr>
        <p:grpSpPr>
          <a:xfrm>
            <a:off x="419760" y="1145850"/>
            <a:ext cx="309000" cy="305294"/>
            <a:chOff x="8360310" y="1124637"/>
            <a:chExt cx="309000" cy="305294"/>
          </a:xfrm>
        </p:grpSpPr>
        <p:sp>
          <p:nvSpPr>
            <p:cNvPr id="811" name="Google Shape;811;p22"/>
            <p:cNvSpPr/>
            <p:nvPr/>
          </p:nvSpPr>
          <p:spPr>
            <a:xfrm>
              <a:off x="8360310" y="1124637"/>
              <a:ext cx="309000" cy="305294"/>
            </a:xfrm>
            <a:custGeom>
              <a:rect b="b" l="l" r="r" t="t"/>
              <a:pathLst>
                <a:path extrusionOk="0" h="6672" w="6753">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2"/>
            <p:cNvSpPr/>
            <p:nvPr/>
          </p:nvSpPr>
          <p:spPr>
            <a:xfrm>
              <a:off x="8444093" y="1206543"/>
              <a:ext cx="169394" cy="160105"/>
            </a:xfrm>
            <a:custGeom>
              <a:rect b="b" l="l" r="r" t="t"/>
              <a:pathLst>
                <a:path extrusionOk="0" h="3499" w="3702">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2"/>
            <p:cNvSpPr/>
            <p:nvPr/>
          </p:nvSpPr>
          <p:spPr>
            <a:xfrm>
              <a:off x="8535287" y="1236332"/>
              <a:ext cx="18623" cy="18669"/>
            </a:xfrm>
            <a:custGeom>
              <a:rect b="b" l="l" r="r" t="t"/>
              <a:pathLst>
                <a:path extrusionOk="0" h="408" w="407">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2"/>
            <p:cNvSpPr/>
            <p:nvPr/>
          </p:nvSpPr>
          <p:spPr>
            <a:xfrm>
              <a:off x="8492458" y="1241914"/>
              <a:ext cx="18669" cy="18669"/>
            </a:xfrm>
            <a:custGeom>
              <a:rect b="b" l="l" r="r" t="t"/>
              <a:pathLst>
                <a:path extrusionOk="0" h="408" w="408">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2"/>
            <p:cNvSpPr/>
            <p:nvPr/>
          </p:nvSpPr>
          <p:spPr>
            <a:xfrm>
              <a:off x="8477587" y="1290326"/>
              <a:ext cx="16793" cy="18623"/>
            </a:xfrm>
            <a:custGeom>
              <a:rect b="b" l="l" r="r" t="t"/>
              <a:pathLst>
                <a:path extrusionOk="0" h="407" w="367">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2"/>
            <p:cNvSpPr/>
            <p:nvPr/>
          </p:nvSpPr>
          <p:spPr>
            <a:xfrm>
              <a:off x="8516664" y="1318238"/>
              <a:ext cx="16793" cy="18669"/>
            </a:xfrm>
            <a:custGeom>
              <a:rect b="b" l="l" r="r" t="t"/>
              <a:pathLst>
                <a:path extrusionOk="0" h="408" w="367">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2"/>
            <p:cNvSpPr/>
            <p:nvPr/>
          </p:nvSpPr>
          <p:spPr>
            <a:xfrm>
              <a:off x="8561324" y="1280991"/>
              <a:ext cx="16793" cy="16793"/>
            </a:xfrm>
            <a:custGeom>
              <a:rect b="b" l="l" r="r" t="t"/>
              <a:pathLst>
                <a:path extrusionOk="0" h="367" w="367">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2"/>
            <p:cNvSpPr/>
            <p:nvPr/>
          </p:nvSpPr>
          <p:spPr>
            <a:xfrm>
              <a:off x="8522247" y="1271702"/>
              <a:ext cx="16793" cy="18669"/>
            </a:xfrm>
            <a:custGeom>
              <a:rect b="b" l="l" r="r" t="t"/>
              <a:pathLst>
                <a:path extrusionOk="0" h="408" w="367">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9" name="Google Shape;819;p22"/>
          <p:cNvSpPr/>
          <p:nvPr/>
        </p:nvSpPr>
        <p:spPr>
          <a:xfrm>
            <a:off x="8272286" y="4284010"/>
            <a:ext cx="303418" cy="305294"/>
          </a:xfrm>
          <a:custGeom>
            <a:rect b="b" l="l" r="r" t="t"/>
            <a:pathLst>
              <a:path extrusionOk="0" h="6672" w="6631">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2"/>
          <p:cNvSpPr/>
          <p:nvPr/>
        </p:nvSpPr>
        <p:spPr>
          <a:xfrm>
            <a:off x="568297" y="3172121"/>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821" name="Shape 821"/>
        <p:cNvGrpSpPr/>
        <p:nvPr/>
      </p:nvGrpSpPr>
      <p:grpSpPr>
        <a:xfrm>
          <a:off x="0" y="0"/>
          <a:ext cx="0" cy="0"/>
          <a:chOff x="0" y="0"/>
          <a:chExt cx="0" cy="0"/>
        </a:xfrm>
      </p:grpSpPr>
      <p:sp>
        <p:nvSpPr>
          <p:cNvPr id="822" name="Google Shape;822;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823" name="Google Shape;823;p23"/>
          <p:cNvSpPr/>
          <p:nvPr/>
        </p:nvSpPr>
        <p:spPr>
          <a:xfrm flipH="1" rot="10800000">
            <a:off x="-2479325" y="-1234000"/>
            <a:ext cx="3656709" cy="2101870"/>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3"/>
          <p:cNvSpPr/>
          <p:nvPr/>
        </p:nvSpPr>
        <p:spPr>
          <a:xfrm flipH="1" rot="10800000">
            <a:off x="7851625" y="4251062"/>
            <a:ext cx="3656709" cy="2101870"/>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5" name="Google Shape;825;p23"/>
          <p:cNvGrpSpPr/>
          <p:nvPr/>
        </p:nvGrpSpPr>
        <p:grpSpPr>
          <a:xfrm flipH="1" rot="8100069">
            <a:off x="8406819" y="-473906"/>
            <a:ext cx="1340695" cy="1721696"/>
            <a:chOff x="2659350" y="1746500"/>
            <a:chExt cx="379350" cy="487125"/>
          </a:xfrm>
        </p:grpSpPr>
        <p:sp>
          <p:nvSpPr>
            <p:cNvPr id="826" name="Google Shape;826;p23"/>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3"/>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3"/>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9" name="Google Shape;829;p23"/>
          <p:cNvSpPr/>
          <p:nvPr/>
        </p:nvSpPr>
        <p:spPr>
          <a:xfrm rot="10800000">
            <a:off x="8385206" y="4619268"/>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3"/>
          <p:cNvSpPr/>
          <p:nvPr/>
        </p:nvSpPr>
        <p:spPr>
          <a:xfrm flipH="1" rot="10800000">
            <a:off x="5789142" y="201171"/>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3"/>
          <p:cNvSpPr/>
          <p:nvPr/>
        </p:nvSpPr>
        <p:spPr>
          <a:xfrm flipH="1" rot="10800000">
            <a:off x="8582762" y="3988902"/>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3"/>
          <p:cNvSpPr/>
          <p:nvPr/>
        </p:nvSpPr>
        <p:spPr>
          <a:xfrm flipH="1" rot="10800000">
            <a:off x="8460567" y="2736921"/>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3" name="Google Shape;833;p23"/>
          <p:cNvGrpSpPr/>
          <p:nvPr/>
        </p:nvGrpSpPr>
        <p:grpSpPr>
          <a:xfrm flipH="1">
            <a:off x="8217414" y="1593503"/>
            <a:ext cx="474643" cy="299712"/>
            <a:chOff x="7729218" y="1694205"/>
            <a:chExt cx="474643" cy="299712"/>
          </a:xfrm>
        </p:grpSpPr>
        <p:sp>
          <p:nvSpPr>
            <p:cNvPr id="834" name="Google Shape;834;p23"/>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3"/>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6" name="Google Shape;836;p23"/>
          <p:cNvSpPr/>
          <p:nvPr/>
        </p:nvSpPr>
        <p:spPr>
          <a:xfrm flipH="1" rot="10800000">
            <a:off x="528667" y="3333146"/>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3"/>
          <p:cNvSpPr/>
          <p:nvPr/>
        </p:nvSpPr>
        <p:spPr>
          <a:xfrm flipH="1" rot="10800000">
            <a:off x="791549" y="235602"/>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8" name="Google Shape;838;p23"/>
          <p:cNvGrpSpPr/>
          <p:nvPr/>
        </p:nvGrpSpPr>
        <p:grpSpPr>
          <a:xfrm rot="10800000">
            <a:off x="451453" y="4617386"/>
            <a:ext cx="307124" cy="305294"/>
            <a:chOff x="1026043" y="1162815"/>
            <a:chExt cx="307124" cy="305294"/>
          </a:xfrm>
        </p:grpSpPr>
        <p:sp>
          <p:nvSpPr>
            <p:cNvPr id="839" name="Google Shape;839;p23"/>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3"/>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3"/>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3"/>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3"/>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3"/>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3"/>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3"/>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7" name="Google Shape;847;p23"/>
          <p:cNvSpPr/>
          <p:nvPr/>
        </p:nvSpPr>
        <p:spPr>
          <a:xfrm rot="10800000">
            <a:off x="147817" y="1778778"/>
            <a:ext cx="303418" cy="305294"/>
          </a:xfrm>
          <a:custGeom>
            <a:rect b="b" l="l" r="r" t="t"/>
            <a:pathLst>
              <a:path extrusionOk="0" h="6672" w="6631">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848" name="Shape 848"/>
        <p:cNvGrpSpPr/>
        <p:nvPr/>
      </p:nvGrpSpPr>
      <p:grpSpPr>
        <a:xfrm>
          <a:off x="0" y="0"/>
          <a:ext cx="0" cy="0"/>
          <a:chOff x="0" y="0"/>
          <a:chExt cx="0" cy="0"/>
        </a:xfrm>
      </p:grpSpPr>
      <p:sp>
        <p:nvSpPr>
          <p:cNvPr id="849" name="Google Shape;849;p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850" name="Google Shape;850;p24"/>
          <p:cNvSpPr/>
          <p:nvPr/>
        </p:nvSpPr>
        <p:spPr>
          <a:xfrm rot="10800000">
            <a:off x="7851625" y="-1234000"/>
            <a:ext cx="3656709" cy="2101870"/>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4"/>
          <p:cNvSpPr/>
          <p:nvPr/>
        </p:nvSpPr>
        <p:spPr>
          <a:xfrm rot="10800000">
            <a:off x="-2479325" y="4251062"/>
            <a:ext cx="3656709" cy="2101870"/>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2" name="Google Shape;852;p24"/>
          <p:cNvGrpSpPr/>
          <p:nvPr/>
        </p:nvGrpSpPr>
        <p:grpSpPr>
          <a:xfrm rot="-8100069">
            <a:off x="-718506" y="-473906"/>
            <a:ext cx="1340695" cy="1721696"/>
            <a:chOff x="2659350" y="1746500"/>
            <a:chExt cx="379350" cy="487125"/>
          </a:xfrm>
        </p:grpSpPr>
        <p:sp>
          <p:nvSpPr>
            <p:cNvPr id="853" name="Google Shape;853;p24"/>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4"/>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4"/>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6" name="Google Shape;856;p24"/>
          <p:cNvSpPr/>
          <p:nvPr/>
        </p:nvSpPr>
        <p:spPr>
          <a:xfrm flipH="1" rot="10800000">
            <a:off x="340385" y="4619268"/>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4"/>
          <p:cNvSpPr/>
          <p:nvPr/>
        </p:nvSpPr>
        <p:spPr>
          <a:xfrm rot="10800000">
            <a:off x="3087173" y="201171"/>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4"/>
          <p:cNvSpPr/>
          <p:nvPr/>
        </p:nvSpPr>
        <p:spPr>
          <a:xfrm rot="10800000">
            <a:off x="360543" y="3988902"/>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4"/>
          <p:cNvSpPr/>
          <p:nvPr/>
        </p:nvSpPr>
        <p:spPr>
          <a:xfrm rot="10800000">
            <a:off x="415748" y="2736921"/>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0" name="Google Shape;860;p24"/>
          <p:cNvGrpSpPr/>
          <p:nvPr/>
        </p:nvGrpSpPr>
        <p:grpSpPr>
          <a:xfrm>
            <a:off x="336952" y="1017728"/>
            <a:ext cx="474643" cy="299712"/>
            <a:chOff x="7729218" y="1694205"/>
            <a:chExt cx="474643" cy="299712"/>
          </a:xfrm>
        </p:grpSpPr>
        <p:sp>
          <p:nvSpPr>
            <p:cNvPr id="861" name="Google Shape;861;p24"/>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4"/>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3" name="Google Shape;863;p24"/>
          <p:cNvSpPr/>
          <p:nvPr/>
        </p:nvSpPr>
        <p:spPr>
          <a:xfrm rot="10800000">
            <a:off x="8347648" y="3333146"/>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4"/>
          <p:cNvSpPr/>
          <p:nvPr/>
        </p:nvSpPr>
        <p:spPr>
          <a:xfrm rot="10800000">
            <a:off x="8151756" y="235602"/>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5" name="Google Shape;865;p24"/>
          <p:cNvGrpSpPr/>
          <p:nvPr/>
        </p:nvGrpSpPr>
        <p:grpSpPr>
          <a:xfrm flipH="1" rot="10800000">
            <a:off x="8577781" y="4566686"/>
            <a:ext cx="307124" cy="305294"/>
            <a:chOff x="1026043" y="1162815"/>
            <a:chExt cx="307124" cy="305294"/>
          </a:xfrm>
        </p:grpSpPr>
        <p:sp>
          <p:nvSpPr>
            <p:cNvPr id="866" name="Google Shape;866;p24"/>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4"/>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4"/>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4"/>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4"/>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4"/>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4"/>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4"/>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4" name="Google Shape;874;p24"/>
          <p:cNvSpPr/>
          <p:nvPr/>
        </p:nvSpPr>
        <p:spPr>
          <a:xfrm flipH="1" rot="10800000">
            <a:off x="8577773" y="1778778"/>
            <a:ext cx="303418" cy="305294"/>
          </a:xfrm>
          <a:custGeom>
            <a:rect b="b" l="l" r="r" t="t"/>
            <a:pathLst>
              <a:path extrusionOk="0" h="6672" w="6631">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3">
    <p:spTree>
      <p:nvGrpSpPr>
        <p:cNvPr id="875" name="Shape 875"/>
        <p:cNvGrpSpPr/>
        <p:nvPr/>
      </p:nvGrpSpPr>
      <p:grpSpPr>
        <a:xfrm>
          <a:off x="0" y="0"/>
          <a:ext cx="0" cy="0"/>
          <a:chOff x="0" y="0"/>
          <a:chExt cx="0" cy="0"/>
        </a:xfrm>
      </p:grpSpPr>
      <p:sp>
        <p:nvSpPr>
          <p:cNvPr id="876" name="Google Shape;876;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877" name="Google Shape;877;p25"/>
          <p:cNvSpPr/>
          <p:nvPr/>
        </p:nvSpPr>
        <p:spPr>
          <a:xfrm flipH="1">
            <a:off x="5767750" y="4671812"/>
            <a:ext cx="3656709" cy="2101870"/>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5"/>
          <p:cNvSpPr/>
          <p:nvPr/>
        </p:nvSpPr>
        <p:spPr>
          <a:xfrm flipH="1">
            <a:off x="-2479325" y="-1234000"/>
            <a:ext cx="3656709" cy="2101870"/>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9" name="Google Shape;879;p25"/>
          <p:cNvGrpSpPr/>
          <p:nvPr/>
        </p:nvGrpSpPr>
        <p:grpSpPr>
          <a:xfrm flipH="1" rot="-2699931">
            <a:off x="-634356" y="4042755"/>
            <a:ext cx="1340695" cy="1721696"/>
            <a:chOff x="2659350" y="1746500"/>
            <a:chExt cx="379350" cy="487125"/>
          </a:xfrm>
        </p:grpSpPr>
        <p:sp>
          <p:nvSpPr>
            <p:cNvPr id="880" name="Google Shape;880;p25"/>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5"/>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5"/>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3" name="Google Shape;883;p25"/>
          <p:cNvSpPr/>
          <p:nvPr/>
        </p:nvSpPr>
        <p:spPr>
          <a:xfrm>
            <a:off x="112335" y="3750721"/>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5"/>
          <p:cNvSpPr/>
          <p:nvPr/>
        </p:nvSpPr>
        <p:spPr>
          <a:xfrm flipH="1">
            <a:off x="1475493" y="20289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5"/>
          <p:cNvSpPr/>
          <p:nvPr/>
        </p:nvSpPr>
        <p:spPr>
          <a:xfrm flipH="1">
            <a:off x="8881198" y="1130013"/>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6" name="Google Shape;886;p25"/>
          <p:cNvGrpSpPr/>
          <p:nvPr/>
        </p:nvGrpSpPr>
        <p:grpSpPr>
          <a:xfrm flipH="1">
            <a:off x="8186677" y="366217"/>
            <a:ext cx="474643" cy="299712"/>
            <a:chOff x="7729218" y="1694205"/>
            <a:chExt cx="474643" cy="299712"/>
          </a:xfrm>
        </p:grpSpPr>
        <p:sp>
          <p:nvSpPr>
            <p:cNvPr id="887" name="Google Shape;887;p25"/>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5"/>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9" name="Google Shape;889;p25"/>
          <p:cNvSpPr/>
          <p:nvPr/>
        </p:nvSpPr>
        <p:spPr>
          <a:xfrm flipH="1">
            <a:off x="69298" y="162498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5"/>
          <p:cNvSpPr/>
          <p:nvPr/>
        </p:nvSpPr>
        <p:spPr>
          <a:xfrm flipH="1">
            <a:off x="8688493" y="4689160"/>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1" name="Google Shape;891;p25"/>
          <p:cNvGrpSpPr/>
          <p:nvPr/>
        </p:nvGrpSpPr>
        <p:grpSpPr>
          <a:xfrm>
            <a:off x="643806" y="477352"/>
            <a:ext cx="307124" cy="305294"/>
            <a:chOff x="1026043" y="1162815"/>
            <a:chExt cx="307124" cy="305294"/>
          </a:xfrm>
        </p:grpSpPr>
        <p:sp>
          <p:nvSpPr>
            <p:cNvPr id="892" name="Google Shape;892;p25"/>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5"/>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5"/>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5"/>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5"/>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5"/>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5"/>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5"/>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0" name="Google Shape;900;p25"/>
          <p:cNvSpPr/>
          <p:nvPr/>
        </p:nvSpPr>
        <p:spPr>
          <a:xfrm>
            <a:off x="8774198" y="3474935"/>
            <a:ext cx="303418" cy="305294"/>
          </a:xfrm>
          <a:custGeom>
            <a:rect b="b" l="l" r="r" t="t"/>
            <a:pathLst>
              <a:path extrusionOk="0" h="6672" w="6631">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5"/>
          <p:cNvSpPr/>
          <p:nvPr/>
        </p:nvSpPr>
        <p:spPr>
          <a:xfrm flipH="1">
            <a:off x="3007298" y="482633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_1">
    <p:spTree>
      <p:nvGrpSpPr>
        <p:cNvPr id="902" name="Shape 902"/>
        <p:cNvGrpSpPr/>
        <p:nvPr/>
      </p:nvGrpSpPr>
      <p:grpSpPr>
        <a:xfrm>
          <a:off x="0" y="0"/>
          <a:ext cx="0" cy="0"/>
          <a:chOff x="0" y="0"/>
          <a:chExt cx="0" cy="0"/>
        </a:xfrm>
      </p:grpSpPr>
      <p:sp>
        <p:nvSpPr>
          <p:cNvPr id="903" name="Google Shape;903;p26"/>
          <p:cNvSpPr txBox="1"/>
          <p:nvPr>
            <p:ph hasCustomPrompt="1" type="title"/>
          </p:nvPr>
        </p:nvSpPr>
        <p:spPr>
          <a:xfrm>
            <a:off x="2223600" y="697225"/>
            <a:ext cx="46968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904" name="Google Shape;904;p26"/>
          <p:cNvSpPr txBox="1"/>
          <p:nvPr>
            <p:ph idx="1" type="subTitle"/>
          </p:nvPr>
        </p:nvSpPr>
        <p:spPr>
          <a:xfrm>
            <a:off x="2223600" y="1280625"/>
            <a:ext cx="46968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905" name="Google Shape;905;p26"/>
          <p:cNvSpPr txBox="1"/>
          <p:nvPr>
            <p:ph hasCustomPrompt="1" idx="2" type="title"/>
          </p:nvPr>
        </p:nvSpPr>
        <p:spPr>
          <a:xfrm>
            <a:off x="2223600" y="1981311"/>
            <a:ext cx="46968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906" name="Google Shape;906;p26"/>
          <p:cNvSpPr txBox="1"/>
          <p:nvPr>
            <p:ph idx="3" type="subTitle"/>
          </p:nvPr>
        </p:nvSpPr>
        <p:spPr>
          <a:xfrm>
            <a:off x="2223600" y="2581644"/>
            <a:ext cx="46968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907" name="Google Shape;907;p26"/>
          <p:cNvSpPr txBox="1"/>
          <p:nvPr>
            <p:ph hasCustomPrompt="1" idx="4" type="title"/>
          </p:nvPr>
        </p:nvSpPr>
        <p:spPr>
          <a:xfrm>
            <a:off x="2223600" y="3292638"/>
            <a:ext cx="46968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908" name="Google Shape;908;p26"/>
          <p:cNvSpPr txBox="1"/>
          <p:nvPr>
            <p:ph idx="5" type="subTitle"/>
          </p:nvPr>
        </p:nvSpPr>
        <p:spPr>
          <a:xfrm>
            <a:off x="2223600" y="3901463"/>
            <a:ext cx="46968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909" name="Google Shape;909;p26"/>
          <p:cNvSpPr/>
          <p:nvPr/>
        </p:nvSpPr>
        <p:spPr>
          <a:xfrm flipH="1">
            <a:off x="-3018434" y="2659337"/>
            <a:ext cx="5171118" cy="2972279"/>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6"/>
          <p:cNvSpPr/>
          <p:nvPr/>
        </p:nvSpPr>
        <p:spPr>
          <a:xfrm flipH="1">
            <a:off x="7769649" y="1537193"/>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6"/>
          <p:cNvSpPr/>
          <p:nvPr/>
        </p:nvSpPr>
        <p:spPr>
          <a:xfrm flipH="1">
            <a:off x="1413256" y="47548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6"/>
          <p:cNvSpPr/>
          <p:nvPr/>
        </p:nvSpPr>
        <p:spPr>
          <a:xfrm flipH="1">
            <a:off x="7736131" y="4171726"/>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3" name="Google Shape;913;p26"/>
          <p:cNvGrpSpPr/>
          <p:nvPr/>
        </p:nvGrpSpPr>
        <p:grpSpPr>
          <a:xfrm flipH="1" rot="5400000">
            <a:off x="8040584" y="-1110167"/>
            <a:ext cx="1915490" cy="2459786"/>
            <a:chOff x="2659350" y="1746500"/>
            <a:chExt cx="379350" cy="487125"/>
          </a:xfrm>
        </p:grpSpPr>
        <p:sp>
          <p:nvSpPr>
            <p:cNvPr id="914" name="Google Shape;914;p26"/>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6"/>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6"/>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7" name="Google Shape;917;p26"/>
          <p:cNvSpPr/>
          <p:nvPr/>
        </p:nvSpPr>
        <p:spPr>
          <a:xfrm flipH="1">
            <a:off x="6896163" y="466609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8" name="Google Shape;918;p26"/>
          <p:cNvGrpSpPr/>
          <p:nvPr/>
        </p:nvGrpSpPr>
        <p:grpSpPr>
          <a:xfrm flipH="1">
            <a:off x="-1297289" y="2581646"/>
            <a:ext cx="2408503" cy="2408503"/>
            <a:chOff x="7349044" y="3624409"/>
            <a:chExt cx="2408503" cy="2408503"/>
          </a:xfrm>
        </p:grpSpPr>
        <p:sp>
          <p:nvSpPr>
            <p:cNvPr id="919" name="Google Shape;919;p26"/>
            <p:cNvSpPr/>
            <p:nvPr/>
          </p:nvSpPr>
          <p:spPr>
            <a:xfrm flipH="1" rot="8100000">
              <a:off x="7661995" y="4016892"/>
              <a:ext cx="1782600" cy="1623537"/>
            </a:xfrm>
            <a:custGeom>
              <a:rect b="b" l="l" r="r" t="t"/>
              <a:pathLst>
                <a:path extrusionOk="0" h="17451" w="19160">
                  <a:moveTo>
                    <a:pt x="9682" y="0"/>
                  </a:moveTo>
                  <a:lnTo>
                    <a:pt x="9600" y="41"/>
                  </a:lnTo>
                  <a:lnTo>
                    <a:pt x="9560" y="82"/>
                  </a:lnTo>
                  <a:lnTo>
                    <a:pt x="7892" y="1668"/>
                  </a:lnTo>
                  <a:lnTo>
                    <a:pt x="6306" y="3295"/>
                  </a:lnTo>
                  <a:lnTo>
                    <a:pt x="5533" y="4109"/>
                  </a:lnTo>
                  <a:lnTo>
                    <a:pt x="4760" y="4963"/>
                  </a:lnTo>
                  <a:lnTo>
                    <a:pt x="4028" y="5858"/>
                  </a:lnTo>
                  <a:lnTo>
                    <a:pt x="3336" y="6753"/>
                  </a:lnTo>
                  <a:lnTo>
                    <a:pt x="2686" y="7688"/>
                  </a:lnTo>
                  <a:lnTo>
                    <a:pt x="2075" y="8624"/>
                  </a:lnTo>
                  <a:lnTo>
                    <a:pt x="1506" y="9600"/>
                  </a:lnTo>
                  <a:lnTo>
                    <a:pt x="1018" y="10617"/>
                  </a:lnTo>
                  <a:lnTo>
                    <a:pt x="611" y="11552"/>
                  </a:lnTo>
                  <a:lnTo>
                    <a:pt x="448" y="12000"/>
                  </a:lnTo>
                  <a:lnTo>
                    <a:pt x="286" y="12488"/>
                  </a:lnTo>
                  <a:lnTo>
                    <a:pt x="164" y="12976"/>
                  </a:lnTo>
                  <a:lnTo>
                    <a:pt x="42" y="13464"/>
                  </a:lnTo>
                  <a:lnTo>
                    <a:pt x="1" y="13993"/>
                  </a:lnTo>
                  <a:lnTo>
                    <a:pt x="1" y="14481"/>
                  </a:lnTo>
                  <a:lnTo>
                    <a:pt x="42" y="14969"/>
                  </a:lnTo>
                  <a:lnTo>
                    <a:pt x="123" y="15417"/>
                  </a:lnTo>
                  <a:lnTo>
                    <a:pt x="286" y="15823"/>
                  </a:lnTo>
                  <a:lnTo>
                    <a:pt x="489" y="16230"/>
                  </a:lnTo>
                  <a:lnTo>
                    <a:pt x="733" y="16556"/>
                  </a:lnTo>
                  <a:lnTo>
                    <a:pt x="1059" y="16881"/>
                  </a:lnTo>
                  <a:lnTo>
                    <a:pt x="1465" y="17125"/>
                  </a:lnTo>
                  <a:lnTo>
                    <a:pt x="1913" y="17288"/>
                  </a:lnTo>
                  <a:lnTo>
                    <a:pt x="2441" y="17410"/>
                  </a:lnTo>
                  <a:lnTo>
                    <a:pt x="2930" y="17450"/>
                  </a:lnTo>
                  <a:lnTo>
                    <a:pt x="3458" y="17369"/>
                  </a:lnTo>
                  <a:lnTo>
                    <a:pt x="3987" y="17288"/>
                  </a:lnTo>
                  <a:lnTo>
                    <a:pt x="4516" y="17125"/>
                  </a:lnTo>
                  <a:lnTo>
                    <a:pt x="5004" y="16922"/>
                  </a:lnTo>
                  <a:lnTo>
                    <a:pt x="5492" y="16678"/>
                  </a:lnTo>
                  <a:lnTo>
                    <a:pt x="5940" y="16434"/>
                  </a:lnTo>
                  <a:lnTo>
                    <a:pt x="7038" y="15783"/>
                  </a:lnTo>
                  <a:lnTo>
                    <a:pt x="7567" y="15498"/>
                  </a:lnTo>
                  <a:lnTo>
                    <a:pt x="8136" y="15213"/>
                  </a:lnTo>
                  <a:lnTo>
                    <a:pt x="8665" y="15051"/>
                  </a:lnTo>
                  <a:lnTo>
                    <a:pt x="9194" y="14888"/>
                  </a:lnTo>
                  <a:lnTo>
                    <a:pt x="10251" y="14644"/>
                  </a:lnTo>
                  <a:lnTo>
                    <a:pt x="11350" y="14481"/>
                  </a:lnTo>
                  <a:lnTo>
                    <a:pt x="12448" y="14278"/>
                  </a:lnTo>
                  <a:lnTo>
                    <a:pt x="13017" y="14156"/>
                  </a:lnTo>
                  <a:lnTo>
                    <a:pt x="13546" y="13993"/>
                  </a:lnTo>
                  <a:lnTo>
                    <a:pt x="14075" y="13830"/>
                  </a:lnTo>
                  <a:lnTo>
                    <a:pt x="14563" y="13627"/>
                  </a:lnTo>
                  <a:lnTo>
                    <a:pt x="15092" y="13342"/>
                  </a:lnTo>
                  <a:lnTo>
                    <a:pt x="15580" y="13017"/>
                  </a:lnTo>
                  <a:lnTo>
                    <a:pt x="16027" y="12651"/>
                  </a:lnTo>
                  <a:lnTo>
                    <a:pt x="16434" y="12244"/>
                  </a:lnTo>
                  <a:lnTo>
                    <a:pt x="16800" y="11837"/>
                  </a:lnTo>
                  <a:lnTo>
                    <a:pt x="17126" y="11390"/>
                  </a:lnTo>
                  <a:lnTo>
                    <a:pt x="17410" y="10902"/>
                  </a:lnTo>
                  <a:lnTo>
                    <a:pt x="17695" y="10413"/>
                  </a:lnTo>
                  <a:lnTo>
                    <a:pt x="17939" y="9885"/>
                  </a:lnTo>
                  <a:lnTo>
                    <a:pt x="18142" y="9356"/>
                  </a:lnTo>
                  <a:lnTo>
                    <a:pt x="18305" y="8786"/>
                  </a:lnTo>
                  <a:lnTo>
                    <a:pt x="18509" y="8258"/>
                  </a:lnTo>
                  <a:lnTo>
                    <a:pt x="18753" y="7119"/>
                  </a:lnTo>
                  <a:lnTo>
                    <a:pt x="18956" y="6020"/>
                  </a:lnTo>
                  <a:lnTo>
                    <a:pt x="19159" y="4759"/>
                  </a:lnTo>
                  <a:lnTo>
                    <a:pt x="19159" y="4678"/>
                  </a:lnTo>
                  <a:lnTo>
                    <a:pt x="19119" y="4637"/>
                  </a:lnTo>
                  <a:lnTo>
                    <a:pt x="18997" y="4556"/>
                  </a:lnTo>
                  <a:lnTo>
                    <a:pt x="18875" y="4556"/>
                  </a:lnTo>
                  <a:lnTo>
                    <a:pt x="18834" y="4597"/>
                  </a:lnTo>
                  <a:lnTo>
                    <a:pt x="18793" y="4678"/>
                  </a:lnTo>
                  <a:lnTo>
                    <a:pt x="18631" y="5776"/>
                  </a:lnTo>
                  <a:lnTo>
                    <a:pt x="18427" y="6915"/>
                  </a:lnTo>
                  <a:lnTo>
                    <a:pt x="18183" y="8014"/>
                  </a:lnTo>
                  <a:lnTo>
                    <a:pt x="18020" y="8583"/>
                  </a:lnTo>
                  <a:lnTo>
                    <a:pt x="17858" y="9112"/>
                  </a:lnTo>
                  <a:lnTo>
                    <a:pt x="17654" y="9641"/>
                  </a:lnTo>
                  <a:lnTo>
                    <a:pt x="17410" y="10129"/>
                  </a:lnTo>
                  <a:lnTo>
                    <a:pt x="17166" y="10658"/>
                  </a:lnTo>
                  <a:lnTo>
                    <a:pt x="16882" y="11105"/>
                  </a:lnTo>
                  <a:lnTo>
                    <a:pt x="16556" y="11552"/>
                  </a:lnTo>
                  <a:lnTo>
                    <a:pt x="16190" y="12000"/>
                  </a:lnTo>
                  <a:lnTo>
                    <a:pt x="15743" y="12407"/>
                  </a:lnTo>
                  <a:lnTo>
                    <a:pt x="15295" y="12732"/>
                  </a:lnTo>
                  <a:lnTo>
                    <a:pt x="14848" y="13057"/>
                  </a:lnTo>
                  <a:lnTo>
                    <a:pt x="14400" y="13301"/>
                  </a:lnTo>
                  <a:lnTo>
                    <a:pt x="13912" y="13505"/>
                  </a:lnTo>
                  <a:lnTo>
                    <a:pt x="13383" y="13668"/>
                  </a:lnTo>
                  <a:lnTo>
                    <a:pt x="12895" y="13790"/>
                  </a:lnTo>
                  <a:lnTo>
                    <a:pt x="12366" y="13912"/>
                  </a:lnTo>
                  <a:lnTo>
                    <a:pt x="11309" y="14115"/>
                  </a:lnTo>
                  <a:lnTo>
                    <a:pt x="10251" y="14278"/>
                  </a:lnTo>
                  <a:lnTo>
                    <a:pt x="9194" y="14522"/>
                  </a:lnTo>
                  <a:lnTo>
                    <a:pt x="8665" y="14644"/>
                  </a:lnTo>
                  <a:lnTo>
                    <a:pt x="8177" y="14847"/>
                  </a:lnTo>
                  <a:lnTo>
                    <a:pt x="7689" y="15051"/>
                  </a:lnTo>
                  <a:lnTo>
                    <a:pt x="7201" y="15254"/>
                  </a:lnTo>
                  <a:lnTo>
                    <a:pt x="6224" y="15823"/>
                  </a:lnTo>
                  <a:lnTo>
                    <a:pt x="5248" y="16393"/>
                  </a:lnTo>
                  <a:lnTo>
                    <a:pt x="4760" y="16637"/>
                  </a:lnTo>
                  <a:lnTo>
                    <a:pt x="4231" y="16840"/>
                  </a:lnTo>
                  <a:lnTo>
                    <a:pt x="3702" y="16962"/>
                  </a:lnTo>
                  <a:lnTo>
                    <a:pt x="3133" y="17044"/>
                  </a:lnTo>
                  <a:lnTo>
                    <a:pt x="2645" y="17044"/>
                  </a:lnTo>
                  <a:lnTo>
                    <a:pt x="2157" y="16962"/>
                  </a:lnTo>
                  <a:lnTo>
                    <a:pt x="1913" y="16922"/>
                  </a:lnTo>
                  <a:lnTo>
                    <a:pt x="1709" y="16800"/>
                  </a:lnTo>
                  <a:lnTo>
                    <a:pt x="1465" y="16718"/>
                  </a:lnTo>
                  <a:lnTo>
                    <a:pt x="1262" y="16556"/>
                  </a:lnTo>
                  <a:lnTo>
                    <a:pt x="977" y="16271"/>
                  </a:lnTo>
                  <a:lnTo>
                    <a:pt x="692" y="15905"/>
                  </a:lnTo>
                  <a:lnTo>
                    <a:pt x="530" y="15498"/>
                  </a:lnTo>
                  <a:lnTo>
                    <a:pt x="408" y="15051"/>
                  </a:lnTo>
                  <a:lnTo>
                    <a:pt x="367" y="14603"/>
                  </a:lnTo>
                  <a:lnTo>
                    <a:pt x="367" y="14115"/>
                  </a:lnTo>
                  <a:lnTo>
                    <a:pt x="408" y="13668"/>
                  </a:lnTo>
                  <a:lnTo>
                    <a:pt x="489" y="13179"/>
                  </a:lnTo>
                  <a:lnTo>
                    <a:pt x="611" y="12732"/>
                  </a:lnTo>
                  <a:lnTo>
                    <a:pt x="733" y="12285"/>
                  </a:lnTo>
                  <a:lnTo>
                    <a:pt x="1059" y="11390"/>
                  </a:lnTo>
                  <a:lnTo>
                    <a:pt x="1506" y="10413"/>
                  </a:lnTo>
                  <a:lnTo>
                    <a:pt x="2035" y="9437"/>
                  </a:lnTo>
                  <a:lnTo>
                    <a:pt x="2604" y="8502"/>
                  </a:lnTo>
                  <a:lnTo>
                    <a:pt x="3174" y="7607"/>
                  </a:lnTo>
                  <a:lnTo>
                    <a:pt x="3824" y="6712"/>
                  </a:lnTo>
                  <a:lnTo>
                    <a:pt x="4516" y="5858"/>
                  </a:lnTo>
                  <a:lnTo>
                    <a:pt x="5207" y="5004"/>
                  </a:lnTo>
                  <a:lnTo>
                    <a:pt x="5940" y="4190"/>
                  </a:lnTo>
                  <a:lnTo>
                    <a:pt x="7485" y="2604"/>
                  </a:lnTo>
                  <a:lnTo>
                    <a:pt x="9031" y="1099"/>
                  </a:lnTo>
                  <a:lnTo>
                    <a:pt x="9804" y="326"/>
                  </a:lnTo>
                  <a:lnTo>
                    <a:pt x="9845" y="244"/>
                  </a:lnTo>
                  <a:lnTo>
                    <a:pt x="9845" y="204"/>
                  </a:lnTo>
                  <a:lnTo>
                    <a:pt x="9845" y="122"/>
                  </a:lnTo>
                  <a:lnTo>
                    <a:pt x="9804" y="82"/>
                  </a:lnTo>
                  <a:lnTo>
                    <a:pt x="9763" y="41"/>
                  </a:lnTo>
                  <a:lnTo>
                    <a:pt x="9682"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6"/>
            <p:cNvSpPr/>
            <p:nvPr/>
          </p:nvSpPr>
          <p:spPr>
            <a:xfrm flipH="1" rot="8100000">
              <a:off x="7872293" y="4243499"/>
              <a:ext cx="1634949" cy="1309454"/>
            </a:xfrm>
            <a:custGeom>
              <a:rect b="b" l="l" r="r" t="t"/>
              <a:pathLst>
                <a:path extrusionOk="0" h="14075" w="17573">
                  <a:moveTo>
                    <a:pt x="14481" y="0"/>
                  </a:moveTo>
                  <a:lnTo>
                    <a:pt x="14400" y="41"/>
                  </a:lnTo>
                  <a:lnTo>
                    <a:pt x="12447" y="1099"/>
                  </a:lnTo>
                  <a:lnTo>
                    <a:pt x="10576" y="2238"/>
                  </a:lnTo>
                  <a:lnTo>
                    <a:pt x="8705" y="3458"/>
                  </a:lnTo>
                  <a:lnTo>
                    <a:pt x="6916" y="4760"/>
                  </a:lnTo>
                  <a:lnTo>
                    <a:pt x="5207" y="6142"/>
                  </a:lnTo>
                  <a:lnTo>
                    <a:pt x="3539" y="7566"/>
                  </a:lnTo>
                  <a:lnTo>
                    <a:pt x="1872" y="9112"/>
                  </a:lnTo>
                  <a:lnTo>
                    <a:pt x="1139" y="9844"/>
                  </a:lnTo>
                  <a:lnTo>
                    <a:pt x="814" y="10251"/>
                  </a:lnTo>
                  <a:lnTo>
                    <a:pt x="489" y="10658"/>
                  </a:lnTo>
                  <a:lnTo>
                    <a:pt x="285" y="11024"/>
                  </a:lnTo>
                  <a:lnTo>
                    <a:pt x="123" y="11471"/>
                  </a:lnTo>
                  <a:lnTo>
                    <a:pt x="41" y="11919"/>
                  </a:lnTo>
                  <a:lnTo>
                    <a:pt x="1" y="12325"/>
                  </a:lnTo>
                  <a:lnTo>
                    <a:pt x="82" y="12773"/>
                  </a:lnTo>
                  <a:lnTo>
                    <a:pt x="123" y="12976"/>
                  </a:lnTo>
                  <a:lnTo>
                    <a:pt x="204" y="13179"/>
                  </a:lnTo>
                  <a:lnTo>
                    <a:pt x="326" y="13342"/>
                  </a:lnTo>
                  <a:lnTo>
                    <a:pt x="448" y="13505"/>
                  </a:lnTo>
                  <a:lnTo>
                    <a:pt x="611" y="13668"/>
                  </a:lnTo>
                  <a:lnTo>
                    <a:pt x="814" y="13830"/>
                  </a:lnTo>
                  <a:lnTo>
                    <a:pt x="1017" y="13912"/>
                  </a:lnTo>
                  <a:lnTo>
                    <a:pt x="1262" y="13993"/>
                  </a:lnTo>
                  <a:lnTo>
                    <a:pt x="1465" y="14034"/>
                  </a:lnTo>
                  <a:lnTo>
                    <a:pt x="1709" y="14074"/>
                  </a:lnTo>
                  <a:lnTo>
                    <a:pt x="2156" y="14034"/>
                  </a:lnTo>
                  <a:lnTo>
                    <a:pt x="2645" y="13952"/>
                  </a:lnTo>
                  <a:lnTo>
                    <a:pt x="3092" y="13790"/>
                  </a:lnTo>
                  <a:lnTo>
                    <a:pt x="3539" y="13627"/>
                  </a:lnTo>
                  <a:lnTo>
                    <a:pt x="4353" y="13220"/>
                  </a:lnTo>
                  <a:lnTo>
                    <a:pt x="6183" y="12407"/>
                  </a:lnTo>
                  <a:lnTo>
                    <a:pt x="7973" y="11512"/>
                  </a:lnTo>
                  <a:lnTo>
                    <a:pt x="9722" y="10576"/>
                  </a:lnTo>
                  <a:lnTo>
                    <a:pt x="10576" y="10088"/>
                  </a:lnTo>
                  <a:lnTo>
                    <a:pt x="11431" y="9559"/>
                  </a:lnTo>
                  <a:lnTo>
                    <a:pt x="12203" y="9031"/>
                  </a:lnTo>
                  <a:lnTo>
                    <a:pt x="12976" y="8461"/>
                  </a:lnTo>
                  <a:lnTo>
                    <a:pt x="13749" y="7851"/>
                  </a:lnTo>
                  <a:lnTo>
                    <a:pt x="14481" y="7241"/>
                  </a:lnTo>
                  <a:lnTo>
                    <a:pt x="15173" y="6549"/>
                  </a:lnTo>
                  <a:lnTo>
                    <a:pt x="15824" y="5858"/>
                  </a:lnTo>
                  <a:lnTo>
                    <a:pt x="16434" y="5126"/>
                  </a:lnTo>
                  <a:lnTo>
                    <a:pt x="17003" y="4353"/>
                  </a:lnTo>
                  <a:lnTo>
                    <a:pt x="17532" y="3539"/>
                  </a:lnTo>
                  <a:lnTo>
                    <a:pt x="17573" y="3458"/>
                  </a:lnTo>
                  <a:lnTo>
                    <a:pt x="17573" y="3417"/>
                  </a:lnTo>
                  <a:lnTo>
                    <a:pt x="17532" y="3336"/>
                  </a:lnTo>
                  <a:lnTo>
                    <a:pt x="17491" y="3295"/>
                  </a:lnTo>
                  <a:lnTo>
                    <a:pt x="17288" y="3295"/>
                  </a:lnTo>
                  <a:lnTo>
                    <a:pt x="17207" y="3377"/>
                  </a:lnTo>
                  <a:lnTo>
                    <a:pt x="16718" y="4149"/>
                  </a:lnTo>
                  <a:lnTo>
                    <a:pt x="16190" y="4882"/>
                  </a:lnTo>
                  <a:lnTo>
                    <a:pt x="15580" y="5573"/>
                  </a:lnTo>
                  <a:lnTo>
                    <a:pt x="14929" y="6265"/>
                  </a:lnTo>
                  <a:lnTo>
                    <a:pt x="14278" y="6915"/>
                  </a:lnTo>
                  <a:lnTo>
                    <a:pt x="13586" y="7525"/>
                  </a:lnTo>
                  <a:lnTo>
                    <a:pt x="12854" y="8095"/>
                  </a:lnTo>
                  <a:lnTo>
                    <a:pt x="12122" y="8624"/>
                  </a:lnTo>
                  <a:lnTo>
                    <a:pt x="11349" y="9153"/>
                  </a:lnTo>
                  <a:lnTo>
                    <a:pt x="10536" y="9641"/>
                  </a:lnTo>
                  <a:lnTo>
                    <a:pt x="9763" y="10129"/>
                  </a:lnTo>
                  <a:lnTo>
                    <a:pt x="8909" y="10617"/>
                  </a:lnTo>
                  <a:lnTo>
                    <a:pt x="7241" y="11471"/>
                  </a:lnTo>
                  <a:lnTo>
                    <a:pt x="5573" y="12285"/>
                  </a:lnTo>
                  <a:lnTo>
                    <a:pt x="3865" y="13057"/>
                  </a:lnTo>
                  <a:lnTo>
                    <a:pt x="2970" y="13464"/>
                  </a:lnTo>
                  <a:lnTo>
                    <a:pt x="2522" y="13586"/>
                  </a:lnTo>
                  <a:lnTo>
                    <a:pt x="2034" y="13668"/>
                  </a:lnTo>
                  <a:lnTo>
                    <a:pt x="1790" y="13708"/>
                  </a:lnTo>
                  <a:lnTo>
                    <a:pt x="1587" y="13668"/>
                  </a:lnTo>
                  <a:lnTo>
                    <a:pt x="1384" y="13627"/>
                  </a:lnTo>
                  <a:lnTo>
                    <a:pt x="1180" y="13546"/>
                  </a:lnTo>
                  <a:lnTo>
                    <a:pt x="977" y="13464"/>
                  </a:lnTo>
                  <a:lnTo>
                    <a:pt x="814" y="13342"/>
                  </a:lnTo>
                  <a:lnTo>
                    <a:pt x="651" y="13179"/>
                  </a:lnTo>
                  <a:lnTo>
                    <a:pt x="529" y="12976"/>
                  </a:lnTo>
                  <a:lnTo>
                    <a:pt x="448" y="12773"/>
                  </a:lnTo>
                  <a:lnTo>
                    <a:pt x="407" y="12529"/>
                  </a:lnTo>
                  <a:lnTo>
                    <a:pt x="367" y="12325"/>
                  </a:lnTo>
                  <a:lnTo>
                    <a:pt x="367" y="12122"/>
                  </a:lnTo>
                  <a:lnTo>
                    <a:pt x="448" y="11674"/>
                  </a:lnTo>
                  <a:lnTo>
                    <a:pt x="570" y="11268"/>
                  </a:lnTo>
                  <a:lnTo>
                    <a:pt x="855" y="10820"/>
                  </a:lnTo>
                  <a:lnTo>
                    <a:pt x="1139" y="10413"/>
                  </a:lnTo>
                  <a:lnTo>
                    <a:pt x="1506" y="10007"/>
                  </a:lnTo>
                  <a:lnTo>
                    <a:pt x="1872" y="9641"/>
                  </a:lnTo>
                  <a:lnTo>
                    <a:pt x="3377" y="8217"/>
                  </a:lnTo>
                  <a:lnTo>
                    <a:pt x="4963" y="6834"/>
                  </a:lnTo>
                  <a:lnTo>
                    <a:pt x="6590" y="5492"/>
                  </a:lnTo>
                  <a:lnTo>
                    <a:pt x="8298" y="4231"/>
                  </a:lnTo>
                  <a:lnTo>
                    <a:pt x="10048" y="3010"/>
                  </a:lnTo>
                  <a:lnTo>
                    <a:pt x="11837" y="1912"/>
                  </a:lnTo>
                  <a:lnTo>
                    <a:pt x="13668" y="855"/>
                  </a:lnTo>
                  <a:lnTo>
                    <a:pt x="14603" y="366"/>
                  </a:lnTo>
                  <a:lnTo>
                    <a:pt x="14644" y="285"/>
                  </a:lnTo>
                  <a:lnTo>
                    <a:pt x="14685" y="244"/>
                  </a:lnTo>
                  <a:lnTo>
                    <a:pt x="14685" y="163"/>
                  </a:lnTo>
                  <a:lnTo>
                    <a:pt x="14644" y="122"/>
                  </a:lnTo>
                  <a:lnTo>
                    <a:pt x="14603" y="41"/>
                  </a:lnTo>
                  <a:lnTo>
                    <a:pt x="14563"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6"/>
            <p:cNvSpPr/>
            <p:nvPr/>
          </p:nvSpPr>
          <p:spPr>
            <a:xfrm flipH="1" rot="8100000">
              <a:off x="8893413" y="4510443"/>
              <a:ext cx="673778" cy="582858"/>
            </a:xfrm>
            <a:custGeom>
              <a:rect b="b" l="l" r="r" t="t"/>
              <a:pathLst>
                <a:path extrusionOk="0" h="6265" w="7242">
                  <a:moveTo>
                    <a:pt x="6224" y="0"/>
                  </a:moveTo>
                  <a:lnTo>
                    <a:pt x="6143" y="41"/>
                  </a:lnTo>
                  <a:lnTo>
                    <a:pt x="3092" y="2319"/>
                  </a:lnTo>
                  <a:lnTo>
                    <a:pt x="1547" y="3498"/>
                  </a:lnTo>
                  <a:lnTo>
                    <a:pt x="896" y="3986"/>
                  </a:lnTo>
                  <a:lnTo>
                    <a:pt x="570" y="4271"/>
                  </a:lnTo>
                  <a:lnTo>
                    <a:pt x="326" y="4556"/>
                  </a:lnTo>
                  <a:lnTo>
                    <a:pt x="164" y="4800"/>
                  </a:lnTo>
                  <a:lnTo>
                    <a:pt x="42" y="5085"/>
                  </a:lnTo>
                  <a:lnTo>
                    <a:pt x="1" y="5410"/>
                  </a:lnTo>
                  <a:lnTo>
                    <a:pt x="82" y="5695"/>
                  </a:lnTo>
                  <a:lnTo>
                    <a:pt x="204" y="5980"/>
                  </a:lnTo>
                  <a:lnTo>
                    <a:pt x="326" y="6061"/>
                  </a:lnTo>
                  <a:lnTo>
                    <a:pt x="448" y="6142"/>
                  </a:lnTo>
                  <a:lnTo>
                    <a:pt x="570" y="6224"/>
                  </a:lnTo>
                  <a:lnTo>
                    <a:pt x="692" y="6264"/>
                  </a:lnTo>
                  <a:lnTo>
                    <a:pt x="977" y="6264"/>
                  </a:lnTo>
                  <a:lnTo>
                    <a:pt x="1181" y="6183"/>
                  </a:lnTo>
                  <a:lnTo>
                    <a:pt x="1343" y="6102"/>
                  </a:lnTo>
                  <a:lnTo>
                    <a:pt x="1709" y="5898"/>
                  </a:lnTo>
                  <a:lnTo>
                    <a:pt x="2482" y="5329"/>
                  </a:lnTo>
                  <a:lnTo>
                    <a:pt x="3987" y="4271"/>
                  </a:lnTo>
                  <a:lnTo>
                    <a:pt x="5614" y="2970"/>
                  </a:lnTo>
                  <a:lnTo>
                    <a:pt x="7160" y="1668"/>
                  </a:lnTo>
                  <a:lnTo>
                    <a:pt x="7241" y="1587"/>
                  </a:lnTo>
                  <a:lnTo>
                    <a:pt x="7241" y="1546"/>
                  </a:lnTo>
                  <a:lnTo>
                    <a:pt x="7201" y="1465"/>
                  </a:lnTo>
                  <a:lnTo>
                    <a:pt x="7160" y="1424"/>
                  </a:lnTo>
                  <a:lnTo>
                    <a:pt x="7038" y="1343"/>
                  </a:lnTo>
                  <a:lnTo>
                    <a:pt x="6997" y="1343"/>
                  </a:lnTo>
                  <a:lnTo>
                    <a:pt x="6916" y="1383"/>
                  </a:lnTo>
                  <a:lnTo>
                    <a:pt x="5655" y="2441"/>
                  </a:lnTo>
                  <a:lnTo>
                    <a:pt x="4394" y="3458"/>
                  </a:lnTo>
                  <a:lnTo>
                    <a:pt x="3092" y="4434"/>
                  </a:lnTo>
                  <a:lnTo>
                    <a:pt x="1750" y="5410"/>
                  </a:lnTo>
                  <a:lnTo>
                    <a:pt x="1465" y="5613"/>
                  </a:lnTo>
                  <a:lnTo>
                    <a:pt x="1140" y="5817"/>
                  </a:lnTo>
                  <a:lnTo>
                    <a:pt x="936" y="5858"/>
                  </a:lnTo>
                  <a:lnTo>
                    <a:pt x="774" y="5898"/>
                  </a:lnTo>
                  <a:lnTo>
                    <a:pt x="611" y="5858"/>
                  </a:lnTo>
                  <a:lnTo>
                    <a:pt x="489" y="5695"/>
                  </a:lnTo>
                  <a:lnTo>
                    <a:pt x="408" y="5573"/>
                  </a:lnTo>
                  <a:lnTo>
                    <a:pt x="367" y="5451"/>
                  </a:lnTo>
                  <a:lnTo>
                    <a:pt x="367" y="5288"/>
                  </a:lnTo>
                  <a:lnTo>
                    <a:pt x="408" y="5166"/>
                  </a:lnTo>
                  <a:lnTo>
                    <a:pt x="530" y="4881"/>
                  </a:lnTo>
                  <a:lnTo>
                    <a:pt x="733" y="4637"/>
                  </a:lnTo>
                  <a:lnTo>
                    <a:pt x="1018" y="4393"/>
                  </a:lnTo>
                  <a:lnTo>
                    <a:pt x="1303" y="4149"/>
                  </a:lnTo>
                  <a:lnTo>
                    <a:pt x="1913" y="3661"/>
                  </a:lnTo>
                  <a:lnTo>
                    <a:pt x="3255" y="2644"/>
                  </a:lnTo>
                  <a:lnTo>
                    <a:pt x="6346" y="366"/>
                  </a:lnTo>
                  <a:lnTo>
                    <a:pt x="6387" y="326"/>
                  </a:lnTo>
                  <a:lnTo>
                    <a:pt x="6428" y="244"/>
                  </a:lnTo>
                  <a:lnTo>
                    <a:pt x="6387" y="122"/>
                  </a:lnTo>
                  <a:lnTo>
                    <a:pt x="6346" y="41"/>
                  </a:lnTo>
                  <a:lnTo>
                    <a:pt x="6265" y="41"/>
                  </a:lnTo>
                  <a:lnTo>
                    <a:pt x="622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6"/>
            <p:cNvSpPr/>
            <p:nvPr/>
          </p:nvSpPr>
          <p:spPr>
            <a:xfrm flipH="1" rot="8100000">
              <a:off x="7985425" y="4705653"/>
              <a:ext cx="688850" cy="510943"/>
            </a:xfrm>
            <a:custGeom>
              <a:rect b="b" l="l" r="r" t="t"/>
              <a:pathLst>
                <a:path extrusionOk="0" h="5492" w="7404">
                  <a:moveTo>
                    <a:pt x="6712" y="366"/>
                  </a:moveTo>
                  <a:lnTo>
                    <a:pt x="6875" y="407"/>
                  </a:lnTo>
                  <a:lnTo>
                    <a:pt x="6956" y="488"/>
                  </a:lnTo>
                  <a:lnTo>
                    <a:pt x="6997" y="610"/>
                  </a:lnTo>
                  <a:lnTo>
                    <a:pt x="6997" y="773"/>
                  </a:lnTo>
                  <a:lnTo>
                    <a:pt x="6956" y="895"/>
                  </a:lnTo>
                  <a:lnTo>
                    <a:pt x="6875" y="1058"/>
                  </a:lnTo>
                  <a:lnTo>
                    <a:pt x="6712" y="1302"/>
                  </a:lnTo>
                  <a:lnTo>
                    <a:pt x="6509" y="1505"/>
                  </a:lnTo>
                  <a:lnTo>
                    <a:pt x="6305" y="1668"/>
                  </a:lnTo>
                  <a:lnTo>
                    <a:pt x="5817" y="1953"/>
                  </a:lnTo>
                  <a:lnTo>
                    <a:pt x="4760" y="2685"/>
                  </a:lnTo>
                  <a:lnTo>
                    <a:pt x="3458" y="3580"/>
                  </a:lnTo>
                  <a:lnTo>
                    <a:pt x="2116" y="4475"/>
                  </a:lnTo>
                  <a:lnTo>
                    <a:pt x="1546" y="4800"/>
                  </a:lnTo>
                  <a:lnTo>
                    <a:pt x="1262" y="4963"/>
                  </a:lnTo>
                  <a:lnTo>
                    <a:pt x="936" y="5044"/>
                  </a:lnTo>
                  <a:lnTo>
                    <a:pt x="733" y="5125"/>
                  </a:lnTo>
                  <a:lnTo>
                    <a:pt x="489" y="5125"/>
                  </a:lnTo>
                  <a:lnTo>
                    <a:pt x="407" y="5085"/>
                  </a:lnTo>
                  <a:lnTo>
                    <a:pt x="367" y="5003"/>
                  </a:lnTo>
                  <a:lnTo>
                    <a:pt x="367" y="4881"/>
                  </a:lnTo>
                  <a:lnTo>
                    <a:pt x="407" y="4759"/>
                  </a:lnTo>
                  <a:lnTo>
                    <a:pt x="489" y="4637"/>
                  </a:lnTo>
                  <a:lnTo>
                    <a:pt x="733" y="4434"/>
                  </a:lnTo>
                  <a:lnTo>
                    <a:pt x="1140" y="4027"/>
                  </a:lnTo>
                  <a:lnTo>
                    <a:pt x="1994" y="3254"/>
                  </a:lnTo>
                  <a:lnTo>
                    <a:pt x="2889" y="2482"/>
                  </a:lnTo>
                  <a:lnTo>
                    <a:pt x="3824" y="1790"/>
                  </a:lnTo>
                  <a:lnTo>
                    <a:pt x="4719" y="1180"/>
                  </a:lnTo>
                  <a:lnTo>
                    <a:pt x="5167" y="854"/>
                  </a:lnTo>
                  <a:lnTo>
                    <a:pt x="5655" y="610"/>
                  </a:lnTo>
                  <a:lnTo>
                    <a:pt x="5899" y="488"/>
                  </a:lnTo>
                  <a:lnTo>
                    <a:pt x="6183" y="407"/>
                  </a:lnTo>
                  <a:lnTo>
                    <a:pt x="6427" y="366"/>
                  </a:lnTo>
                  <a:close/>
                  <a:moveTo>
                    <a:pt x="6265" y="0"/>
                  </a:moveTo>
                  <a:lnTo>
                    <a:pt x="5980" y="82"/>
                  </a:lnTo>
                  <a:lnTo>
                    <a:pt x="5533" y="244"/>
                  </a:lnTo>
                  <a:lnTo>
                    <a:pt x="5126" y="488"/>
                  </a:lnTo>
                  <a:lnTo>
                    <a:pt x="4312" y="1017"/>
                  </a:lnTo>
                  <a:lnTo>
                    <a:pt x="3092" y="1871"/>
                  </a:lnTo>
                  <a:lnTo>
                    <a:pt x="1912" y="2807"/>
                  </a:lnTo>
                  <a:lnTo>
                    <a:pt x="814" y="3824"/>
                  </a:lnTo>
                  <a:lnTo>
                    <a:pt x="570" y="4027"/>
                  </a:lnTo>
                  <a:lnTo>
                    <a:pt x="285" y="4312"/>
                  </a:lnTo>
                  <a:lnTo>
                    <a:pt x="82" y="4597"/>
                  </a:lnTo>
                  <a:lnTo>
                    <a:pt x="1" y="4719"/>
                  </a:lnTo>
                  <a:lnTo>
                    <a:pt x="1" y="4881"/>
                  </a:lnTo>
                  <a:lnTo>
                    <a:pt x="1" y="5085"/>
                  </a:lnTo>
                  <a:lnTo>
                    <a:pt x="41" y="5207"/>
                  </a:lnTo>
                  <a:lnTo>
                    <a:pt x="123" y="5329"/>
                  </a:lnTo>
                  <a:lnTo>
                    <a:pt x="204" y="5410"/>
                  </a:lnTo>
                  <a:lnTo>
                    <a:pt x="285" y="5451"/>
                  </a:lnTo>
                  <a:lnTo>
                    <a:pt x="407" y="5492"/>
                  </a:lnTo>
                  <a:lnTo>
                    <a:pt x="692" y="5492"/>
                  </a:lnTo>
                  <a:lnTo>
                    <a:pt x="1018" y="5410"/>
                  </a:lnTo>
                  <a:lnTo>
                    <a:pt x="1302" y="5329"/>
                  </a:lnTo>
                  <a:lnTo>
                    <a:pt x="1790" y="5085"/>
                  </a:lnTo>
                  <a:lnTo>
                    <a:pt x="2523" y="4678"/>
                  </a:lnTo>
                  <a:lnTo>
                    <a:pt x="3214" y="4190"/>
                  </a:lnTo>
                  <a:lnTo>
                    <a:pt x="4597" y="3254"/>
                  </a:lnTo>
                  <a:lnTo>
                    <a:pt x="5858" y="2400"/>
                  </a:lnTo>
                  <a:lnTo>
                    <a:pt x="6387" y="2034"/>
                  </a:lnTo>
                  <a:lnTo>
                    <a:pt x="6672" y="1831"/>
                  </a:lnTo>
                  <a:lnTo>
                    <a:pt x="6916" y="1627"/>
                  </a:lnTo>
                  <a:lnTo>
                    <a:pt x="7038" y="1505"/>
                  </a:lnTo>
                  <a:lnTo>
                    <a:pt x="7160" y="1343"/>
                  </a:lnTo>
                  <a:lnTo>
                    <a:pt x="7282" y="1139"/>
                  </a:lnTo>
                  <a:lnTo>
                    <a:pt x="7363" y="936"/>
                  </a:lnTo>
                  <a:lnTo>
                    <a:pt x="7404" y="732"/>
                  </a:lnTo>
                  <a:lnTo>
                    <a:pt x="7404" y="529"/>
                  </a:lnTo>
                  <a:lnTo>
                    <a:pt x="7322" y="366"/>
                  </a:lnTo>
                  <a:lnTo>
                    <a:pt x="7200" y="204"/>
                  </a:lnTo>
                  <a:lnTo>
                    <a:pt x="7078" y="82"/>
                  </a:lnTo>
                  <a:lnTo>
                    <a:pt x="6956" y="41"/>
                  </a:lnTo>
                  <a:lnTo>
                    <a:pt x="679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3" name="Google Shape;923;p26"/>
          <p:cNvGrpSpPr/>
          <p:nvPr/>
        </p:nvGrpSpPr>
        <p:grpSpPr>
          <a:xfrm flipH="1">
            <a:off x="1513852" y="2875152"/>
            <a:ext cx="307124" cy="305294"/>
            <a:chOff x="1026043" y="1162815"/>
            <a:chExt cx="307124" cy="305294"/>
          </a:xfrm>
        </p:grpSpPr>
        <p:sp>
          <p:nvSpPr>
            <p:cNvPr id="924" name="Google Shape;924;p26"/>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6"/>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6"/>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6"/>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6"/>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6"/>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6"/>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6"/>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2" name="Google Shape;932;p26"/>
          <p:cNvGrpSpPr/>
          <p:nvPr/>
        </p:nvGrpSpPr>
        <p:grpSpPr>
          <a:xfrm flipH="1">
            <a:off x="6920396" y="2154900"/>
            <a:ext cx="309000" cy="305294"/>
            <a:chOff x="8360310" y="1124637"/>
            <a:chExt cx="309000" cy="305294"/>
          </a:xfrm>
        </p:grpSpPr>
        <p:sp>
          <p:nvSpPr>
            <p:cNvPr id="933" name="Google Shape;933;p26"/>
            <p:cNvSpPr/>
            <p:nvPr/>
          </p:nvSpPr>
          <p:spPr>
            <a:xfrm>
              <a:off x="8360310" y="1124637"/>
              <a:ext cx="309000" cy="305294"/>
            </a:xfrm>
            <a:custGeom>
              <a:rect b="b" l="l" r="r" t="t"/>
              <a:pathLst>
                <a:path extrusionOk="0" h="6672" w="6753">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6"/>
            <p:cNvSpPr/>
            <p:nvPr/>
          </p:nvSpPr>
          <p:spPr>
            <a:xfrm>
              <a:off x="8444093" y="1206543"/>
              <a:ext cx="169394" cy="160105"/>
            </a:xfrm>
            <a:custGeom>
              <a:rect b="b" l="l" r="r" t="t"/>
              <a:pathLst>
                <a:path extrusionOk="0" h="3499" w="3702">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6"/>
            <p:cNvSpPr/>
            <p:nvPr/>
          </p:nvSpPr>
          <p:spPr>
            <a:xfrm>
              <a:off x="8535287" y="1236332"/>
              <a:ext cx="18623" cy="18669"/>
            </a:xfrm>
            <a:custGeom>
              <a:rect b="b" l="l" r="r" t="t"/>
              <a:pathLst>
                <a:path extrusionOk="0" h="408" w="407">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6"/>
            <p:cNvSpPr/>
            <p:nvPr/>
          </p:nvSpPr>
          <p:spPr>
            <a:xfrm>
              <a:off x="8492458" y="1241914"/>
              <a:ext cx="18669" cy="18669"/>
            </a:xfrm>
            <a:custGeom>
              <a:rect b="b" l="l" r="r" t="t"/>
              <a:pathLst>
                <a:path extrusionOk="0" h="408" w="408">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6"/>
            <p:cNvSpPr/>
            <p:nvPr/>
          </p:nvSpPr>
          <p:spPr>
            <a:xfrm>
              <a:off x="8477587" y="1290326"/>
              <a:ext cx="16793" cy="18623"/>
            </a:xfrm>
            <a:custGeom>
              <a:rect b="b" l="l" r="r" t="t"/>
              <a:pathLst>
                <a:path extrusionOk="0" h="407" w="367">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6"/>
            <p:cNvSpPr/>
            <p:nvPr/>
          </p:nvSpPr>
          <p:spPr>
            <a:xfrm>
              <a:off x="8516664" y="1318238"/>
              <a:ext cx="16793" cy="18669"/>
            </a:xfrm>
            <a:custGeom>
              <a:rect b="b" l="l" r="r" t="t"/>
              <a:pathLst>
                <a:path extrusionOk="0" h="408" w="367">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6"/>
            <p:cNvSpPr/>
            <p:nvPr/>
          </p:nvSpPr>
          <p:spPr>
            <a:xfrm>
              <a:off x="8561324" y="1280991"/>
              <a:ext cx="16793" cy="16793"/>
            </a:xfrm>
            <a:custGeom>
              <a:rect b="b" l="l" r="r" t="t"/>
              <a:pathLst>
                <a:path extrusionOk="0" h="367" w="367">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6"/>
            <p:cNvSpPr/>
            <p:nvPr/>
          </p:nvSpPr>
          <p:spPr>
            <a:xfrm>
              <a:off x="8522247" y="1271702"/>
              <a:ext cx="16793" cy="18669"/>
            </a:xfrm>
            <a:custGeom>
              <a:rect b="b" l="l" r="r" t="t"/>
              <a:pathLst>
                <a:path extrusionOk="0" h="408" w="367">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1" name="Google Shape;941;p26"/>
          <p:cNvSpPr/>
          <p:nvPr/>
        </p:nvSpPr>
        <p:spPr>
          <a:xfrm flipH="1">
            <a:off x="1639578" y="1427385"/>
            <a:ext cx="303418" cy="305294"/>
          </a:xfrm>
          <a:custGeom>
            <a:rect b="b" l="l" r="r" t="t"/>
            <a:pathLst>
              <a:path extrusionOk="0" h="6672" w="6631">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6"/>
          <p:cNvSpPr/>
          <p:nvPr/>
        </p:nvSpPr>
        <p:spPr>
          <a:xfrm flipH="1">
            <a:off x="8032780" y="3038859"/>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6"/>
          <p:cNvSpPr/>
          <p:nvPr/>
        </p:nvSpPr>
        <p:spPr>
          <a:xfrm flipH="1">
            <a:off x="484987" y="1921893"/>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944" name="Shape 944"/>
        <p:cNvGrpSpPr/>
        <p:nvPr/>
      </p:nvGrpSpPr>
      <p:grpSpPr>
        <a:xfrm>
          <a:off x="0" y="0"/>
          <a:ext cx="0" cy="0"/>
          <a:chOff x="0" y="0"/>
          <a:chExt cx="0" cy="0"/>
        </a:xfrm>
      </p:grpSpPr>
      <p:sp>
        <p:nvSpPr>
          <p:cNvPr id="945" name="Google Shape;945;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946" name="Google Shape;946;p27"/>
          <p:cNvSpPr txBox="1"/>
          <p:nvPr>
            <p:ph idx="2" type="title"/>
          </p:nvPr>
        </p:nvSpPr>
        <p:spPr>
          <a:xfrm>
            <a:off x="1792813" y="3147800"/>
            <a:ext cx="2360100" cy="479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2000">
                <a:solidFill>
                  <a:schemeClr val="accent1"/>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947" name="Google Shape;947;p27"/>
          <p:cNvSpPr txBox="1"/>
          <p:nvPr>
            <p:ph idx="3" type="title"/>
          </p:nvPr>
        </p:nvSpPr>
        <p:spPr>
          <a:xfrm>
            <a:off x="4990793" y="3147800"/>
            <a:ext cx="2360400" cy="479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2000">
                <a:solidFill>
                  <a:schemeClr val="accent1"/>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948" name="Google Shape;948;p27"/>
          <p:cNvSpPr txBox="1"/>
          <p:nvPr>
            <p:ph idx="1" type="subTitle"/>
          </p:nvPr>
        </p:nvSpPr>
        <p:spPr>
          <a:xfrm>
            <a:off x="4990791" y="3632050"/>
            <a:ext cx="2360400" cy="62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49" name="Google Shape;949;p27"/>
          <p:cNvSpPr txBox="1"/>
          <p:nvPr>
            <p:ph idx="4" type="subTitle"/>
          </p:nvPr>
        </p:nvSpPr>
        <p:spPr>
          <a:xfrm>
            <a:off x="1792963" y="3632050"/>
            <a:ext cx="2360100" cy="62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50" name="Google Shape;950;p27"/>
          <p:cNvSpPr/>
          <p:nvPr/>
        </p:nvSpPr>
        <p:spPr>
          <a:xfrm flipH="1" rot="10800000">
            <a:off x="-4451109" y="2392682"/>
            <a:ext cx="5171118" cy="2972279"/>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7"/>
          <p:cNvSpPr/>
          <p:nvPr/>
        </p:nvSpPr>
        <p:spPr>
          <a:xfrm flipH="1" rot="10800000">
            <a:off x="6652416" y="-1393943"/>
            <a:ext cx="5171118" cy="2972279"/>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7"/>
          <p:cNvSpPr/>
          <p:nvPr/>
        </p:nvSpPr>
        <p:spPr>
          <a:xfrm flipH="1" rot="10800000">
            <a:off x="2026917" y="4578034"/>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7"/>
          <p:cNvSpPr/>
          <p:nvPr/>
        </p:nvSpPr>
        <p:spPr>
          <a:xfrm flipH="1" rot="10800000">
            <a:off x="8518014" y="3627199"/>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7"/>
          <p:cNvSpPr/>
          <p:nvPr/>
        </p:nvSpPr>
        <p:spPr>
          <a:xfrm flipH="1" rot="10800000">
            <a:off x="386339" y="2180561"/>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5" name="Google Shape;955;p27"/>
          <p:cNvGrpSpPr/>
          <p:nvPr/>
        </p:nvGrpSpPr>
        <p:grpSpPr>
          <a:xfrm flipH="1" rot="-5400000">
            <a:off x="-1004624" y="3995190"/>
            <a:ext cx="1915490" cy="2459786"/>
            <a:chOff x="2659350" y="1746500"/>
            <a:chExt cx="379350" cy="487125"/>
          </a:xfrm>
        </p:grpSpPr>
        <p:sp>
          <p:nvSpPr>
            <p:cNvPr id="956" name="Google Shape;956;p27"/>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7"/>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7"/>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9" name="Google Shape;959;p27"/>
          <p:cNvSpPr/>
          <p:nvPr/>
        </p:nvSpPr>
        <p:spPr>
          <a:xfrm flipH="1" rot="10800000">
            <a:off x="7031371" y="258005"/>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0" name="Google Shape;960;p27"/>
          <p:cNvGrpSpPr/>
          <p:nvPr/>
        </p:nvGrpSpPr>
        <p:grpSpPr>
          <a:xfrm flipH="1" rot="10800000">
            <a:off x="7693887" y="-752476"/>
            <a:ext cx="2408503" cy="2408503"/>
            <a:chOff x="7349044" y="3624409"/>
            <a:chExt cx="2408503" cy="2408503"/>
          </a:xfrm>
        </p:grpSpPr>
        <p:sp>
          <p:nvSpPr>
            <p:cNvPr id="961" name="Google Shape;961;p27"/>
            <p:cNvSpPr/>
            <p:nvPr/>
          </p:nvSpPr>
          <p:spPr>
            <a:xfrm flipH="1" rot="8100000">
              <a:off x="7661995" y="4016892"/>
              <a:ext cx="1782600" cy="1623537"/>
            </a:xfrm>
            <a:custGeom>
              <a:rect b="b" l="l" r="r" t="t"/>
              <a:pathLst>
                <a:path extrusionOk="0" h="17451" w="19160">
                  <a:moveTo>
                    <a:pt x="9682" y="0"/>
                  </a:moveTo>
                  <a:lnTo>
                    <a:pt x="9600" y="41"/>
                  </a:lnTo>
                  <a:lnTo>
                    <a:pt x="9560" y="82"/>
                  </a:lnTo>
                  <a:lnTo>
                    <a:pt x="7892" y="1668"/>
                  </a:lnTo>
                  <a:lnTo>
                    <a:pt x="6306" y="3295"/>
                  </a:lnTo>
                  <a:lnTo>
                    <a:pt x="5533" y="4109"/>
                  </a:lnTo>
                  <a:lnTo>
                    <a:pt x="4760" y="4963"/>
                  </a:lnTo>
                  <a:lnTo>
                    <a:pt x="4028" y="5858"/>
                  </a:lnTo>
                  <a:lnTo>
                    <a:pt x="3336" y="6753"/>
                  </a:lnTo>
                  <a:lnTo>
                    <a:pt x="2686" y="7688"/>
                  </a:lnTo>
                  <a:lnTo>
                    <a:pt x="2075" y="8624"/>
                  </a:lnTo>
                  <a:lnTo>
                    <a:pt x="1506" y="9600"/>
                  </a:lnTo>
                  <a:lnTo>
                    <a:pt x="1018" y="10617"/>
                  </a:lnTo>
                  <a:lnTo>
                    <a:pt x="611" y="11552"/>
                  </a:lnTo>
                  <a:lnTo>
                    <a:pt x="448" y="12000"/>
                  </a:lnTo>
                  <a:lnTo>
                    <a:pt x="286" y="12488"/>
                  </a:lnTo>
                  <a:lnTo>
                    <a:pt x="164" y="12976"/>
                  </a:lnTo>
                  <a:lnTo>
                    <a:pt x="42" y="13464"/>
                  </a:lnTo>
                  <a:lnTo>
                    <a:pt x="1" y="13993"/>
                  </a:lnTo>
                  <a:lnTo>
                    <a:pt x="1" y="14481"/>
                  </a:lnTo>
                  <a:lnTo>
                    <a:pt x="42" y="14969"/>
                  </a:lnTo>
                  <a:lnTo>
                    <a:pt x="123" y="15417"/>
                  </a:lnTo>
                  <a:lnTo>
                    <a:pt x="286" y="15823"/>
                  </a:lnTo>
                  <a:lnTo>
                    <a:pt x="489" y="16230"/>
                  </a:lnTo>
                  <a:lnTo>
                    <a:pt x="733" y="16556"/>
                  </a:lnTo>
                  <a:lnTo>
                    <a:pt x="1059" y="16881"/>
                  </a:lnTo>
                  <a:lnTo>
                    <a:pt x="1465" y="17125"/>
                  </a:lnTo>
                  <a:lnTo>
                    <a:pt x="1913" y="17288"/>
                  </a:lnTo>
                  <a:lnTo>
                    <a:pt x="2441" y="17410"/>
                  </a:lnTo>
                  <a:lnTo>
                    <a:pt x="2930" y="17450"/>
                  </a:lnTo>
                  <a:lnTo>
                    <a:pt x="3458" y="17369"/>
                  </a:lnTo>
                  <a:lnTo>
                    <a:pt x="3987" y="17288"/>
                  </a:lnTo>
                  <a:lnTo>
                    <a:pt x="4516" y="17125"/>
                  </a:lnTo>
                  <a:lnTo>
                    <a:pt x="5004" y="16922"/>
                  </a:lnTo>
                  <a:lnTo>
                    <a:pt x="5492" y="16678"/>
                  </a:lnTo>
                  <a:lnTo>
                    <a:pt x="5940" y="16434"/>
                  </a:lnTo>
                  <a:lnTo>
                    <a:pt x="7038" y="15783"/>
                  </a:lnTo>
                  <a:lnTo>
                    <a:pt x="7567" y="15498"/>
                  </a:lnTo>
                  <a:lnTo>
                    <a:pt x="8136" y="15213"/>
                  </a:lnTo>
                  <a:lnTo>
                    <a:pt x="8665" y="15051"/>
                  </a:lnTo>
                  <a:lnTo>
                    <a:pt x="9194" y="14888"/>
                  </a:lnTo>
                  <a:lnTo>
                    <a:pt x="10251" y="14644"/>
                  </a:lnTo>
                  <a:lnTo>
                    <a:pt x="11350" y="14481"/>
                  </a:lnTo>
                  <a:lnTo>
                    <a:pt x="12448" y="14278"/>
                  </a:lnTo>
                  <a:lnTo>
                    <a:pt x="13017" y="14156"/>
                  </a:lnTo>
                  <a:lnTo>
                    <a:pt x="13546" y="13993"/>
                  </a:lnTo>
                  <a:lnTo>
                    <a:pt x="14075" y="13830"/>
                  </a:lnTo>
                  <a:lnTo>
                    <a:pt x="14563" y="13627"/>
                  </a:lnTo>
                  <a:lnTo>
                    <a:pt x="15092" y="13342"/>
                  </a:lnTo>
                  <a:lnTo>
                    <a:pt x="15580" y="13017"/>
                  </a:lnTo>
                  <a:lnTo>
                    <a:pt x="16027" y="12651"/>
                  </a:lnTo>
                  <a:lnTo>
                    <a:pt x="16434" y="12244"/>
                  </a:lnTo>
                  <a:lnTo>
                    <a:pt x="16800" y="11837"/>
                  </a:lnTo>
                  <a:lnTo>
                    <a:pt x="17126" y="11390"/>
                  </a:lnTo>
                  <a:lnTo>
                    <a:pt x="17410" y="10902"/>
                  </a:lnTo>
                  <a:lnTo>
                    <a:pt x="17695" y="10413"/>
                  </a:lnTo>
                  <a:lnTo>
                    <a:pt x="17939" y="9885"/>
                  </a:lnTo>
                  <a:lnTo>
                    <a:pt x="18142" y="9356"/>
                  </a:lnTo>
                  <a:lnTo>
                    <a:pt x="18305" y="8786"/>
                  </a:lnTo>
                  <a:lnTo>
                    <a:pt x="18509" y="8258"/>
                  </a:lnTo>
                  <a:lnTo>
                    <a:pt x="18753" y="7119"/>
                  </a:lnTo>
                  <a:lnTo>
                    <a:pt x="18956" y="6020"/>
                  </a:lnTo>
                  <a:lnTo>
                    <a:pt x="19159" y="4759"/>
                  </a:lnTo>
                  <a:lnTo>
                    <a:pt x="19159" y="4678"/>
                  </a:lnTo>
                  <a:lnTo>
                    <a:pt x="19119" y="4637"/>
                  </a:lnTo>
                  <a:lnTo>
                    <a:pt x="18997" y="4556"/>
                  </a:lnTo>
                  <a:lnTo>
                    <a:pt x="18875" y="4556"/>
                  </a:lnTo>
                  <a:lnTo>
                    <a:pt x="18834" y="4597"/>
                  </a:lnTo>
                  <a:lnTo>
                    <a:pt x="18793" y="4678"/>
                  </a:lnTo>
                  <a:lnTo>
                    <a:pt x="18631" y="5776"/>
                  </a:lnTo>
                  <a:lnTo>
                    <a:pt x="18427" y="6915"/>
                  </a:lnTo>
                  <a:lnTo>
                    <a:pt x="18183" y="8014"/>
                  </a:lnTo>
                  <a:lnTo>
                    <a:pt x="18020" y="8583"/>
                  </a:lnTo>
                  <a:lnTo>
                    <a:pt x="17858" y="9112"/>
                  </a:lnTo>
                  <a:lnTo>
                    <a:pt x="17654" y="9641"/>
                  </a:lnTo>
                  <a:lnTo>
                    <a:pt x="17410" y="10129"/>
                  </a:lnTo>
                  <a:lnTo>
                    <a:pt x="17166" y="10658"/>
                  </a:lnTo>
                  <a:lnTo>
                    <a:pt x="16882" y="11105"/>
                  </a:lnTo>
                  <a:lnTo>
                    <a:pt x="16556" y="11552"/>
                  </a:lnTo>
                  <a:lnTo>
                    <a:pt x="16190" y="12000"/>
                  </a:lnTo>
                  <a:lnTo>
                    <a:pt x="15743" y="12407"/>
                  </a:lnTo>
                  <a:lnTo>
                    <a:pt x="15295" y="12732"/>
                  </a:lnTo>
                  <a:lnTo>
                    <a:pt x="14848" y="13057"/>
                  </a:lnTo>
                  <a:lnTo>
                    <a:pt x="14400" y="13301"/>
                  </a:lnTo>
                  <a:lnTo>
                    <a:pt x="13912" y="13505"/>
                  </a:lnTo>
                  <a:lnTo>
                    <a:pt x="13383" y="13668"/>
                  </a:lnTo>
                  <a:lnTo>
                    <a:pt x="12895" y="13790"/>
                  </a:lnTo>
                  <a:lnTo>
                    <a:pt x="12366" y="13912"/>
                  </a:lnTo>
                  <a:lnTo>
                    <a:pt x="11309" y="14115"/>
                  </a:lnTo>
                  <a:lnTo>
                    <a:pt x="10251" y="14278"/>
                  </a:lnTo>
                  <a:lnTo>
                    <a:pt x="9194" y="14522"/>
                  </a:lnTo>
                  <a:lnTo>
                    <a:pt x="8665" y="14644"/>
                  </a:lnTo>
                  <a:lnTo>
                    <a:pt x="8177" y="14847"/>
                  </a:lnTo>
                  <a:lnTo>
                    <a:pt x="7689" y="15051"/>
                  </a:lnTo>
                  <a:lnTo>
                    <a:pt x="7201" y="15254"/>
                  </a:lnTo>
                  <a:lnTo>
                    <a:pt x="6224" y="15823"/>
                  </a:lnTo>
                  <a:lnTo>
                    <a:pt x="5248" y="16393"/>
                  </a:lnTo>
                  <a:lnTo>
                    <a:pt x="4760" y="16637"/>
                  </a:lnTo>
                  <a:lnTo>
                    <a:pt x="4231" y="16840"/>
                  </a:lnTo>
                  <a:lnTo>
                    <a:pt x="3702" y="16962"/>
                  </a:lnTo>
                  <a:lnTo>
                    <a:pt x="3133" y="17044"/>
                  </a:lnTo>
                  <a:lnTo>
                    <a:pt x="2645" y="17044"/>
                  </a:lnTo>
                  <a:lnTo>
                    <a:pt x="2157" y="16962"/>
                  </a:lnTo>
                  <a:lnTo>
                    <a:pt x="1913" y="16922"/>
                  </a:lnTo>
                  <a:lnTo>
                    <a:pt x="1709" y="16800"/>
                  </a:lnTo>
                  <a:lnTo>
                    <a:pt x="1465" y="16718"/>
                  </a:lnTo>
                  <a:lnTo>
                    <a:pt x="1262" y="16556"/>
                  </a:lnTo>
                  <a:lnTo>
                    <a:pt x="977" y="16271"/>
                  </a:lnTo>
                  <a:lnTo>
                    <a:pt x="692" y="15905"/>
                  </a:lnTo>
                  <a:lnTo>
                    <a:pt x="530" y="15498"/>
                  </a:lnTo>
                  <a:lnTo>
                    <a:pt x="408" y="15051"/>
                  </a:lnTo>
                  <a:lnTo>
                    <a:pt x="367" y="14603"/>
                  </a:lnTo>
                  <a:lnTo>
                    <a:pt x="367" y="14115"/>
                  </a:lnTo>
                  <a:lnTo>
                    <a:pt x="408" y="13668"/>
                  </a:lnTo>
                  <a:lnTo>
                    <a:pt x="489" y="13179"/>
                  </a:lnTo>
                  <a:lnTo>
                    <a:pt x="611" y="12732"/>
                  </a:lnTo>
                  <a:lnTo>
                    <a:pt x="733" y="12285"/>
                  </a:lnTo>
                  <a:lnTo>
                    <a:pt x="1059" y="11390"/>
                  </a:lnTo>
                  <a:lnTo>
                    <a:pt x="1506" y="10413"/>
                  </a:lnTo>
                  <a:lnTo>
                    <a:pt x="2035" y="9437"/>
                  </a:lnTo>
                  <a:lnTo>
                    <a:pt x="2604" y="8502"/>
                  </a:lnTo>
                  <a:lnTo>
                    <a:pt x="3174" y="7607"/>
                  </a:lnTo>
                  <a:lnTo>
                    <a:pt x="3824" y="6712"/>
                  </a:lnTo>
                  <a:lnTo>
                    <a:pt x="4516" y="5858"/>
                  </a:lnTo>
                  <a:lnTo>
                    <a:pt x="5207" y="5004"/>
                  </a:lnTo>
                  <a:lnTo>
                    <a:pt x="5940" y="4190"/>
                  </a:lnTo>
                  <a:lnTo>
                    <a:pt x="7485" y="2604"/>
                  </a:lnTo>
                  <a:lnTo>
                    <a:pt x="9031" y="1099"/>
                  </a:lnTo>
                  <a:lnTo>
                    <a:pt x="9804" y="326"/>
                  </a:lnTo>
                  <a:lnTo>
                    <a:pt x="9845" y="244"/>
                  </a:lnTo>
                  <a:lnTo>
                    <a:pt x="9845" y="204"/>
                  </a:lnTo>
                  <a:lnTo>
                    <a:pt x="9845" y="122"/>
                  </a:lnTo>
                  <a:lnTo>
                    <a:pt x="9804" y="82"/>
                  </a:lnTo>
                  <a:lnTo>
                    <a:pt x="9763" y="41"/>
                  </a:lnTo>
                  <a:lnTo>
                    <a:pt x="9682"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7"/>
            <p:cNvSpPr/>
            <p:nvPr/>
          </p:nvSpPr>
          <p:spPr>
            <a:xfrm flipH="1" rot="8100000">
              <a:off x="7872293" y="4243499"/>
              <a:ext cx="1634949" cy="1309454"/>
            </a:xfrm>
            <a:custGeom>
              <a:rect b="b" l="l" r="r" t="t"/>
              <a:pathLst>
                <a:path extrusionOk="0" h="14075" w="17573">
                  <a:moveTo>
                    <a:pt x="14481" y="0"/>
                  </a:moveTo>
                  <a:lnTo>
                    <a:pt x="14400" y="41"/>
                  </a:lnTo>
                  <a:lnTo>
                    <a:pt x="12447" y="1099"/>
                  </a:lnTo>
                  <a:lnTo>
                    <a:pt x="10576" y="2238"/>
                  </a:lnTo>
                  <a:lnTo>
                    <a:pt x="8705" y="3458"/>
                  </a:lnTo>
                  <a:lnTo>
                    <a:pt x="6916" y="4760"/>
                  </a:lnTo>
                  <a:lnTo>
                    <a:pt x="5207" y="6142"/>
                  </a:lnTo>
                  <a:lnTo>
                    <a:pt x="3539" y="7566"/>
                  </a:lnTo>
                  <a:lnTo>
                    <a:pt x="1872" y="9112"/>
                  </a:lnTo>
                  <a:lnTo>
                    <a:pt x="1139" y="9844"/>
                  </a:lnTo>
                  <a:lnTo>
                    <a:pt x="814" y="10251"/>
                  </a:lnTo>
                  <a:lnTo>
                    <a:pt x="489" y="10658"/>
                  </a:lnTo>
                  <a:lnTo>
                    <a:pt x="285" y="11024"/>
                  </a:lnTo>
                  <a:lnTo>
                    <a:pt x="123" y="11471"/>
                  </a:lnTo>
                  <a:lnTo>
                    <a:pt x="41" y="11919"/>
                  </a:lnTo>
                  <a:lnTo>
                    <a:pt x="1" y="12325"/>
                  </a:lnTo>
                  <a:lnTo>
                    <a:pt x="82" y="12773"/>
                  </a:lnTo>
                  <a:lnTo>
                    <a:pt x="123" y="12976"/>
                  </a:lnTo>
                  <a:lnTo>
                    <a:pt x="204" y="13179"/>
                  </a:lnTo>
                  <a:lnTo>
                    <a:pt x="326" y="13342"/>
                  </a:lnTo>
                  <a:lnTo>
                    <a:pt x="448" y="13505"/>
                  </a:lnTo>
                  <a:lnTo>
                    <a:pt x="611" y="13668"/>
                  </a:lnTo>
                  <a:lnTo>
                    <a:pt x="814" y="13830"/>
                  </a:lnTo>
                  <a:lnTo>
                    <a:pt x="1017" y="13912"/>
                  </a:lnTo>
                  <a:lnTo>
                    <a:pt x="1262" y="13993"/>
                  </a:lnTo>
                  <a:lnTo>
                    <a:pt x="1465" y="14034"/>
                  </a:lnTo>
                  <a:lnTo>
                    <a:pt x="1709" y="14074"/>
                  </a:lnTo>
                  <a:lnTo>
                    <a:pt x="2156" y="14034"/>
                  </a:lnTo>
                  <a:lnTo>
                    <a:pt x="2645" y="13952"/>
                  </a:lnTo>
                  <a:lnTo>
                    <a:pt x="3092" y="13790"/>
                  </a:lnTo>
                  <a:lnTo>
                    <a:pt x="3539" y="13627"/>
                  </a:lnTo>
                  <a:lnTo>
                    <a:pt x="4353" y="13220"/>
                  </a:lnTo>
                  <a:lnTo>
                    <a:pt x="6183" y="12407"/>
                  </a:lnTo>
                  <a:lnTo>
                    <a:pt x="7973" y="11512"/>
                  </a:lnTo>
                  <a:lnTo>
                    <a:pt x="9722" y="10576"/>
                  </a:lnTo>
                  <a:lnTo>
                    <a:pt x="10576" y="10088"/>
                  </a:lnTo>
                  <a:lnTo>
                    <a:pt x="11431" y="9559"/>
                  </a:lnTo>
                  <a:lnTo>
                    <a:pt x="12203" y="9031"/>
                  </a:lnTo>
                  <a:lnTo>
                    <a:pt x="12976" y="8461"/>
                  </a:lnTo>
                  <a:lnTo>
                    <a:pt x="13749" y="7851"/>
                  </a:lnTo>
                  <a:lnTo>
                    <a:pt x="14481" y="7241"/>
                  </a:lnTo>
                  <a:lnTo>
                    <a:pt x="15173" y="6549"/>
                  </a:lnTo>
                  <a:lnTo>
                    <a:pt x="15824" y="5858"/>
                  </a:lnTo>
                  <a:lnTo>
                    <a:pt x="16434" y="5126"/>
                  </a:lnTo>
                  <a:lnTo>
                    <a:pt x="17003" y="4353"/>
                  </a:lnTo>
                  <a:lnTo>
                    <a:pt x="17532" y="3539"/>
                  </a:lnTo>
                  <a:lnTo>
                    <a:pt x="17573" y="3458"/>
                  </a:lnTo>
                  <a:lnTo>
                    <a:pt x="17573" y="3417"/>
                  </a:lnTo>
                  <a:lnTo>
                    <a:pt x="17532" y="3336"/>
                  </a:lnTo>
                  <a:lnTo>
                    <a:pt x="17491" y="3295"/>
                  </a:lnTo>
                  <a:lnTo>
                    <a:pt x="17288" y="3295"/>
                  </a:lnTo>
                  <a:lnTo>
                    <a:pt x="17207" y="3377"/>
                  </a:lnTo>
                  <a:lnTo>
                    <a:pt x="16718" y="4149"/>
                  </a:lnTo>
                  <a:lnTo>
                    <a:pt x="16190" y="4882"/>
                  </a:lnTo>
                  <a:lnTo>
                    <a:pt x="15580" y="5573"/>
                  </a:lnTo>
                  <a:lnTo>
                    <a:pt x="14929" y="6265"/>
                  </a:lnTo>
                  <a:lnTo>
                    <a:pt x="14278" y="6915"/>
                  </a:lnTo>
                  <a:lnTo>
                    <a:pt x="13586" y="7525"/>
                  </a:lnTo>
                  <a:lnTo>
                    <a:pt x="12854" y="8095"/>
                  </a:lnTo>
                  <a:lnTo>
                    <a:pt x="12122" y="8624"/>
                  </a:lnTo>
                  <a:lnTo>
                    <a:pt x="11349" y="9153"/>
                  </a:lnTo>
                  <a:lnTo>
                    <a:pt x="10536" y="9641"/>
                  </a:lnTo>
                  <a:lnTo>
                    <a:pt x="9763" y="10129"/>
                  </a:lnTo>
                  <a:lnTo>
                    <a:pt x="8909" y="10617"/>
                  </a:lnTo>
                  <a:lnTo>
                    <a:pt x="7241" y="11471"/>
                  </a:lnTo>
                  <a:lnTo>
                    <a:pt x="5573" y="12285"/>
                  </a:lnTo>
                  <a:lnTo>
                    <a:pt x="3865" y="13057"/>
                  </a:lnTo>
                  <a:lnTo>
                    <a:pt x="2970" y="13464"/>
                  </a:lnTo>
                  <a:lnTo>
                    <a:pt x="2522" y="13586"/>
                  </a:lnTo>
                  <a:lnTo>
                    <a:pt x="2034" y="13668"/>
                  </a:lnTo>
                  <a:lnTo>
                    <a:pt x="1790" y="13708"/>
                  </a:lnTo>
                  <a:lnTo>
                    <a:pt x="1587" y="13668"/>
                  </a:lnTo>
                  <a:lnTo>
                    <a:pt x="1384" y="13627"/>
                  </a:lnTo>
                  <a:lnTo>
                    <a:pt x="1180" y="13546"/>
                  </a:lnTo>
                  <a:lnTo>
                    <a:pt x="977" y="13464"/>
                  </a:lnTo>
                  <a:lnTo>
                    <a:pt x="814" y="13342"/>
                  </a:lnTo>
                  <a:lnTo>
                    <a:pt x="651" y="13179"/>
                  </a:lnTo>
                  <a:lnTo>
                    <a:pt x="529" y="12976"/>
                  </a:lnTo>
                  <a:lnTo>
                    <a:pt x="448" y="12773"/>
                  </a:lnTo>
                  <a:lnTo>
                    <a:pt x="407" y="12529"/>
                  </a:lnTo>
                  <a:lnTo>
                    <a:pt x="367" y="12325"/>
                  </a:lnTo>
                  <a:lnTo>
                    <a:pt x="367" y="12122"/>
                  </a:lnTo>
                  <a:lnTo>
                    <a:pt x="448" y="11674"/>
                  </a:lnTo>
                  <a:lnTo>
                    <a:pt x="570" y="11268"/>
                  </a:lnTo>
                  <a:lnTo>
                    <a:pt x="855" y="10820"/>
                  </a:lnTo>
                  <a:lnTo>
                    <a:pt x="1139" y="10413"/>
                  </a:lnTo>
                  <a:lnTo>
                    <a:pt x="1506" y="10007"/>
                  </a:lnTo>
                  <a:lnTo>
                    <a:pt x="1872" y="9641"/>
                  </a:lnTo>
                  <a:lnTo>
                    <a:pt x="3377" y="8217"/>
                  </a:lnTo>
                  <a:lnTo>
                    <a:pt x="4963" y="6834"/>
                  </a:lnTo>
                  <a:lnTo>
                    <a:pt x="6590" y="5492"/>
                  </a:lnTo>
                  <a:lnTo>
                    <a:pt x="8298" y="4231"/>
                  </a:lnTo>
                  <a:lnTo>
                    <a:pt x="10048" y="3010"/>
                  </a:lnTo>
                  <a:lnTo>
                    <a:pt x="11837" y="1912"/>
                  </a:lnTo>
                  <a:lnTo>
                    <a:pt x="13668" y="855"/>
                  </a:lnTo>
                  <a:lnTo>
                    <a:pt x="14603" y="366"/>
                  </a:lnTo>
                  <a:lnTo>
                    <a:pt x="14644" y="285"/>
                  </a:lnTo>
                  <a:lnTo>
                    <a:pt x="14685" y="244"/>
                  </a:lnTo>
                  <a:lnTo>
                    <a:pt x="14685" y="163"/>
                  </a:lnTo>
                  <a:lnTo>
                    <a:pt x="14644" y="122"/>
                  </a:lnTo>
                  <a:lnTo>
                    <a:pt x="14603" y="41"/>
                  </a:lnTo>
                  <a:lnTo>
                    <a:pt x="14563"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7"/>
            <p:cNvSpPr/>
            <p:nvPr/>
          </p:nvSpPr>
          <p:spPr>
            <a:xfrm flipH="1" rot="8100000">
              <a:off x="8893413" y="4510443"/>
              <a:ext cx="673778" cy="582858"/>
            </a:xfrm>
            <a:custGeom>
              <a:rect b="b" l="l" r="r" t="t"/>
              <a:pathLst>
                <a:path extrusionOk="0" h="6265" w="7242">
                  <a:moveTo>
                    <a:pt x="6224" y="0"/>
                  </a:moveTo>
                  <a:lnTo>
                    <a:pt x="6143" y="41"/>
                  </a:lnTo>
                  <a:lnTo>
                    <a:pt x="3092" y="2319"/>
                  </a:lnTo>
                  <a:lnTo>
                    <a:pt x="1547" y="3498"/>
                  </a:lnTo>
                  <a:lnTo>
                    <a:pt x="896" y="3986"/>
                  </a:lnTo>
                  <a:lnTo>
                    <a:pt x="570" y="4271"/>
                  </a:lnTo>
                  <a:lnTo>
                    <a:pt x="326" y="4556"/>
                  </a:lnTo>
                  <a:lnTo>
                    <a:pt x="164" y="4800"/>
                  </a:lnTo>
                  <a:lnTo>
                    <a:pt x="42" y="5085"/>
                  </a:lnTo>
                  <a:lnTo>
                    <a:pt x="1" y="5410"/>
                  </a:lnTo>
                  <a:lnTo>
                    <a:pt x="82" y="5695"/>
                  </a:lnTo>
                  <a:lnTo>
                    <a:pt x="204" y="5980"/>
                  </a:lnTo>
                  <a:lnTo>
                    <a:pt x="326" y="6061"/>
                  </a:lnTo>
                  <a:lnTo>
                    <a:pt x="448" y="6142"/>
                  </a:lnTo>
                  <a:lnTo>
                    <a:pt x="570" y="6224"/>
                  </a:lnTo>
                  <a:lnTo>
                    <a:pt x="692" y="6264"/>
                  </a:lnTo>
                  <a:lnTo>
                    <a:pt x="977" y="6264"/>
                  </a:lnTo>
                  <a:lnTo>
                    <a:pt x="1181" y="6183"/>
                  </a:lnTo>
                  <a:lnTo>
                    <a:pt x="1343" y="6102"/>
                  </a:lnTo>
                  <a:lnTo>
                    <a:pt x="1709" y="5898"/>
                  </a:lnTo>
                  <a:lnTo>
                    <a:pt x="2482" y="5329"/>
                  </a:lnTo>
                  <a:lnTo>
                    <a:pt x="3987" y="4271"/>
                  </a:lnTo>
                  <a:lnTo>
                    <a:pt x="5614" y="2970"/>
                  </a:lnTo>
                  <a:lnTo>
                    <a:pt x="7160" y="1668"/>
                  </a:lnTo>
                  <a:lnTo>
                    <a:pt x="7241" y="1587"/>
                  </a:lnTo>
                  <a:lnTo>
                    <a:pt x="7241" y="1546"/>
                  </a:lnTo>
                  <a:lnTo>
                    <a:pt x="7201" y="1465"/>
                  </a:lnTo>
                  <a:lnTo>
                    <a:pt x="7160" y="1424"/>
                  </a:lnTo>
                  <a:lnTo>
                    <a:pt x="7038" y="1343"/>
                  </a:lnTo>
                  <a:lnTo>
                    <a:pt x="6997" y="1343"/>
                  </a:lnTo>
                  <a:lnTo>
                    <a:pt x="6916" y="1383"/>
                  </a:lnTo>
                  <a:lnTo>
                    <a:pt x="5655" y="2441"/>
                  </a:lnTo>
                  <a:lnTo>
                    <a:pt x="4394" y="3458"/>
                  </a:lnTo>
                  <a:lnTo>
                    <a:pt x="3092" y="4434"/>
                  </a:lnTo>
                  <a:lnTo>
                    <a:pt x="1750" y="5410"/>
                  </a:lnTo>
                  <a:lnTo>
                    <a:pt x="1465" y="5613"/>
                  </a:lnTo>
                  <a:lnTo>
                    <a:pt x="1140" y="5817"/>
                  </a:lnTo>
                  <a:lnTo>
                    <a:pt x="936" y="5858"/>
                  </a:lnTo>
                  <a:lnTo>
                    <a:pt x="774" y="5898"/>
                  </a:lnTo>
                  <a:lnTo>
                    <a:pt x="611" y="5858"/>
                  </a:lnTo>
                  <a:lnTo>
                    <a:pt x="489" y="5695"/>
                  </a:lnTo>
                  <a:lnTo>
                    <a:pt x="408" y="5573"/>
                  </a:lnTo>
                  <a:lnTo>
                    <a:pt x="367" y="5451"/>
                  </a:lnTo>
                  <a:lnTo>
                    <a:pt x="367" y="5288"/>
                  </a:lnTo>
                  <a:lnTo>
                    <a:pt x="408" y="5166"/>
                  </a:lnTo>
                  <a:lnTo>
                    <a:pt x="530" y="4881"/>
                  </a:lnTo>
                  <a:lnTo>
                    <a:pt x="733" y="4637"/>
                  </a:lnTo>
                  <a:lnTo>
                    <a:pt x="1018" y="4393"/>
                  </a:lnTo>
                  <a:lnTo>
                    <a:pt x="1303" y="4149"/>
                  </a:lnTo>
                  <a:lnTo>
                    <a:pt x="1913" y="3661"/>
                  </a:lnTo>
                  <a:lnTo>
                    <a:pt x="3255" y="2644"/>
                  </a:lnTo>
                  <a:lnTo>
                    <a:pt x="6346" y="366"/>
                  </a:lnTo>
                  <a:lnTo>
                    <a:pt x="6387" y="326"/>
                  </a:lnTo>
                  <a:lnTo>
                    <a:pt x="6428" y="244"/>
                  </a:lnTo>
                  <a:lnTo>
                    <a:pt x="6387" y="122"/>
                  </a:lnTo>
                  <a:lnTo>
                    <a:pt x="6346" y="41"/>
                  </a:lnTo>
                  <a:lnTo>
                    <a:pt x="6265" y="41"/>
                  </a:lnTo>
                  <a:lnTo>
                    <a:pt x="622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7"/>
            <p:cNvSpPr/>
            <p:nvPr/>
          </p:nvSpPr>
          <p:spPr>
            <a:xfrm flipH="1" rot="8100000">
              <a:off x="7985425" y="4705653"/>
              <a:ext cx="688850" cy="510943"/>
            </a:xfrm>
            <a:custGeom>
              <a:rect b="b" l="l" r="r" t="t"/>
              <a:pathLst>
                <a:path extrusionOk="0" h="5492" w="7404">
                  <a:moveTo>
                    <a:pt x="6712" y="366"/>
                  </a:moveTo>
                  <a:lnTo>
                    <a:pt x="6875" y="407"/>
                  </a:lnTo>
                  <a:lnTo>
                    <a:pt x="6956" y="488"/>
                  </a:lnTo>
                  <a:lnTo>
                    <a:pt x="6997" y="610"/>
                  </a:lnTo>
                  <a:lnTo>
                    <a:pt x="6997" y="773"/>
                  </a:lnTo>
                  <a:lnTo>
                    <a:pt x="6956" y="895"/>
                  </a:lnTo>
                  <a:lnTo>
                    <a:pt x="6875" y="1058"/>
                  </a:lnTo>
                  <a:lnTo>
                    <a:pt x="6712" y="1302"/>
                  </a:lnTo>
                  <a:lnTo>
                    <a:pt x="6509" y="1505"/>
                  </a:lnTo>
                  <a:lnTo>
                    <a:pt x="6305" y="1668"/>
                  </a:lnTo>
                  <a:lnTo>
                    <a:pt x="5817" y="1953"/>
                  </a:lnTo>
                  <a:lnTo>
                    <a:pt x="4760" y="2685"/>
                  </a:lnTo>
                  <a:lnTo>
                    <a:pt x="3458" y="3580"/>
                  </a:lnTo>
                  <a:lnTo>
                    <a:pt x="2116" y="4475"/>
                  </a:lnTo>
                  <a:lnTo>
                    <a:pt x="1546" y="4800"/>
                  </a:lnTo>
                  <a:lnTo>
                    <a:pt x="1262" y="4963"/>
                  </a:lnTo>
                  <a:lnTo>
                    <a:pt x="936" y="5044"/>
                  </a:lnTo>
                  <a:lnTo>
                    <a:pt x="733" y="5125"/>
                  </a:lnTo>
                  <a:lnTo>
                    <a:pt x="489" y="5125"/>
                  </a:lnTo>
                  <a:lnTo>
                    <a:pt x="407" y="5085"/>
                  </a:lnTo>
                  <a:lnTo>
                    <a:pt x="367" y="5003"/>
                  </a:lnTo>
                  <a:lnTo>
                    <a:pt x="367" y="4881"/>
                  </a:lnTo>
                  <a:lnTo>
                    <a:pt x="407" y="4759"/>
                  </a:lnTo>
                  <a:lnTo>
                    <a:pt x="489" y="4637"/>
                  </a:lnTo>
                  <a:lnTo>
                    <a:pt x="733" y="4434"/>
                  </a:lnTo>
                  <a:lnTo>
                    <a:pt x="1140" y="4027"/>
                  </a:lnTo>
                  <a:lnTo>
                    <a:pt x="1994" y="3254"/>
                  </a:lnTo>
                  <a:lnTo>
                    <a:pt x="2889" y="2482"/>
                  </a:lnTo>
                  <a:lnTo>
                    <a:pt x="3824" y="1790"/>
                  </a:lnTo>
                  <a:lnTo>
                    <a:pt x="4719" y="1180"/>
                  </a:lnTo>
                  <a:lnTo>
                    <a:pt x="5167" y="854"/>
                  </a:lnTo>
                  <a:lnTo>
                    <a:pt x="5655" y="610"/>
                  </a:lnTo>
                  <a:lnTo>
                    <a:pt x="5899" y="488"/>
                  </a:lnTo>
                  <a:lnTo>
                    <a:pt x="6183" y="407"/>
                  </a:lnTo>
                  <a:lnTo>
                    <a:pt x="6427" y="366"/>
                  </a:lnTo>
                  <a:close/>
                  <a:moveTo>
                    <a:pt x="6265" y="0"/>
                  </a:moveTo>
                  <a:lnTo>
                    <a:pt x="5980" y="82"/>
                  </a:lnTo>
                  <a:lnTo>
                    <a:pt x="5533" y="244"/>
                  </a:lnTo>
                  <a:lnTo>
                    <a:pt x="5126" y="488"/>
                  </a:lnTo>
                  <a:lnTo>
                    <a:pt x="4312" y="1017"/>
                  </a:lnTo>
                  <a:lnTo>
                    <a:pt x="3092" y="1871"/>
                  </a:lnTo>
                  <a:lnTo>
                    <a:pt x="1912" y="2807"/>
                  </a:lnTo>
                  <a:lnTo>
                    <a:pt x="814" y="3824"/>
                  </a:lnTo>
                  <a:lnTo>
                    <a:pt x="570" y="4027"/>
                  </a:lnTo>
                  <a:lnTo>
                    <a:pt x="285" y="4312"/>
                  </a:lnTo>
                  <a:lnTo>
                    <a:pt x="82" y="4597"/>
                  </a:lnTo>
                  <a:lnTo>
                    <a:pt x="1" y="4719"/>
                  </a:lnTo>
                  <a:lnTo>
                    <a:pt x="1" y="4881"/>
                  </a:lnTo>
                  <a:lnTo>
                    <a:pt x="1" y="5085"/>
                  </a:lnTo>
                  <a:lnTo>
                    <a:pt x="41" y="5207"/>
                  </a:lnTo>
                  <a:lnTo>
                    <a:pt x="123" y="5329"/>
                  </a:lnTo>
                  <a:lnTo>
                    <a:pt x="204" y="5410"/>
                  </a:lnTo>
                  <a:lnTo>
                    <a:pt x="285" y="5451"/>
                  </a:lnTo>
                  <a:lnTo>
                    <a:pt x="407" y="5492"/>
                  </a:lnTo>
                  <a:lnTo>
                    <a:pt x="692" y="5492"/>
                  </a:lnTo>
                  <a:lnTo>
                    <a:pt x="1018" y="5410"/>
                  </a:lnTo>
                  <a:lnTo>
                    <a:pt x="1302" y="5329"/>
                  </a:lnTo>
                  <a:lnTo>
                    <a:pt x="1790" y="5085"/>
                  </a:lnTo>
                  <a:lnTo>
                    <a:pt x="2523" y="4678"/>
                  </a:lnTo>
                  <a:lnTo>
                    <a:pt x="3214" y="4190"/>
                  </a:lnTo>
                  <a:lnTo>
                    <a:pt x="4597" y="3254"/>
                  </a:lnTo>
                  <a:lnTo>
                    <a:pt x="5858" y="2400"/>
                  </a:lnTo>
                  <a:lnTo>
                    <a:pt x="6387" y="2034"/>
                  </a:lnTo>
                  <a:lnTo>
                    <a:pt x="6672" y="1831"/>
                  </a:lnTo>
                  <a:lnTo>
                    <a:pt x="6916" y="1627"/>
                  </a:lnTo>
                  <a:lnTo>
                    <a:pt x="7038" y="1505"/>
                  </a:lnTo>
                  <a:lnTo>
                    <a:pt x="7160" y="1343"/>
                  </a:lnTo>
                  <a:lnTo>
                    <a:pt x="7282" y="1139"/>
                  </a:lnTo>
                  <a:lnTo>
                    <a:pt x="7363" y="936"/>
                  </a:lnTo>
                  <a:lnTo>
                    <a:pt x="7404" y="732"/>
                  </a:lnTo>
                  <a:lnTo>
                    <a:pt x="7404" y="529"/>
                  </a:lnTo>
                  <a:lnTo>
                    <a:pt x="7322" y="366"/>
                  </a:lnTo>
                  <a:lnTo>
                    <a:pt x="7200" y="204"/>
                  </a:lnTo>
                  <a:lnTo>
                    <a:pt x="7078" y="82"/>
                  </a:lnTo>
                  <a:lnTo>
                    <a:pt x="6956" y="41"/>
                  </a:lnTo>
                  <a:lnTo>
                    <a:pt x="679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5" name="Google Shape;965;p27"/>
          <p:cNvGrpSpPr/>
          <p:nvPr/>
        </p:nvGrpSpPr>
        <p:grpSpPr>
          <a:xfrm flipH="1" rot="10800000">
            <a:off x="8440811" y="1949714"/>
            <a:ext cx="307124" cy="305294"/>
            <a:chOff x="1026043" y="1162815"/>
            <a:chExt cx="307124" cy="305294"/>
          </a:xfrm>
        </p:grpSpPr>
        <p:sp>
          <p:nvSpPr>
            <p:cNvPr id="966" name="Google Shape;966;p27"/>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7"/>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7"/>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7"/>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7"/>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7"/>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7"/>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7"/>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4" name="Google Shape;974;p27"/>
          <p:cNvSpPr/>
          <p:nvPr/>
        </p:nvSpPr>
        <p:spPr>
          <a:xfrm flipH="1" rot="10800000">
            <a:off x="7693866" y="4513493"/>
            <a:ext cx="303418" cy="305294"/>
          </a:xfrm>
          <a:custGeom>
            <a:rect b="b" l="l" r="r" t="t"/>
            <a:pathLst>
              <a:path extrusionOk="0" h="6672" w="6631">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7"/>
          <p:cNvSpPr/>
          <p:nvPr/>
        </p:nvSpPr>
        <p:spPr>
          <a:xfrm flipH="1" rot="10800000">
            <a:off x="809465" y="793296"/>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7"/>
          <p:cNvSpPr/>
          <p:nvPr/>
        </p:nvSpPr>
        <p:spPr>
          <a:xfrm flipH="1" rot="10800000">
            <a:off x="453367" y="3409409"/>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7" name="Google Shape;977;p27"/>
          <p:cNvGrpSpPr/>
          <p:nvPr/>
        </p:nvGrpSpPr>
        <p:grpSpPr>
          <a:xfrm flipH="1" rot="10800000">
            <a:off x="4417491" y="4513491"/>
            <a:ext cx="309000" cy="305294"/>
            <a:chOff x="8360310" y="1124637"/>
            <a:chExt cx="309000" cy="305294"/>
          </a:xfrm>
        </p:grpSpPr>
        <p:sp>
          <p:nvSpPr>
            <p:cNvPr id="978" name="Google Shape;978;p27"/>
            <p:cNvSpPr/>
            <p:nvPr/>
          </p:nvSpPr>
          <p:spPr>
            <a:xfrm>
              <a:off x="8360310" y="1124637"/>
              <a:ext cx="309000" cy="305294"/>
            </a:xfrm>
            <a:custGeom>
              <a:rect b="b" l="l" r="r" t="t"/>
              <a:pathLst>
                <a:path extrusionOk="0" h="6672" w="6753">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7"/>
            <p:cNvSpPr/>
            <p:nvPr/>
          </p:nvSpPr>
          <p:spPr>
            <a:xfrm>
              <a:off x="8444093" y="1206543"/>
              <a:ext cx="169394" cy="160105"/>
            </a:xfrm>
            <a:custGeom>
              <a:rect b="b" l="l" r="r" t="t"/>
              <a:pathLst>
                <a:path extrusionOk="0" h="3499" w="3702">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7"/>
            <p:cNvSpPr/>
            <p:nvPr/>
          </p:nvSpPr>
          <p:spPr>
            <a:xfrm>
              <a:off x="8535287" y="1236332"/>
              <a:ext cx="18623" cy="18669"/>
            </a:xfrm>
            <a:custGeom>
              <a:rect b="b" l="l" r="r" t="t"/>
              <a:pathLst>
                <a:path extrusionOk="0" h="408" w="407">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7"/>
            <p:cNvSpPr/>
            <p:nvPr/>
          </p:nvSpPr>
          <p:spPr>
            <a:xfrm>
              <a:off x="8492458" y="1241914"/>
              <a:ext cx="18669" cy="18669"/>
            </a:xfrm>
            <a:custGeom>
              <a:rect b="b" l="l" r="r" t="t"/>
              <a:pathLst>
                <a:path extrusionOk="0" h="408" w="408">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7"/>
            <p:cNvSpPr/>
            <p:nvPr/>
          </p:nvSpPr>
          <p:spPr>
            <a:xfrm>
              <a:off x="8477587" y="1290326"/>
              <a:ext cx="16793" cy="18623"/>
            </a:xfrm>
            <a:custGeom>
              <a:rect b="b" l="l" r="r" t="t"/>
              <a:pathLst>
                <a:path extrusionOk="0" h="407" w="367">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7"/>
            <p:cNvSpPr/>
            <p:nvPr/>
          </p:nvSpPr>
          <p:spPr>
            <a:xfrm>
              <a:off x="8516664" y="1318238"/>
              <a:ext cx="16793" cy="18669"/>
            </a:xfrm>
            <a:custGeom>
              <a:rect b="b" l="l" r="r" t="t"/>
              <a:pathLst>
                <a:path extrusionOk="0" h="408" w="367">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7"/>
            <p:cNvSpPr/>
            <p:nvPr/>
          </p:nvSpPr>
          <p:spPr>
            <a:xfrm>
              <a:off x="8561324" y="1280991"/>
              <a:ext cx="16793" cy="16793"/>
            </a:xfrm>
            <a:custGeom>
              <a:rect b="b" l="l" r="r" t="t"/>
              <a:pathLst>
                <a:path extrusionOk="0" h="367" w="367">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7"/>
            <p:cNvSpPr/>
            <p:nvPr/>
          </p:nvSpPr>
          <p:spPr>
            <a:xfrm>
              <a:off x="8522247" y="1271702"/>
              <a:ext cx="16793" cy="18669"/>
            </a:xfrm>
            <a:custGeom>
              <a:rect b="b" l="l" r="r" t="t"/>
              <a:pathLst>
                <a:path extrusionOk="0" h="408" w="367">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3">
    <p:spTree>
      <p:nvGrpSpPr>
        <p:cNvPr id="986" name="Shape 986"/>
        <p:cNvGrpSpPr/>
        <p:nvPr/>
      </p:nvGrpSpPr>
      <p:grpSpPr>
        <a:xfrm>
          <a:off x="0" y="0"/>
          <a:ext cx="0" cy="0"/>
          <a:chOff x="0" y="0"/>
          <a:chExt cx="0" cy="0"/>
        </a:xfrm>
      </p:grpSpPr>
      <p:sp>
        <p:nvSpPr>
          <p:cNvPr id="987" name="Google Shape;987;p28"/>
          <p:cNvSpPr/>
          <p:nvPr/>
        </p:nvSpPr>
        <p:spPr>
          <a:xfrm>
            <a:off x="-3676400" y="309862"/>
            <a:ext cx="7013009" cy="4031020"/>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8"/>
          <p:cNvSpPr txBox="1"/>
          <p:nvPr>
            <p:ph type="title"/>
          </p:nvPr>
        </p:nvSpPr>
        <p:spPr>
          <a:xfrm>
            <a:off x="4838575" y="1553875"/>
            <a:ext cx="3090900" cy="1076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989" name="Google Shape;989;p28"/>
          <p:cNvSpPr txBox="1"/>
          <p:nvPr>
            <p:ph idx="1" type="subTitle"/>
          </p:nvPr>
        </p:nvSpPr>
        <p:spPr>
          <a:xfrm>
            <a:off x="4838625" y="2864500"/>
            <a:ext cx="3090900" cy="8130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990" name="Google Shape;990;p28"/>
          <p:cNvSpPr/>
          <p:nvPr/>
        </p:nvSpPr>
        <p:spPr>
          <a:xfrm>
            <a:off x="8040841" y="3027362"/>
            <a:ext cx="5171118" cy="2972279"/>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8"/>
          <p:cNvSpPr/>
          <p:nvPr/>
        </p:nvSpPr>
        <p:spPr>
          <a:xfrm>
            <a:off x="2005792" y="556443"/>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8"/>
          <p:cNvSpPr/>
          <p:nvPr/>
        </p:nvSpPr>
        <p:spPr>
          <a:xfrm>
            <a:off x="7455664" y="64208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8"/>
          <p:cNvSpPr/>
          <p:nvPr/>
        </p:nvSpPr>
        <p:spPr>
          <a:xfrm>
            <a:off x="291289" y="4666101"/>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4" name="Google Shape;994;p28"/>
          <p:cNvGrpSpPr/>
          <p:nvPr/>
        </p:nvGrpSpPr>
        <p:grpSpPr>
          <a:xfrm rot="-5400000">
            <a:off x="-1004624" y="-1403142"/>
            <a:ext cx="1915490" cy="2459786"/>
            <a:chOff x="2659350" y="1746500"/>
            <a:chExt cx="379350" cy="487125"/>
          </a:xfrm>
        </p:grpSpPr>
        <p:sp>
          <p:nvSpPr>
            <p:cNvPr id="995" name="Google Shape;995;p28"/>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8"/>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8"/>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8" name="Google Shape;998;p28"/>
          <p:cNvSpPr/>
          <p:nvPr/>
        </p:nvSpPr>
        <p:spPr>
          <a:xfrm>
            <a:off x="2776021" y="4470672"/>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9" name="Google Shape;999;p28"/>
          <p:cNvGrpSpPr/>
          <p:nvPr/>
        </p:nvGrpSpPr>
        <p:grpSpPr>
          <a:xfrm>
            <a:off x="7693887" y="3395809"/>
            <a:ext cx="2408503" cy="2408503"/>
            <a:chOff x="7349044" y="3624409"/>
            <a:chExt cx="2408503" cy="2408503"/>
          </a:xfrm>
        </p:grpSpPr>
        <p:sp>
          <p:nvSpPr>
            <p:cNvPr id="1000" name="Google Shape;1000;p28"/>
            <p:cNvSpPr/>
            <p:nvPr/>
          </p:nvSpPr>
          <p:spPr>
            <a:xfrm flipH="1" rot="8100000">
              <a:off x="7661995" y="4016892"/>
              <a:ext cx="1782600" cy="1623537"/>
            </a:xfrm>
            <a:custGeom>
              <a:rect b="b" l="l" r="r" t="t"/>
              <a:pathLst>
                <a:path extrusionOk="0" h="17451" w="19160">
                  <a:moveTo>
                    <a:pt x="9682" y="0"/>
                  </a:moveTo>
                  <a:lnTo>
                    <a:pt x="9600" y="41"/>
                  </a:lnTo>
                  <a:lnTo>
                    <a:pt x="9560" y="82"/>
                  </a:lnTo>
                  <a:lnTo>
                    <a:pt x="7892" y="1668"/>
                  </a:lnTo>
                  <a:lnTo>
                    <a:pt x="6306" y="3295"/>
                  </a:lnTo>
                  <a:lnTo>
                    <a:pt x="5533" y="4109"/>
                  </a:lnTo>
                  <a:lnTo>
                    <a:pt x="4760" y="4963"/>
                  </a:lnTo>
                  <a:lnTo>
                    <a:pt x="4028" y="5858"/>
                  </a:lnTo>
                  <a:lnTo>
                    <a:pt x="3336" y="6753"/>
                  </a:lnTo>
                  <a:lnTo>
                    <a:pt x="2686" y="7688"/>
                  </a:lnTo>
                  <a:lnTo>
                    <a:pt x="2075" y="8624"/>
                  </a:lnTo>
                  <a:lnTo>
                    <a:pt x="1506" y="9600"/>
                  </a:lnTo>
                  <a:lnTo>
                    <a:pt x="1018" y="10617"/>
                  </a:lnTo>
                  <a:lnTo>
                    <a:pt x="611" y="11552"/>
                  </a:lnTo>
                  <a:lnTo>
                    <a:pt x="448" y="12000"/>
                  </a:lnTo>
                  <a:lnTo>
                    <a:pt x="286" y="12488"/>
                  </a:lnTo>
                  <a:lnTo>
                    <a:pt x="164" y="12976"/>
                  </a:lnTo>
                  <a:lnTo>
                    <a:pt x="42" y="13464"/>
                  </a:lnTo>
                  <a:lnTo>
                    <a:pt x="1" y="13993"/>
                  </a:lnTo>
                  <a:lnTo>
                    <a:pt x="1" y="14481"/>
                  </a:lnTo>
                  <a:lnTo>
                    <a:pt x="42" y="14969"/>
                  </a:lnTo>
                  <a:lnTo>
                    <a:pt x="123" y="15417"/>
                  </a:lnTo>
                  <a:lnTo>
                    <a:pt x="286" y="15823"/>
                  </a:lnTo>
                  <a:lnTo>
                    <a:pt x="489" y="16230"/>
                  </a:lnTo>
                  <a:lnTo>
                    <a:pt x="733" y="16556"/>
                  </a:lnTo>
                  <a:lnTo>
                    <a:pt x="1059" y="16881"/>
                  </a:lnTo>
                  <a:lnTo>
                    <a:pt x="1465" y="17125"/>
                  </a:lnTo>
                  <a:lnTo>
                    <a:pt x="1913" y="17288"/>
                  </a:lnTo>
                  <a:lnTo>
                    <a:pt x="2441" y="17410"/>
                  </a:lnTo>
                  <a:lnTo>
                    <a:pt x="2930" y="17450"/>
                  </a:lnTo>
                  <a:lnTo>
                    <a:pt x="3458" y="17369"/>
                  </a:lnTo>
                  <a:lnTo>
                    <a:pt x="3987" y="17288"/>
                  </a:lnTo>
                  <a:lnTo>
                    <a:pt x="4516" y="17125"/>
                  </a:lnTo>
                  <a:lnTo>
                    <a:pt x="5004" y="16922"/>
                  </a:lnTo>
                  <a:lnTo>
                    <a:pt x="5492" y="16678"/>
                  </a:lnTo>
                  <a:lnTo>
                    <a:pt x="5940" y="16434"/>
                  </a:lnTo>
                  <a:lnTo>
                    <a:pt x="7038" y="15783"/>
                  </a:lnTo>
                  <a:lnTo>
                    <a:pt x="7567" y="15498"/>
                  </a:lnTo>
                  <a:lnTo>
                    <a:pt x="8136" y="15213"/>
                  </a:lnTo>
                  <a:lnTo>
                    <a:pt x="8665" y="15051"/>
                  </a:lnTo>
                  <a:lnTo>
                    <a:pt x="9194" y="14888"/>
                  </a:lnTo>
                  <a:lnTo>
                    <a:pt x="10251" y="14644"/>
                  </a:lnTo>
                  <a:lnTo>
                    <a:pt x="11350" y="14481"/>
                  </a:lnTo>
                  <a:lnTo>
                    <a:pt x="12448" y="14278"/>
                  </a:lnTo>
                  <a:lnTo>
                    <a:pt x="13017" y="14156"/>
                  </a:lnTo>
                  <a:lnTo>
                    <a:pt x="13546" y="13993"/>
                  </a:lnTo>
                  <a:lnTo>
                    <a:pt x="14075" y="13830"/>
                  </a:lnTo>
                  <a:lnTo>
                    <a:pt x="14563" y="13627"/>
                  </a:lnTo>
                  <a:lnTo>
                    <a:pt x="15092" y="13342"/>
                  </a:lnTo>
                  <a:lnTo>
                    <a:pt x="15580" y="13017"/>
                  </a:lnTo>
                  <a:lnTo>
                    <a:pt x="16027" y="12651"/>
                  </a:lnTo>
                  <a:lnTo>
                    <a:pt x="16434" y="12244"/>
                  </a:lnTo>
                  <a:lnTo>
                    <a:pt x="16800" y="11837"/>
                  </a:lnTo>
                  <a:lnTo>
                    <a:pt x="17126" y="11390"/>
                  </a:lnTo>
                  <a:lnTo>
                    <a:pt x="17410" y="10902"/>
                  </a:lnTo>
                  <a:lnTo>
                    <a:pt x="17695" y="10413"/>
                  </a:lnTo>
                  <a:lnTo>
                    <a:pt x="17939" y="9885"/>
                  </a:lnTo>
                  <a:lnTo>
                    <a:pt x="18142" y="9356"/>
                  </a:lnTo>
                  <a:lnTo>
                    <a:pt x="18305" y="8786"/>
                  </a:lnTo>
                  <a:lnTo>
                    <a:pt x="18509" y="8258"/>
                  </a:lnTo>
                  <a:lnTo>
                    <a:pt x="18753" y="7119"/>
                  </a:lnTo>
                  <a:lnTo>
                    <a:pt x="18956" y="6020"/>
                  </a:lnTo>
                  <a:lnTo>
                    <a:pt x="19159" y="4759"/>
                  </a:lnTo>
                  <a:lnTo>
                    <a:pt x="19159" y="4678"/>
                  </a:lnTo>
                  <a:lnTo>
                    <a:pt x="19119" y="4637"/>
                  </a:lnTo>
                  <a:lnTo>
                    <a:pt x="18997" y="4556"/>
                  </a:lnTo>
                  <a:lnTo>
                    <a:pt x="18875" y="4556"/>
                  </a:lnTo>
                  <a:lnTo>
                    <a:pt x="18834" y="4597"/>
                  </a:lnTo>
                  <a:lnTo>
                    <a:pt x="18793" y="4678"/>
                  </a:lnTo>
                  <a:lnTo>
                    <a:pt x="18631" y="5776"/>
                  </a:lnTo>
                  <a:lnTo>
                    <a:pt x="18427" y="6915"/>
                  </a:lnTo>
                  <a:lnTo>
                    <a:pt x="18183" y="8014"/>
                  </a:lnTo>
                  <a:lnTo>
                    <a:pt x="18020" y="8583"/>
                  </a:lnTo>
                  <a:lnTo>
                    <a:pt x="17858" y="9112"/>
                  </a:lnTo>
                  <a:lnTo>
                    <a:pt x="17654" y="9641"/>
                  </a:lnTo>
                  <a:lnTo>
                    <a:pt x="17410" y="10129"/>
                  </a:lnTo>
                  <a:lnTo>
                    <a:pt x="17166" y="10658"/>
                  </a:lnTo>
                  <a:lnTo>
                    <a:pt x="16882" y="11105"/>
                  </a:lnTo>
                  <a:lnTo>
                    <a:pt x="16556" y="11552"/>
                  </a:lnTo>
                  <a:lnTo>
                    <a:pt x="16190" y="12000"/>
                  </a:lnTo>
                  <a:lnTo>
                    <a:pt x="15743" y="12407"/>
                  </a:lnTo>
                  <a:lnTo>
                    <a:pt x="15295" y="12732"/>
                  </a:lnTo>
                  <a:lnTo>
                    <a:pt x="14848" y="13057"/>
                  </a:lnTo>
                  <a:lnTo>
                    <a:pt x="14400" y="13301"/>
                  </a:lnTo>
                  <a:lnTo>
                    <a:pt x="13912" y="13505"/>
                  </a:lnTo>
                  <a:lnTo>
                    <a:pt x="13383" y="13668"/>
                  </a:lnTo>
                  <a:lnTo>
                    <a:pt x="12895" y="13790"/>
                  </a:lnTo>
                  <a:lnTo>
                    <a:pt x="12366" y="13912"/>
                  </a:lnTo>
                  <a:lnTo>
                    <a:pt x="11309" y="14115"/>
                  </a:lnTo>
                  <a:lnTo>
                    <a:pt x="10251" y="14278"/>
                  </a:lnTo>
                  <a:lnTo>
                    <a:pt x="9194" y="14522"/>
                  </a:lnTo>
                  <a:lnTo>
                    <a:pt x="8665" y="14644"/>
                  </a:lnTo>
                  <a:lnTo>
                    <a:pt x="8177" y="14847"/>
                  </a:lnTo>
                  <a:lnTo>
                    <a:pt x="7689" y="15051"/>
                  </a:lnTo>
                  <a:lnTo>
                    <a:pt x="7201" y="15254"/>
                  </a:lnTo>
                  <a:lnTo>
                    <a:pt x="6224" y="15823"/>
                  </a:lnTo>
                  <a:lnTo>
                    <a:pt x="5248" y="16393"/>
                  </a:lnTo>
                  <a:lnTo>
                    <a:pt x="4760" y="16637"/>
                  </a:lnTo>
                  <a:lnTo>
                    <a:pt x="4231" y="16840"/>
                  </a:lnTo>
                  <a:lnTo>
                    <a:pt x="3702" y="16962"/>
                  </a:lnTo>
                  <a:lnTo>
                    <a:pt x="3133" y="17044"/>
                  </a:lnTo>
                  <a:lnTo>
                    <a:pt x="2645" y="17044"/>
                  </a:lnTo>
                  <a:lnTo>
                    <a:pt x="2157" y="16962"/>
                  </a:lnTo>
                  <a:lnTo>
                    <a:pt x="1913" y="16922"/>
                  </a:lnTo>
                  <a:lnTo>
                    <a:pt x="1709" y="16800"/>
                  </a:lnTo>
                  <a:lnTo>
                    <a:pt x="1465" y="16718"/>
                  </a:lnTo>
                  <a:lnTo>
                    <a:pt x="1262" y="16556"/>
                  </a:lnTo>
                  <a:lnTo>
                    <a:pt x="977" y="16271"/>
                  </a:lnTo>
                  <a:lnTo>
                    <a:pt x="692" y="15905"/>
                  </a:lnTo>
                  <a:lnTo>
                    <a:pt x="530" y="15498"/>
                  </a:lnTo>
                  <a:lnTo>
                    <a:pt x="408" y="15051"/>
                  </a:lnTo>
                  <a:lnTo>
                    <a:pt x="367" y="14603"/>
                  </a:lnTo>
                  <a:lnTo>
                    <a:pt x="367" y="14115"/>
                  </a:lnTo>
                  <a:lnTo>
                    <a:pt x="408" y="13668"/>
                  </a:lnTo>
                  <a:lnTo>
                    <a:pt x="489" y="13179"/>
                  </a:lnTo>
                  <a:lnTo>
                    <a:pt x="611" y="12732"/>
                  </a:lnTo>
                  <a:lnTo>
                    <a:pt x="733" y="12285"/>
                  </a:lnTo>
                  <a:lnTo>
                    <a:pt x="1059" y="11390"/>
                  </a:lnTo>
                  <a:lnTo>
                    <a:pt x="1506" y="10413"/>
                  </a:lnTo>
                  <a:lnTo>
                    <a:pt x="2035" y="9437"/>
                  </a:lnTo>
                  <a:lnTo>
                    <a:pt x="2604" y="8502"/>
                  </a:lnTo>
                  <a:lnTo>
                    <a:pt x="3174" y="7607"/>
                  </a:lnTo>
                  <a:lnTo>
                    <a:pt x="3824" y="6712"/>
                  </a:lnTo>
                  <a:lnTo>
                    <a:pt x="4516" y="5858"/>
                  </a:lnTo>
                  <a:lnTo>
                    <a:pt x="5207" y="5004"/>
                  </a:lnTo>
                  <a:lnTo>
                    <a:pt x="5940" y="4190"/>
                  </a:lnTo>
                  <a:lnTo>
                    <a:pt x="7485" y="2604"/>
                  </a:lnTo>
                  <a:lnTo>
                    <a:pt x="9031" y="1099"/>
                  </a:lnTo>
                  <a:lnTo>
                    <a:pt x="9804" y="326"/>
                  </a:lnTo>
                  <a:lnTo>
                    <a:pt x="9845" y="244"/>
                  </a:lnTo>
                  <a:lnTo>
                    <a:pt x="9845" y="204"/>
                  </a:lnTo>
                  <a:lnTo>
                    <a:pt x="9845" y="122"/>
                  </a:lnTo>
                  <a:lnTo>
                    <a:pt x="9804" y="82"/>
                  </a:lnTo>
                  <a:lnTo>
                    <a:pt x="9763" y="41"/>
                  </a:lnTo>
                  <a:lnTo>
                    <a:pt x="9682"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8"/>
            <p:cNvSpPr/>
            <p:nvPr/>
          </p:nvSpPr>
          <p:spPr>
            <a:xfrm flipH="1" rot="8100000">
              <a:off x="7872293" y="4243499"/>
              <a:ext cx="1634949" cy="1309454"/>
            </a:xfrm>
            <a:custGeom>
              <a:rect b="b" l="l" r="r" t="t"/>
              <a:pathLst>
                <a:path extrusionOk="0" h="14075" w="17573">
                  <a:moveTo>
                    <a:pt x="14481" y="0"/>
                  </a:moveTo>
                  <a:lnTo>
                    <a:pt x="14400" y="41"/>
                  </a:lnTo>
                  <a:lnTo>
                    <a:pt x="12447" y="1099"/>
                  </a:lnTo>
                  <a:lnTo>
                    <a:pt x="10576" y="2238"/>
                  </a:lnTo>
                  <a:lnTo>
                    <a:pt x="8705" y="3458"/>
                  </a:lnTo>
                  <a:lnTo>
                    <a:pt x="6916" y="4760"/>
                  </a:lnTo>
                  <a:lnTo>
                    <a:pt x="5207" y="6142"/>
                  </a:lnTo>
                  <a:lnTo>
                    <a:pt x="3539" y="7566"/>
                  </a:lnTo>
                  <a:lnTo>
                    <a:pt x="1872" y="9112"/>
                  </a:lnTo>
                  <a:lnTo>
                    <a:pt x="1139" y="9844"/>
                  </a:lnTo>
                  <a:lnTo>
                    <a:pt x="814" y="10251"/>
                  </a:lnTo>
                  <a:lnTo>
                    <a:pt x="489" y="10658"/>
                  </a:lnTo>
                  <a:lnTo>
                    <a:pt x="285" y="11024"/>
                  </a:lnTo>
                  <a:lnTo>
                    <a:pt x="123" y="11471"/>
                  </a:lnTo>
                  <a:lnTo>
                    <a:pt x="41" y="11919"/>
                  </a:lnTo>
                  <a:lnTo>
                    <a:pt x="1" y="12325"/>
                  </a:lnTo>
                  <a:lnTo>
                    <a:pt x="82" y="12773"/>
                  </a:lnTo>
                  <a:lnTo>
                    <a:pt x="123" y="12976"/>
                  </a:lnTo>
                  <a:lnTo>
                    <a:pt x="204" y="13179"/>
                  </a:lnTo>
                  <a:lnTo>
                    <a:pt x="326" y="13342"/>
                  </a:lnTo>
                  <a:lnTo>
                    <a:pt x="448" y="13505"/>
                  </a:lnTo>
                  <a:lnTo>
                    <a:pt x="611" y="13668"/>
                  </a:lnTo>
                  <a:lnTo>
                    <a:pt x="814" y="13830"/>
                  </a:lnTo>
                  <a:lnTo>
                    <a:pt x="1017" y="13912"/>
                  </a:lnTo>
                  <a:lnTo>
                    <a:pt x="1262" y="13993"/>
                  </a:lnTo>
                  <a:lnTo>
                    <a:pt x="1465" y="14034"/>
                  </a:lnTo>
                  <a:lnTo>
                    <a:pt x="1709" y="14074"/>
                  </a:lnTo>
                  <a:lnTo>
                    <a:pt x="2156" y="14034"/>
                  </a:lnTo>
                  <a:lnTo>
                    <a:pt x="2645" y="13952"/>
                  </a:lnTo>
                  <a:lnTo>
                    <a:pt x="3092" y="13790"/>
                  </a:lnTo>
                  <a:lnTo>
                    <a:pt x="3539" y="13627"/>
                  </a:lnTo>
                  <a:lnTo>
                    <a:pt x="4353" y="13220"/>
                  </a:lnTo>
                  <a:lnTo>
                    <a:pt x="6183" y="12407"/>
                  </a:lnTo>
                  <a:lnTo>
                    <a:pt x="7973" y="11512"/>
                  </a:lnTo>
                  <a:lnTo>
                    <a:pt x="9722" y="10576"/>
                  </a:lnTo>
                  <a:lnTo>
                    <a:pt x="10576" y="10088"/>
                  </a:lnTo>
                  <a:lnTo>
                    <a:pt x="11431" y="9559"/>
                  </a:lnTo>
                  <a:lnTo>
                    <a:pt x="12203" y="9031"/>
                  </a:lnTo>
                  <a:lnTo>
                    <a:pt x="12976" y="8461"/>
                  </a:lnTo>
                  <a:lnTo>
                    <a:pt x="13749" y="7851"/>
                  </a:lnTo>
                  <a:lnTo>
                    <a:pt x="14481" y="7241"/>
                  </a:lnTo>
                  <a:lnTo>
                    <a:pt x="15173" y="6549"/>
                  </a:lnTo>
                  <a:lnTo>
                    <a:pt x="15824" y="5858"/>
                  </a:lnTo>
                  <a:lnTo>
                    <a:pt x="16434" y="5126"/>
                  </a:lnTo>
                  <a:lnTo>
                    <a:pt x="17003" y="4353"/>
                  </a:lnTo>
                  <a:lnTo>
                    <a:pt x="17532" y="3539"/>
                  </a:lnTo>
                  <a:lnTo>
                    <a:pt x="17573" y="3458"/>
                  </a:lnTo>
                  <a:lnTo>
                    <a:pt x="17573" y="3417"/>
                  </a:lnTo>
                  <a:lnTo>
                    <a:pt x="17532" y="3336"/>
                  </a:lnTo>
                  <a:lnTo>
                    <a:pt x="17491" y="3295"/>
                  </a:lnTo>
                  <a:lnTo>
                    <a:pt x="17288" y="3295"/>
                  </a:lnTo>
                  <a:lnTo>
                    <a:pt x="17207" y="3377"/>
                  </a:lnTo>
                  <a:lnTo>
                    <a:pt x="16718" y="4149"/>
                  </a:lnTo>
                  <a:lnTo>
                    <a:pt x="16190" y="4882"/>
                  </a:lnTo>
                  <a:lnTo>
                    <a:pt x="15580" y="5573"/>
                  </a:lnTo>
                  <a:lnTo>
                    <a:pt x="14929" y="6265"/>
                  </a:lnTo>
                  <a:lnTo>
                    <a:pt x="14278" y="6915"/>
                  </a:lnTo>
                  <a:lnTo>
                    <a:pt x="13586" y="7525"/>
                  </a:lnTo>
                  <a:lnTo>
                    <a:pt x="12854" y="8095"/>
                  </a:lnTo>
                  <a:lnTo>
                    <a:pt x="12122" y="8624"/>
                  </a:lnTo>
                  <a:lnTo>
                    <a:pt x="11349" y="9153"/>
                  </a:lnTo>
                  <a:lnTo>
                    <a:pt x="10536" y="9641"/>
                  </a:lnTo>
                  <a:lnTo>
                    <a:pt x="9763" y="10129"/>
                  </a:lnTo>
                  <a:lnTo>
                    <a:pt x="8909" y="10617"/>
                  </a:lnTo>
                  <a:lnTo>
                    <a:pt x="7241" y="11471"/>
                  </a:lnTo>
                  <a:lnTo>
                    <a:pt x="5573" y="12285"/>
                  </a:lnTo>
                  <a:lnTo>
                    <a:pt x="3865" y="13057"/>
                  </a:lnTo>
                  <a:lnTo>
                    <a:pt x="2970" y="13464"/>
                  </a:lnTo>
                  <a:lnTo>
                    <a:pt x="2522" y="13586"/>
                  </a:lnTo>
                  <a:lnTo>
                    <a:pt x="2034" y="13668"/>
                  </a:lnTo>
                  <a:lnTo>
                    <a:pt x="1790" y="13708"/>
                  </a:lnTo>
                  <a:lnTo>
                    <a:pt x="1587" y="13668"/>
                  </a:lnTo>
                  <a:lnTo>
                    <a:pt x="1384" y="13627"/>
                  </a:lnTo>
                  <a:lnTo>
                    <a:pt x="1180" y="13546"/>
                  </a:lnTo>
                  <a:lnTo>
                    <a:pt x="977" y="13464"/>
                  </a:lnTo>
                  <a:lnTo>
                    <a:pt x="814" y="13342"/>
                  </a:lnTo>
                  <a:lnTo>
                    <a:pt x="651" y="13179"/>
                  </a:lnTo>
                  <a:lnTo>
                    <a:pt x="529" y="12976"/>
                  </a:lnTo>
                  <a:lnTo>
                    <a:pt x="448" y="12773"/>
                  </a:lnTo>
                  <a:lnTo>
                    <a:pt x="407" y="12529"/>
                  </a:lnTo>
                  <a:lnTo>
                    <a:pt x="367" y="12325"/>
                  </a:lnTo>
                  <a:lnTo>
                    <a:pt x="367" y="12122"/>
                  </a:lnTo>
                  <a:lnTo>
                    <a:pt x="448" y="11674"/>
                  </a:lnTo>
                  <a:lnTo>
                    <a:pt x="570" y="11268"/>
                  </a:lnTo>
                  <a:lnTo>
                    <a:pt x="855" y="10820"/>
                  </a:lnTo>
                  <a:lnTo>
                    <a:pt x="1139" y="10413"/>
                  </a:lnTo>
                  <a:lnTo>
                    <a:pt x="1506" y="10007"/>
                  </a:lnTo>
                  <a:lnTo>
                    <a:pt x="1872" y="9641"/>
                  </a:lnTo>
                  <a:lnTo>
                    <a:pt x="3377" y="8217"/>
                  </a:lnTo>
                  <a:lnTo>
                    <a:pt x="4963" y="6834"/>
                  </a:lnTo>
                  <a:lnTo>
                    <a:pt x="6590" y="5492"/>
                  </a:lnTo>
                  <a:lnTo>
                    <a:pt x="8298" y="4231"/>
                  </a:lnTo>
                  <a:lnTo>
                    <a:pt x="10048" y="3010"/>
                  </a:lnTo>
                  <a:lnTo>
                    <a:pt x="11837" y="1912"/>
                  </a:lnTo>
                  <a:lnTo>
                    <a:pt x="13668" y="855"/>
                  </a:lnTo>
                  <a:lnTo>
                    <a:pt x="14603" y="366"/>
                  </a:lnTo>
                  <a:lnTo>
                    <a:pt x="14644" y="285"/>
                  </a:lnTo>
                  <a:lnTo>
                    <a:pt x="14685" y="244"/>
                  </a:lnTo>
                  <a:lnTo>
                    <a:pt x="14685" y="163"/>
                  </a:lnTo>
                  <a:lnTo>
                    <a:pt x="14644" y="122"/>
                  </a:lnTo>
                  <a:lnTo>
                    <a:pt x="14603" y="41"/>
                  </a:lnTo>
                  <a:lnTo>
                    <a:pt x="14563"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8"/>
            <p:cNvSpPr/>
            <p:nvPr/>
          </p:nvSpPr>
          <p:spPr>
            <a:xfrm flipH="1" rot="8100000">
              <a:off x="8893413" y="4510443"/>
              <a:ext cx="673778" cy="582858"/>
            </a:xfrm>
            <a:custGeom>
              <a:rect b="b" l="l" r="r" t="t"/>
              <a:pathLst>
                <a:path extrusionOk="0" h="6265" w="7242">
                  <a:moveTo>
                    <a:pt x="6224" y="0"/>
                  </a:moveTo>
                  <a:lnTo>
                    <a:pt x="6143" y="41"/>
                  </a:lnTo>
                  <a:lnTo>
                    <a:pt x="3092" y="2319"/>
                  </a:lnTo>
                  <a:lnTo>
                    <a:pt x="1547" y="3498"/>
                  </a:lnTo>
                  <a:lnTo>
                    <a:pt x="896" y="3986"/>
                  </a:lnTo>
                  <a:lnTo>
                    <a:pt x="570" y="4271"/>
                  </a:lnTo>
                  <a:lnTo>
                    <a:pt x="326" y="4556"/>
                  </a:lnTo>
                  <a:lnTo>
                    <a:pt x="164" y="4800"/>
                  </a:lnTo>
                  <a:lnTo>
                    <a:pt x="42" y="5085"/>
                  </a:lnTo>
                  <a:lnTo>
                    <a:pt x="1" y="5410"/>
                  </a:lnTo>
                  <a:lnTo>
                    <a:pt x="82" y="5695"/>
                  </a:lnTo>
                  <a:lnTo>
                    <a:pt x="204" y="5980"/>
                  </a:lnTo>
                  <a:lnTo>
                    <a:pt x="326" y="6061"/>
                  </a:lnTo>
                  <a:lnTo>
                    <a:pt x="448" y="6142"/>
                  </a:lnTo>
                  <a:lnTo>
                    <a:pt x="570" y="6224"/>
                  </a:lnTo>
                  <a:lnTo>
                    <a:pt x="692" y="6264"/>
                  </a:lnTo>
                  <a:lnTo>
                    <a:pt x="977" y="6264"/>
                  </a:lnTo>
                  <a:lnTo>
                    <a:pt x="1181" y="6183"/>
                  </a:lnTo>
                  <a:lnTo>
                    <a:pt x="1343" y="6102"/>
                  </a:lnTo>
                  <a:lnTo>
                    <a:pt x="1709" y="5898"/>
                  </a:lnTo>
                  <a:lnTo>
                    <a:pt x="2482" y="5329"/>
                  </a:lnTo>
                  <a:lnTo>
                    <a:pt x="3987" y="4271"/>
                  </a:lnTo>
                  <a:lnTo>
                    <a:pt x="5614" y="2970"/>
                  </a:lnTo>
                  <a:lnTo>
                    <a:pt x="7160" y="1668"/>
                  </a:lnTo>
                  <a:lnTo>
                    <a:pt x="7241" y="1587"/>
                  </a:lnTo>
                  <a:lnTo>
                    <a:pt x="7241" y="1546"/>
                  </a:lnTo>
                  <a:lnTo>
                    <a:pt x="7201" y="1465"/>
                  </a:lnTo>
                  <a:lnTo>
                    <a:pt x="7160" y="1424"/>
                  </a:lnTo>
                  <a:lnTo>
                    <a:pt x="7038" y="1343"/>
                  </a:lnTo>
                  <a:lnTo>
                    <a:pt x="6997" y="1343"/>
                  </a:lnTo>
                  <a:lnTo>
                    <a:pt x="6916" y="1383"/>
                  </a:lnTo>
                  <a:lnTo>
                    <a:pt x="5655" y="2441"/>
                  </a:lnTo>
                  <a:lnTo>
                    <a:pt x="4394" y="3458"/>
                  </a:lnTo>
                  <a:lnTo>
                    <a:pt x="3092" y="4434"/>
                  </a:lnTo>
                  <a:lnTo>
                    <a:pt x="1750" y="5410"/>
                  </a:lnTo>
                  <a:lnTo>
                    <a:pt x="1465" y="5613"/>
                  </a:lnTo>
                  <a:lnTo>
                    <a:pt x="1140" y="5817"/>
                  </a:lnTo>
                  <a:lnTo>
                    <a:pt x="936" y="5858"/>
                  </a:lnTo>
                  <a:lnTo>
                    <a:pt x="774" y="5898"/>
                  </a:lnTo>
                  <a:lnTo>
                    <a:pt x="611" y="5858"/>
                  </a:lnTo>
                  <a:lnTo>
                    <a:pt x="489" y="5695"/>
                  </a:lnTo>
                  <a:lnTo>
                    <a:pt x="408" y="5573"/>
                  </a:lnTo>
                  <a:lnTo>
                    <a:pt x="367" y="5451"/>
                  </a:lnTo>
                  <a:lnTo>
                    <a:pt x="367" y="5288"/>
                  </a:lnTo>
                  <a:lnTo>
                    <a:pt x="408" y="5166"/>
                  </a:lnTo>
                  <a:lnTo>
                    <a:pt x="530" y="4881"/>
                  </a:lnTo>
                  <a:lnTo>
                    <a:pt x="733" y="4637"/>
                  </a:lnTo>
                  <a:lnTo>
                    <a:pt x="1018" y="4393"/>
                  </a:lnTo>
                  <a:lnTo>
                    <a:pt x="1303" y="4149"/>
                  </a:lnTo>
                  <a:lnTo>
                    <a:pt x="1913" y="3661"/>
                  </a:lnTo>
                  <a:lnTo>
                    <a:pt x="3255" y="2644"/>
                  </a:lnTo>
                  <a:lnTo>
                    <a:pt x="6346" y="366"/>
                  </a:lnTo>
                  <a:lnTo>
                    <a:pt x="6387" y="326"/>
                  </a:lnTo>
                  <a:lnTo>
                    <a:pt x="6428" y="244"/>
                  </a:lnTo>
                  <a:lnTo>
                    <a:pt x="6387" y="122"/>
                  </a:lnTo>
                  <a:lnTo>
                    <a:pt x="6346" y="41"/>
                  </a:lnTo>
                  <a:lnTo>
                    <a:pt x="6265" y="41"/>
                  </a:lnTo>
                  <a:lnTo>
                    <a:pt x="622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8"/>
            <p:cNvSpPr/>
            <p:nvPr/>
          </p:nvSpPr>
          <p:spPr>
            <a:xfrm flipH="1" rot="8100000">
              <a:off x="7985425" y="4705653"/>
              <a:ext cx="688850" cy="510943"/>
            </a:xfrm>
            <a:custGeom>
              <a:rect b="b" l="l" r="r" t="t"/>
              <a:pathLst>
                <a:path extrusionOk="0" h="5492" w="7404">
                  <a:moveTo>
                    <a:pt x="6712" y="366"/>
                  </a:moveTo>
                  <a:lnTo>
                    <a:pt x="6875" y="407"/>
                  </a:lnTo>
                  <a:lnTo>
                    <a:pt x="6956" y="488"/>
                  </a:lnTo>
                  <a:lnTo>
                    <a:pt x="6997" y="610"/>
                  </a:lnTo>
                  <a:lnTo>
                    <a:pt x="6997" y="773"/>
                  </a:lnTo>
                  <a:lnTo>
                    <a:pt x="6956" y="895"/>
                  </a:lnTo>
                  <a:lnTo>
                    <a:pt x="6875" y="1058"/>
                  </a:lnTo>
                  <a:lnTo>
                    <a:pt x="6712" y="1302"/>
                  </a:lnTo>
                  <a:lnTo>
                    <a:pt x="6509" y="1505"/>
                  </a:lnTo>
                  <a:lnTo>
                    <a:pt x="6305" y="1668"/>
                  </a:lnTo>
                  <a:lnTo>
                    <a:pt x="5817" y="1953"/>
                  </a:lnTo>
                  <a:lnTo>
                    <a:pt x="4760" y="2685"/>
                  </a:lnTo>
                  <a:lnTo>
                    <a:pt x="3458" y="3580"/>
                  </a:lnTo>
                  <a:lnTo>
                    <a:pt x="2116" y="4475"/>
                  </a:lnTo>
                  <a:lnTo>
                    <a:pt x="1546" y="4800"/>
                  </a:lnTo>
                  <a:lnTo>
                    <a:pt x="1262" y="4963"/>
                  </a:lnTo>
                  <a:lnTo>
                    <a:pt x="936" y="5044"/>
                  </a:lnTo>
                  <a:lnTo>
                    <a:pt x="733" y="5125"/>
                  </a:lnTo>
                  <a:lnTo>
                    <a:pt x="489" y="5125"/>
                  </a:lnTo>
                  <a:lnTo>
                    <a:pt x="407" y="5085"/>
                  </a:lnTo>
                  <a:lnTo>
                    <a:pt x="367" y="5003"/>
                  </a:lnTo>
                  <a:lnTo>
                    <a:pt x="367" y="4881"/>
                  </a:lnTo>
                  <a:lnTo>
                    <a:pt x="407" y="4759"/>
                  </a:lnTo>
                  <a:lnTo>
                    <a:pt x="489" y="4637"/>
                  </a:lnTo>
                  <a:lnTo>
                    <a:pt x="733" y="4434"/>
                  </a:lnTo>
                  <a:lnTo>
                    <a:pt x="1140" y="4027"/>
                  </a:lnTo>
                  <a:lnTo>
                    <a:pt x="1994" y="3254"/>
                  </a:lnTo>
                  <a:lnTo>
                    <a:pt x="2889" y="2482"/>
                  </a:lnTo>
                  <a:lnTo>
                    <a:pt x="3824" y="1790"/>
                  </a:lnTo>
                  <a:lnTo>
                    <a:pt x="4719" y="1180"/>
                  </a:lnTo>
                  <a:lnTo>
                    <a:pt x="5167" y="854"/>
                  </a:lnTo>
                  <a:lnTo>
                    <a:pt x="5655" y="610"/>
                  </a:lnTo>
                  <a:lnTo>
                    <a:pt x="5899" y="488"/>
                  </a:lnTo>
                  <a:lnTo>
                    <a:pt x="6183" y="407"/>
                  </a:lnTo>
                  <a:lnTo>
                    <a:pt x="6427" y="366"/>
                  </a:lnTo>
                  <a:close/>
                  <a:moveTo>
                    <a:pt x="6265" y="0"/>
                  </a:moveTo>
                  <a:lnTo>
                    <a:pt x="5980" y="82"/>
                  </a:lnTo>
                  <a:lnTo>
                    <a:pt x="5533" y="244"/>
                  </a:lnTo>
                  <a:lnTo>
                    <a:pt x="5126" y="488"/>
                  </a:lnTo>
                  <a:lnTo>
                    <a:pt x="4312" y="1017"/>
                  </a:lnTo>
                  <a:lnTo>
                    <a:pt x="3092" y="1871"/>
                  </a:lnTo>
                  <a:lnTo>
                    <a:pt x="1912" y="2807"/>
                  </a:lnTo>
                  <a:lnTo>
                    <a:pt x="814" y="3824"/>
                  </a:lnTo>
                  <a:lnTo>
                    <a:pt x="570" y="4027"/>
                  </a:lnTo>
                  <a:lnTo>
                    <a:pt x="285" y="4312"/>
                  </a:lnTo>
                  <a:lnTo>
                    <a:pt x="82" y="4597"/>
                  </a:lnTo>
                  <a:lnTo>
                    <a:pt x="1" y="4719"/>
                  </a:lnTo>
                  <a:lnTo>
                    <a:pt x="1" y="4881"/>
                  </a:lnTo>
                  <a:lnTo>
                    <a:pt x="1" y="5085"/>
                  </a:lnTo>
                  <a:lnTo>
                    <a:pt x="41" y="5207"/>
                  </a:lnTo>
                  <a:lnTo>
                    <a:pt x="123" y="5329"/>
                  </a:lnTo>
                  <a:lnTo>
                    <a:pt x="204" y="5410"/>
                  </a:lnTo>
                  <a:lnTo>
                    <a:pt x="285" y="5451"/>
                  </a:lnTo>
                  <a:lnTo>
                    <a:pt x="407" y="5492"/>
                  </a:lnTo>
                  <a:lnTo>
                    <a:pt x="692" y="5492"/>
                  </a:lnTo>
                  <a:lnTo>
                    <a:pt x="1018" y="5410"/>
                  </a:lnTo>
                  <a:lnTo>
                    <a:pt x="1302" y="5329"/>
                  </a:lnTo>
                  <a:lnTo>
                    <a:pt x="1790" y="5085"/>
                  </a:lnTo>
                  <a:lnTo>
                    <a:pt x="2523" y="4678"/>
                  </a:lnTo>
                  <a:lnTo>
                    <a:pt x="3214" y="4190"/>
                  </a:lnTo>
                  <a:lnTo>
                    <a:pt x="4597" y="3254"/>
                  </a:lnTo>
                  <a:lnTo>
                    <a:pt x="5858" y="2400"/>
                  </a:lnTo>
                  <a:lnTo>
                    <a:pt x="6387" y="2034"/>
                  </a:lnTo>
                  <a:lnTo>
                    <a:pt x="6672" y="1831"/>
                  </a:lnTo>
                  <a:lnTo>
                    <a:pt x="6916" y="1627"/>
                  </a:lnTo>
                  <a:lnTo>
                    <a:pt x="7038" y="1505"/>
                  </a:lnTo>
                  <a:lnTo>
                    <a:pt x="7160" y="1343"/>
                  </a:lnTo>
                  <a:lnTo>
                    <a:pt x="7282" y="1139"/>
                  </a:lnTo>
                  <a:lnTo>
                    <a:pt x="7363" y="936"/>
                  </a:lnTo>
                  <a:lnTo>
                    <a:pt x="7404" y="732"/>
                  </a:lnTo>
                  <a:lnTo>
                    <a:pt x="7404" y="529"/>
                  </a:lnTo>
                  <a:lnTo>
                    <a:pt x="7322" y="366"/>
                  </a:lnTo>
                  <a:lnTo>
                    <a:pt x="7200" y="204"/>
                  </a:lnTo>
                  <a:lnTo>
                    <a:pt x="7078" y="82"/>
                  </a:lnTo>
                  <a:lnTo>
                    <a:pt x="6956" y="41"/>
                  </a:lnTo>
                  <a:lnTo>
                    <a:pt x="679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4" name="Google Shape;1004;p28"/>
          <p:cNvGrpSpPr/>
          <p:nvPr/>
        </p:nvGrpSpPr>
        <p:grpSpPr>
          <a:xfrm>
            <a:off x="8346161" y="1113852"/>
            <a:ext cx="307124" cy="305294"/>
            <a:chOff x="1026043" y="1162815"/>
            <a:chExt cx="307124" cy="305294"/>
          </a:xfrm>
        </p:grpSpPr>
        <p:sp>
          <p:nvSpPr>
            <p:cNvPr id="1005" name="Google Shape;1005;p28"/>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8"/>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8"/>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8"/>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8"/>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8"/>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8"/>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8"/>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3" name="Google Shape;1013;p28"/>
          <p:cNvGrpSpPr/>
          <p:nvPr/>
        </p:nvGrpSpPr>
        <p:grpSpPr>
          <a:xfrm>
            <a:off x="3410166" y="446625"/>
            <a:ext cx="309000" cy="305294"/>
            <a:chOff x="8360310" y="1124637"/>
            <a:chExt cx="309000" cy="305294"/>
          </a:xfrm>
        </p:grpSpPr>
        <p:sp>
          <p:nvSpPr>
            <p:cNvPr id="1014" name="Google Shape;1014;p28"/>
            <p:cNvSpPr/>
            <p:nvPr/>
          </p:nvSpPr>
          <p:spPr>
            <a:xfrm>
              <a:off x="8360310" y="1124637"/>
              <a:ext cx="309000" cy="305294"/>
            </a:xfrm>
            <a:custGeom>
              <a:rect b="b" l="l" r="r" t="t"/>
              <a:pathLst>
                <a:path extrusionOk="0" h="6672" w="6753">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8"/>
            <p:cNvSpPr/>
            <p:nvPr/>
          </p:nvSpPr>
          <p:spPr>
            <a:xfrm>
              <a:off x="8444093" y="1206543"/>
              <a:ext cx="169394" cy="160105"/>
            </a:xfrm>
            <a:custGeom>
              <a:rect b="b" l="l" r="r" t="t"/>
              <a:pathLst>
                <a:path extrusionOk="0" h="3499" w="3702">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8"/>
            <p:cNvSpPr/>
            <p:nvPr/>
          </p:nvSpPr>
          <p:spPr>
            <a:xfrm>
              <a:off x="8535287" y="1236332"/>
              <a:ext cx="18623" cy="18669"/>
            </a:xfrm>
            <a:custGeom>
              <a:rect b="b" l="l" r="r" t="t"/>
              <a:pathLst>
                <a:path extrusionOk="0" h="408" w="407">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8"/>
            <p:cNvSpPr/>
            <p:nvPr/>
          </p:nvSpPr>
          <p:spPr>
            <a:xfrm>
              <a:off x="8492458" y="1241914"/>
              <a:ext cx="18669" cy="18669"/>
            </a:xfrm>
            <a:custGeom>
              <a:rect b="b" l="l" r="r" t="t"/>
              <a:pathLst>
                <a:path extrusionOk="0" h="408" w="408">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8"/>
            <p:cNvSpPr/>
            <p:nvPr/>
          </p:nvSpPr>
          <p:spPr>
            <a:xfrm>
              <a:off x="8477587" y="1290326"/>
              <a:ext cx="16793" cy="18623"/>
            </a:xfrm>
            <a:custGeom>
              <a:rect b="b" l="l" r="r" t="t"/>
              <a:pathLst>
                <a:path extrusionOk="0" h="407" w="367">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8"/>
            <p:cNvSpPr/>
            <p:nvPr/>
          </p:nvSpPr>
          <p:spPr>
            <a:xfrm>
              <a:off x="8516664" y="1318238"/>
              <a:ext cx="16793" cy="18669"/>
            </a:xfrm>
            <a:custGeom>
              <a:rect b="b" l="l" r="r" t="t"/>
              <a:pathLst>
                <a:path extrusionOk="0" h="408" w="367">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8"/>
            <p:cNvSpPr/>
            <p:nvPr/>
          </p:nvSpPr>
          <p:spPr>
            <a:xfrm>
              <a:off x="8561324" y="1280991"/>
              <a:ext cx="16793" cy="16793"/>
            </a:xfrm>
            <a:custGeom>
              <a:rect b="b" l="l" r="r" t="t"/>
              <a:pathLst>
                <a:path extrusionOk="0" h="367" w="367">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8"/>
            <p:cNvSpPr/>
            <p:nvPr/>
          </p:nvSpPr>
          <p:spPr>
            <a:xfrm>
              <a:off x="8522247" y="1271702"/>
              <a:ext cx="16793" cy="18669"/>
            </a:xfrm>
            <a:custGeom>
              <a:rect b="b" l="l" r="r" t="t"/>
              <a:pathLst>
                <a:path extrusionOk="0" h="408" w="367">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2" name="Google Shape;1022;p28"/>
          <p:cNvSpPr/>
          <p:nvPr/>
        </p:nvSpPr>
        <p:spPr>
          <a:xfrm>
            <a:off x="5037891" y="566710"/>
            <a:ext cx="303418" cy="305294"/>
          </a:xfrm>
          <a:custGeom>
            <a:rect b="b" l="l" r="r" t="t"/>
            <a:pathLst>
              <a:path extrusionOk="0" h="6672" w="6631">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8"/>
          <p:cNvSpPr/>
          <p:nvPr/>
        </p:nvSpPr>
        <p:spPr>
          <a:xfrm>
            <a:off x="4295390" y="4361796"/>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8"/>
          <p:cNvSpPr/>
          <p:nvPr/>
        </p:nvSpPr>
        <p:spPr>
          <a:xfrm>
            <a:off x="215042" y="2282543"/>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025" name="Shape 1025"/>
        <p:cNvGrpSpPr/>
        <p:nvPr/>
      </p:nvGrpSpPr>
      <p:grpSpPr>
        <a:xfrm>
          <a:off x="0" y="0"/>
          <a:ext cx="0" cy="0"/>
          <a:chOff x="0" y="0"/>
          <a:chExt cx="0" cy="0"/>
        </a:xfrm>
      </p:grpSpPr>
      <p:sp>
        <p:nvSpPr>
          <p:cNvPr id="1026" name="Google Shape;1026;p29"/>
          <p:cNvSpPr/>
          <p:nvPr/>
        </p:nvSpPr>
        <p:spPr>
          <a:xfrm flipH="1" rot="10800000">
            <a:off x="-3335934" y="4390282"/>
            <a:ext cx="5171118" cy="2972279"/>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9"/>
          <p:cNvSpPr txBox="1"/>
          <p:nvPr>
            <p:ph type="title"/>
          </p:nvPr>
        </p:nvSpPr>
        <p:spPr>
          <a:xfrm>
            <a:off x="979600" y="642175"/>
            <a:ext cx="4953900" cy="10044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sz="70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028" name="Google Shape;1028;p29"/>
          <p:cNvSpPr txBox="1"/>
          <p:nvPr>
            <p:ph idx="1" type="subTitle"/>
          </p:nvPr>
        </p:nvSpPr>
        <p:spPr>
          <a:xfrm>
            <a:off x="979600" y="1901476"/>
            <a:ext cx="4953900" cy="815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29" name="Google Shape;1029;p29"/>
          <p:cNvSpPr txBox="1"/>
          <p:nvPr/>
        </p:nvSpPr>
        <p:spPr>
          <a:xfrm>
            <a:off x="802375" y="3580498"/>
            <a:ext cx="4959600" cy="51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300"/>
              </a:spcBef>
              <a:spcAft>
                <a:spcPts val="0"/>
              </a:spcAft>
              <a:buNone/>
            </a:pPr>
            <a:r>
              <a:rPr lang="en" sz="1200">
                <a:solidFill>
                  <a:schemeClr val="dk1"/>
                </a:solidFill>
                <a:latin typeface="Hind"/>
                <a:ea typeface="Hind"/>
                <a:cs typeface="Hind"/>
                <a:sym typeface="Hind"/>
              </a:rPr>
              <a:t>CREDITS: This presentation template was created by </a:t>
            </a:r>
            <a:r>
              <a:rPr b="1" lang="en" sz="1200">
                <a:solidFill>
                  <a:schemeClr val="dk1"/>
                </a:solidFill>
                <a:uFill>
                  <a:noFill/>
                </a:uFill>
                <a:latin typeface="Hind"/>
                <a:ea typeface="Hind"/>
                <a:cs typeface="Hind"/>
                <a:sym typeface="Hind"/>
                <a:hlinkClick r:id="rId2">
                  <a:extLst>
                    <a:ext uri="{A12FA001-AC4F-418D-AE19-62706E023703}">
                      <ahyp:hlinkClr val="tx"/>
                    </a:ext>
                  </a:extLst>
                </a:hlinkClick>
              </a:rPr>
              <a:t>Slidesgo</a:t>
            </a:r>
            <a:r>
              <a:rPr b="1" lang="en" sz="1200">
                <a:solidFill>
                  <a:schemeClr val="dk1"/>
                </a:solidFill>
                <a:latin typeface="Hind"/>
                <a:ea typeface="Hind"/>
                <a:cs typeface="Hind"/>
                <a:sym typeface="Hind"/>
              </a:rPr>
              <a:t>,</a:t>
            </a:r>
            <a:r>
              <a:rPr lang="en" sz="1200">
                <a:solidFill>
                  <a:schemeClr val="dk1"/>
                </a:solidFill>
                <a:latin typeface="Hind"/>
                <a:ea typeface="Hind"/>
                <a:cs typeface="Hind"/>
                <a:sym typeface="Hind"/>
              </a:rPr>
              <a:t> including icons by </a:t>
            </a:r>
            <a:r>
              <a:rPr b="1" lang="en" sz="1200">
                <a:solidFill>
                  <a:schemeClr val="dk1"/>
                </a:solidFill>
                <a:uFill>
                  <a:noFill/>
                </a:uFill>
                <a:latin typeface="Hind"/>
                <a:ea typeface="Hind"/>
                <a:cs typeface="Hind"/>
                <a:sym typeface="Hind"/>
                <a:hlinkClick r:id="rId3">
                  <a:extLst>
                    <a:ext uri="{A12FA001-AC4F-418D-AE19-62706E023703}">
                      <ahyp:hlinkClr val="tx"/>
                    </a:ext>
                  </a:extLst>
                </a:hlinkClick>
              </a:rPr>
              <a:t>Flaticon</a:t>
            </a:r>
            <a:r>
              <a:rPr lang="en" sz="1200">
                <a:solidFill>
                  <a:schemeClr val="dk1"/>
                </a:solidFill>
                <a:latin typeface="Hind"/>
                <a:ea typeface="Hind"/>
                <a:cs typeface="Hind"/>
                <a:sym typeface="Hind"/>
              </a:rPr>
              <a:t> and infographics &amp; images by </a:t>
            </a:r>
            <a:r>
              <a:rPr b="1" lang="en" sz="1200">
                <a:solidFill>
                  <a:schemeClr val="dk1"/>
                </a:solidFill>
                <a:uFill>
                  <a:noFill/>
                </a:uFill>
                <a:latin typeface="Hind"/>
                <a:ea typeface="Hind"/>
                <a:cs typeface="Hind"/>
                <a:sym typeface="Hind"/>
                <a:hlinkClick r:id="rId4">
                  <a:extLst>
                    <a:ext uri="{A12FA001-AC4F-418D-AE19-62706E023703}">
                      <ahyp:hlinkClr val="tx"/>
                    </a:ext>
                  </a:extLst>
                </a:hlinkClick>
              </a:rPr>
              <a:t>Freepik</a:t>
            </a:r>
            <a:endParaRPr b="1" sz="1200">
              <a:solidFill>
                <a:schemeClr val="dk1"/>
              </a:solidFill>
              <a:latin typeface="Hind"/>
              <a:ea typeface="Hind"/>
              <a:cs typeface="Hind"/>
              <a:sym typeface="Hind"/>
            </a:endParaRPr>
          </a:p>
        </p:txBody>
      </p:sp>
      <p:grpSp>
        <p:nvGrpSpPr>
          <p:cNvPr id="1030" name="Google Shape;1030;p29"/>
          <p:cNvGrpSpPr/>
          <p:nvPr/>
        </p:nvGrpSpPr>
        <p:grpSpPr>
          <a:xfrm flipH="1" rot="10800000">
            <a:off x="7693887" y="-941801"/>
            <a:ext cx="2408503" cy="2408503"/>
            <a:chOff x="7349044" y="3624409"/>
            <a:chExt cx="2408503" cy="2408503"/>
          </a:xfrm>
        </p:grpSpPr>
        <p:sp>
          <p:nvSpPr>
            <p:cNvPr id="1031" name="Google Shape;1031;p29"/>
            <p:cNvSpPr/>
            <p:nvPr/>
          </p:nvSpPr>
          <p:spPr>
            <a:xfrm flipH="1" rot="8100000">
              <a:off x="7661995" y="4016892"/>
              <a:ext cx="1782600" cy="1623537"/>
            </a:xfrm>
            <a:custGeom>
              <a:rect b="b" l="l" r="r" t="t"/>
              <a:pathLst>
                <a:path extrusionOk="0" h="17451" w="19160">
                  <a:moveTo>
                    <a:pt x="9682" y="0"/>
                  </a:moveTo>
                  <a:lnTo>
                    <a:pt x="9600" y="41"/>
                  </a:lnTo>
                  <a:lnTo>
                    <a:pt x="9560" y="82"/>
                  </a:lnTo>
                  <a:lnTo>
                    <a:pt x="7892" y="1668"/>
                  </a:lnTo>
                  <a:lnTo>
                    <a:pt x="6306" y="3295"/>
                  </a:lnTo>
                  <a:lnTo>
                    <a:pt x="5533" y="4109"/>
                  </a:lnTo>
                  <a:lnTo>
                    <a:pt x="4760" y="4963"/>
                  </a:lnTo>
                  <a:lnTo>
                    <a:pt x="4028" y="5858"/>
                  </a:lnTo>
                  <a:lnTo>
                    <a:pt x="3336" y="6753"/>
                  </a:lnTo>
                  <a:lnTo>
                    <a:pt x="2686" y="7688"/>
                  </a:lnTo>
                  <a:lnTo>
                    <a:pt x="2075" y="8624"/>
                  </a:lnTo>
                  <a:lnTo>
                    <a:pt x="1506" y="9600"/>
                  </a:lnTo>
                  <a:lnTo>
                    <a:pt x="1018" y="10617"/>
                  </a:lnTo>
                  <a:lnTo>
                    <a:pt x="611" y="11552"/>
                  </a:lnTo>
                  <a:lnTo>
                    <a:pt x="448" y="12000"/>
                  </a:lnTo>
                  <a:lnTo>
                    <a:pt x="286" y="12488"/>
                  </a:lnTo>
                  <a:lnTo>
                    <a:pt x="164" y="12976"/>
                  </a:lnTo>
                  <a:lnTo>
                    <a:pt x="42" y="13464"/>
                  </a:lnTo>
                  <a:lnTo>
                    <a:pt x="1" y="13993"/>
                  </a:lnTo>
                  <a:lnTo>
                    <a:pt x="1" y="14481"/>
                  </a:lnTo>
                  <a:lnTo>
                    <a:pt x="42" y="14969"/>
                  </a:lnTo>
                  <a:lnTo>
                    <a:pt x="123" y="15417"/>
                  </a:lnTo>
                  <a:lnTo>
                    <a:pt x="286" y="15823"/>
                  </a:lnTo>
                  <a:lnTo>
                    <a:pt x="489" y="16230"/>
                  </a:lnTo>
                  <a:lnTo>
                    <a:pt x="733" y="16556"/>
                  </a:lnTo>
                  <a:lnTo>
                    <a:pt x="1059" y="16881"/>
                  </a:lnTo>
                  <a:lnTo>
                    <a:pt x="1465" y="17125"/>
                  </a:lnTo>
                  <a:lnTo>
                    <a:pt x="1913" y="17288"/>
                  </a:lnTo>
                  <a:lnTo>
                    <a:pt x="2441" y="17410"/>
                  </a:lnTo>
                  <a:lnTo>
                    <a:pt x="2930" y="17450"/>
                  </a:lnTo>
                  <a:lnTo>
                    <a:pt x="3458" y="17369"/>
                  </a:lnTo>
                  <a:lnTo>
                    <a:pt x="3987" y="17288"/>
                  </a:lnTo>
                  <a:lnTo>
                    <a:pt x="4516" y="17125"/>
                  </a:lnTo>
                  <a:lnTo>
                    <a:pt x="5004" y="16922"/>
                  </a:lnTo>
                  <a:lnTo>
                    <a:pt x="5492" y="16678"/>
                  </a:lnTo>
                  <a:lnTo>
                    <a:pt x="5940" y="16434"/>
                  </a:lnTo>
                  <a:lnTo>
                    <a:pt x="7038" y="15783"/>
                  </a:lnTo>
                  <a:lnTo>
                    <a:pt x="7567" y="15498"/>
                  </a:lnTo>
                  <a:lnTo>
                    <a:pt x="8136" y="15213"/>
                  </a:lnTo>
                  <a:lnTo>
                    <a:pt x="8665" y="15051"/>
                  </a:lnTo>
                  <a:lnTo>
                    <a:pt x="9194" y="14888"/>
                  </a:lnTo>
                  <a:lnTo>
                    <a:pt x="10251" y="14644"/>
                  </a:lnTo>
                  <a:lnTo>
                    <a:pt x="11350" y="14481"/>
                  </a:lnTo>
                  <a:lnTo>
                    <a:pt x="12448" y="14278"/>
                  </a:lnTo>
                  <a:lnTo>
                    <a:pt x="13017" y="14156"/>
                  </a:lnTo>
                  <a:lnTo>
                    <a:pt x="13546" y="13993"/>
                  </a:lnTo>
                  <a:lnTo>
                    <a:pt x="14075" y="13830"/>
                  </a:lnTo>
                  <a:lnTo>
                    <a:pt x="14563" y="13627"/>
                  </a:lnTo>
                  <a:lnTo>
                    <a:pt x="15092" y="13342"/>
                  </a:lnTo>
                  <a:lnTo>
                    <a:pt x="15580" y="13017"/>
                  </a:lnTo>
                  <a:lnTo>
                    <a:pt x="16027" y="12651"/>
                  </a:lnTo>
                  <a:lnTo>
                    <a:pt x="16434" y="12244"/>
                  </a:lnTo>
                  <a:lnTo>
                    <a:pt x="16800" y="11837"/>
                  </a:lnTo>
                  <a:lnTo>
                    <a:pt x="17126" y="11390"/>
                  </a:lnTo>
                  <a:lnTo>
                    <a:pt x="17410" y="10902"/>
                  </a:lnTo>
                  <a:lnTo>
                    <a:pt x="17695" y="10413"/>
                  </a:lnTo>
                  <a:lnTo>
                    <a:pt x="17939" y="9885"/>
                  </a:lnTo>
                  <a:lnTo>
                    <a:pt x="18142" y="9356"/>
                  </a:lnTo>
                  <a:lnTo>
                    <a:pt x="18305" y="8786"/>
                  </a:lnTo>
                  <a:lnTo>
                    <a:pt x="18509" y="8258"/>
                  </a:lnTo>
                  <a:lnTo>
                    <a:pt x="18753" y="7119"/>
                  </a:lnTo>
                  <a:lnTo>
                    <a:pt x="18956" y="6020"/>
                  </a:lnTo>
                  <a:lnTo>
                    <a:pt x="19159" y="4759"/>
                  </a:lnTo>
                  <a:lnTo>
                    <a:pt x="19159" y="4678"/>
                  </a:lnTo>
                  <a:lnTo>
                    <a:pt x="19119" y="4637"/>
                  </a:lnTo>
                  <a:lnTo>
                    <a:pt x="18997" y="4556"/>
                  </a:lnTo>
                  <a:lnTo>
                    <a:pt x="18875" y="4556"/>
                  </a:lnTo>
                  <a:lnTo>
                    <a:pt x="18834" y="4597"/>
                  </a:lnTo>
                  <a:lnTo>
                    <a:pt x="18793" y="4678"/>
                  </a:lnTo>
                  <a:lnTo>
                    <a:pt x="18631" y="5776"/>
                  </a:lnTo>
                  <a:lnTo>
                    <a:pt x="18427" y="6915"/>
                  </a:lnTo>
                  <a:lnTo>
                    <a:pt x="18183" y="8014"/>
                  </a:lnTo>
                  <a:lnTo>
                    <a:pt x="18020" y="8583"/>
                  </a:lnTo>
                  <a:lnTo>
                    <a:pt x="17858" y="9112"/>
                  </a:lnTo>
                  <a:lnTo>
                    <a:pt x="17654" y="9641"/>
                  </a:lnTo>
                  <a:lnTo>
                    <a:pt x="17410" y="10129"/>
                  </a:lnTo>
                  <a:lnTo>
                    <a:pt x="17166" y="10658"/>
                  </a:lnTo>
                  <a:lnTo>
                    <a:pt x="16882" y="11105"/>
                  </a:lnTo>
                  <a:lnTo>
                    <a:pt x="16556" y="11552"/>
                  </a:lnTo>
                  <a:lnTo>
                    <a:pt x="16190" y="12000"/>
                  </a:lnTo>
                  <a:lnTo>
                    <a:pt x="15743" y="12407"/>
                  </a:lnTo>
                  <a:lnTo>
                    <a:pt x="15295" y="12732"/>
                  </a:lnTo>
                  <a:lnTo>
                    <a:pt x="14848" y="13057"/>
                  </a:lnTo>
                  <a:lnTo>
                    <a:pt x="14400" y="13301"/>
                  </a:lnTo>
                  <a:lnTo>
                    <a:pt x="13912" y="13505"/>
                  </a:lnTo>
                  <a:lnTo>
                    <a:pt x="13383" y="13668"/>
                  </a:lnTo>
                  <a:lnTo>
                    <a:pt x="12895" y="13790"/>
                  </a:lnTo>
                  <a:lnTo>
                    <a:pt x="12366" y="13912"/>
                  </a:lnTo>
                  <a:lnTo>
                    <a:pt x="11309" y="14115"/>
                  </a:lnTo>
                  <a:lnTo>
                    <a:pt x="10251" y="14278"/>
                  </a:lnTo>
                  <a:lnTo>
                    <a:pt x="9194" y="14522"/>
                  </a:lnTo>
                  <a:lnTo>
                    <a:pt x="8665" y="14644"/>
                  </a:lnTo>
                  <a:lnTo>
                    <a:pt x="8177" y="14847"/>
                  </a:lnTo>
                  <a:lnTo>
                    <a:pt x="7689" y="15051"/>
                  </a:lnTo>
                  <a:lnTo>
                    <a:pt x="7201" y="15254"/>
                  </a:lnTo>
                  <a:lnTo>
                    <a:pt x="6224" y="15823"/>
                  </a:lnTo>
                  <a:lnTo>
                    <a:pt x="5248" y="16393"/>
                  </a:lnTo>
                  <a:lnTo>
                    <a:pt x="4760" y="16637"/>
                  </a:lnTo>
                  <a:lnTo>
                    <a:pt x="4231" y="16840"/>
                  </a:lnTo>
                  <a:lnTo>
                    <a:pt x="3702" y="16962"/>
                  </a:lnTo>
                  <a:lnTo>
                    <a:pt x="3133" y="17044"/>
                  </a:lnTo>
                  <a:lnTo>
                    <a:pt x="2645" y="17044"/>
                  </a:lnTo>
                  <a:lnTo>
                    <a:pt x="2157" y="16962"/>
                  </a:lnTo>
                  <a:lnTo>
                    <a:pt x="1913" y="16922"/>
                  </a:lnTo>
                  <a:lnTo>
                    <a:pt x="1709" y="16800"/>
                  </a:lnTo>
                  <a:lnTo>
                    <a:pt x="1465" y="16718"/>
                  </a:lnTo>
                  <a:lnTo>
                    <a:pt x="1262" y="16556"/>
                  </a:lnTo>
                  <a:lnTo>
                    <a:pt x="977" y="16271"/>
                  </a:lnTo>
                  <a:lnTo>
                    <a:pt x="692" y="15905"/>
                  </a:lnTo>
                  <a:lnTo>
                    <a:pt x="530" y="15498"/>
                  </a:lnTo>
                  <a:lnTo>
                    <a:pt x="408" y="15051"/>
                  </a:lnTo>
                  <a:lnTo>
                    <a:pt x="367" y="14603"/>
                  </a:lnTo>
                  <a:lnTo>
                    <a:pt x="367" y="14115"/>
                  </a:lnTo>
                  <a:lnTo>
                    <a:pt x="408" y="13668"/>
                  </a:lnTo>
                  <a:lnTo>
                    <a:pt x="489" y="13179"/>
                  </a:lnTo>
                  <a:lnTo>
                    <a:pt x="611" y="12732"/>
                  </a:lnTo>
                  <a:lnTo>
                    <a:pt x="733" y="12285"/>
                  </a:lnTo>
                  <a:lnTo>
                    <a:pt x="1059" y="11390"/>
                  </a:lnTo>
                  <a:lnTo>
                    <a:pt x="1506" y="10413"/>
                  </a:lnTo>
                  <a:lnTo>
                    <a:pt x="2035" y="9437"/>
                  </a:lnTo>
                  <a:lnTo>
                    <a:pt x="2604" y="8502"/>
                  </a:lnTo>
                  <a:lnTo>
                    <a:pt x="3174" y="7607"/>
                  </a:lnTo>
                  <a:lnTo>
                    <a:pt x="3824" y="6712"/>
                  </a:lnTo>
                  <a:lnTo>
                    <a:pt x="4516" y="5858"/>
                  </a:lnTo>
                  <a:lnTo>
                    <a:pt x="5207" y="5004"/>
                  </a:lnTo>
                  <a:lnTo>
                    <a:pt x="5940" y="4190"/>
                  </a:lnTo>
                  <a:lnTo>
                    <a:pt x="7485" y="2604"/>
                  </a:lnTo>
                  <a:lnTo>
                    <a:pt x="9031" y="1099"/>
                  </a:lnTo>
                  <a:lnTo>
                    <a:pt x="9804" y="326"/>
                  </a:lnTo>
                  <a:lnTo>
                    <a:pt x="9845" y="244"/>
                  </a:lnTo>
                  <a:lnTo>
                    <a:pt x="9845" y="204"/>
                  </a:lnTo>
                  <a:lnTo>
                    <a:pt x="9845" y="122"/>
                  </a:lnTo>
                  <a:lnTo>
                    <a:pt x="9804" y="82"/>
                  </a:lnTo>
                  <a:lnTo>
                    <a:pt x="9763" y="41"/>
                  </a:lnTo>
                  <a:lnTo>
                    <a:pt x="9682"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9"/>
            <p:cNvSpPr/>
            <p:nvPr/>
          </p:nvSpPr>
          <p:spPr>
            <a:xfrm flipH="1" rot="8100000">
              <a:off x="7872293" y="4243499"/>
              <a:ext cx="1634949" cy="1309454"/>
            </a:xfrm>
            <a:custGeom>
              <a:rect b="b" l="l" r="r" t="t"/>
              <a:pathLst>
                <a:path extrusionOk="0" h="14075" w="17573">
                  <a:moveTo>
                    <a:pt x="14481" y="0"/>
                  </a:moveTo>
                  <a:lnTo>
                    <a:pt x="14400" y="41"/>
                  </a:lnTo>
                  <a:lnTo>
                    <a:pt x="12447" y="1099"/>
                  </a:lnTo>
                  <a:lnTo>
                    <a:pt x="10576" y="2238"/>
                  </a:lnTo>
                  <a:lnTo>
                    <a:pt x="8705" y="3458"/>
                  </a:lnTo>
                  <a:lnTo>
                    <a:pt x="6916" y="4760"/>
                  </a:lnTo>
                  <a:lnTo>
                    <a:pt x="5207" y="6142"/>
                  </a:lnTo>
                  <a:lnTo>
                    <a:pt x="3539" y="7566"/>
                  </a:lnTo>
                  <a:lnTo>
                    <a:pt x="1872" y="9112"/>
                  </a:lnTo>
                  <a:lnTo>
                    <a:pt x="1139" y="9844"/>
                  </a:lnTo>
                  <a:lnTo>
                    <a:pt x="814" y="10251"/>
                  </a:lnTo>
                  <a:lnTo>
                    <a:pt x="489" y="10658"/>
                  </a:lnTo>
                  <a:lnTo>
                    <a:pt x="285" y="11024"/>
                  </a:lnTo>
                  <a:lnTo>
                    <a:pt x="123" y="11471"/>
                  </a:lnTo>
                  <a:lnTo>
                    <a:pt x="41" y="11919"/>
                  </a:lnTo>
                  <a:lnTo>
                    <a:pt x="1" y="12325"/>
                  </a:lnTo>
                  <a:lnTo>
                    <a:pt x="82" y="12773"/>
                  </a:lnTo>
                  <a:lnTo>
                    <a:pt x="123" y="12976"/>
                  </a:lnTo>
                  <a:lnTo>
                    <a:pt x="204" y="13179"/>
                  </a:lnTo>
                  <a:lnTo>
                    <a:pt x="326" y="13342"/>
                  </a:lnTo>
                  <a:lnTo>
                    <a:pt x="448" y="13505"/>
                  </a:lnTo>
                  <a:lnTo>
                    <a:pt x="611" y="13668"/>
                  </a:lnTo>
                  <a:lnTo>
                    <a:pt x="814" y="13830"/>
                  </a:lnTo>
                  <a:lnTo>
                    <a:pt x="1017" y="13912"/>
                  </a:lnTo>
                  <a:lnTo>
                    <a:pt x="1262" y="13993"/>
                  </a:lnTo>
                  <a:lnTo>
                    <a:pt x="1465" y="14034"/>
                  </a:lnTo>
                  <a:lnTo>
                    <a:pt x="1709" y="14074"/>
                  </a:lnTo>
                  <a:lnTo>
                    <a:pt x="2156" y="14034"/>
                  </a:lnTo>
                  <a:lnTo>
                    <a:pt x="2645" y="13952"/>
                  </a:lnTo>
                  <a:lnTo>
                    <a:pt x="3092" y="13790"/>
                  </a:lnTo>
                  <a:lnTo>
                    <a:pt x="3539" y="13627"/>
                  </a:lnTo>
                  <a:lnTo>
                    <a:pt x="4353" y="13220"/>
                  </a:lnTo>
                  <a:lnTo>
                    <a:pt x="6183" y="12407"/>
                  </a:lnTo>
                  <a:lnTo>
                    <a:pt x="7973" y="11512"/>
                  </a:lnTo>
                  <a:lnTo>
                    <a:pt x="9722" y="10576"/>
                  </a:lnTo>
                  <a:lnTo>
                    <a:pt x="10576" y="10088"/>
                  </a:lnTo>
                  <a:lnTo>
                    <a:pt x="11431" y="9559"/>
                  </a:lnTo>
                  <a:lnTo>
                    <a:pt x="12203" y="9031"/>
                  </a:lnTo>
                  <a:lnTo>
                    <a:pt x="12976" y="8461"/>
                  </a:lnTo>
                  <a:lnTo>
                    <a:pt x="13749" y="7851"/>
                  </a:lnTo>
                  <a:lnTo>
                    <a:pt x="14481" y="7241"/>
                  </a:lnTo>
                  <a:lnTo>
                    <a:pt x="15173" y="6549"/>
                  </a:lnTo>
                  <a:lnTo>
                    <a:pt x="15824" y="5858"/>
                  </a:lnTo>
                  <a:lnTo>
                    <a:pt x="16434" y="5126"/>
                  </a:lnTo>
                  <a:lnTo>
                    <a:pt x="17003" y="4353"/>
                  </a:lnTo>
                  <a:lnTo>
                    <a:pt x="17532" y="3539"/>
                  </a:lnTo>
                  <a:lnTo>
                    <a:pt x="17573" y="3458"/>
                  </a:lnTo>
                  <a:lnTo>
                    <a:pt x="17573" y="3417"/>
                  </a:lnTo>
                  <a:lnTo>
                    <a:pt x="17532" y="3336"/>
                  </a:lnTo>
                  <a:lnTo>
                    <a:pt x="17491" y="3295"/>
                  </a:lnTo>
                  <a:lnTo>
                    <a:pt x="17288" y="3295"/>
                  </a:lnTo>
                  <a:lnTo>
                    <a:pt x="17207" y="3377"/>
                  </a:lnTo>
                  <a:lnTo>
                    <a:pt x="16718" y="4149"/>
                  </a:lnTo>
                  <a:lnTo>
                    <a:pt x="16190" y="4882"/>
                  </a:lnTo>
                  <a:lnTo>
                    <a:pt x="15580" y="5573"/>
                  </a:lnTo>
                  <a:lnTo>
                    <a:pt x="14929" y="6265"/>
                  </a:lnTo>
                  <a:lnTo>
                    <a:pt x="14278" y="6915"/>
                  </a:lnTo>
                  <a:lnTo>
                    <a:pt x="13586" y="7525"/>
                  </a:lnTo>
                  <a:lnTo>
                    <a:pt x="12854" y="8095"/>
                  </a:lnTo>
                  <a:lnTo>
                    <a:pt x="12122" y="8624"/>
                  </a:lnTo>
                  <a:lnTo>
                    <a:pt x="11349" y="9153"/>
                  </a:lnTo>
                  <a:lnTo>
                    <a:pt x="10536" y="9641"/>
                  </a:lnTo>
                  <a:lnTo>
                    <a:pt x="9763" y="10129"/>
                  </a:lnTo>
                  <a:lnTo>
                    <a:pt x="8909" y="10617"/>
                  </a:lnTo>
                  <a:lnTo>
                    <a:pt x="7241" y="11471"/>
                  </a:lnTo>
                  <a:lnTo>
                    <a:pt x="5573" y="12285"/>
                  </a:lnTo>
                  <a:lnTo>
                    <a:pt x="3865" y="13057"/>
                  </a:lnTo>
                  <a:lnTo>
                    <a:pt x="2970" y="13464"/>
                  </a:lnTo>
                  <a:lnTo>
                    <a:pt x="2522" y="13586"/>
                  </a:lnTo>
                  <a:lnTo>
                    <a:pt x="2034" y="13668"/>
                  </a:lnTo>
                  <a:lnTo>
                    <a:pt x="1790" y="13708"/>
                  </a:lnTo>
                  <a:lnTo>
                    <a:pt x="1587" y="13668"/>
                  </a:lnTo>
                  <a:lnTo>
                    <a:pt x="1384" y="13627"/>
                  </a:lnTo>
                  <a:lnTo>
                    <a:pt x="1180" y="13546"/>
                  </a:lnTo>
                  <a:lnTo>
                    <a:pt x="977" y="13464"/>
                  </a:lnTo>
                  <a:lnTo>
                    <a:pt x="814" y="13342"/>
                  </a:lnTo>
                  <a:lnTo>
                    <a:pt x="651" y="13179"/>
                  </a:lnTo>
                  <a:lnTo>
                    <a:pt x="529" y="12976"/>
                  </a:lnTo>
                  <a:lnTo>
                    <a:pt x="448" y="12773"/>
                  </a:lnTo>
                  <a:lnTo>
                    <a:pt x="407" y="12529"/>
                  </a:lnTo>
                  <a:lnTo>
                    <a:pt x="367" y="12325"/>
                  </a:lnTo>
                  <a:lnTo>
                    <a:pt x="367" y="12122"/>
                  </a:lnTo>
                  <a:lnTo>
                    <a:pt x="448" y="11674"/>
                  </a:lnTo>
                  <a:lnTo>
                    <a:pt x="570" y="11268"/>
                  </a:lnTo>
                  <a:lnTo>
                    <a:pt x="855" y="10820"/>
                  </a:lnTo>
                  <a:lnTo>
                    <a:pt x="1139" y="10413"/>
                  </a:lnTo>
                  <a:lnTo>
                    <a:pt x="1506" y="10007"/>
                  </a:lnTo>
                  <a:lnTo>
                    <a:pt x="1872" y="9641"/>
                  </a:lnTo>
                  <a:lnTo>
                    <a:pt x="3377" y="8217"/>
                  </a:lnTo>
                  <a:lnTo>
                    <a:pt x="4963" y="6834"/>
                  </a:lnTo>
                  <a:lnTo>
                    <a:pt x="6590" y="5492"/>
                  </a:lnTo>
                  <a:lnTo>
                    <a:pt x="8298" y="4231"/>
                  </a:lnTo>
                  <a:lnTo>
                    <a:pt x="10048" y="3010"/>
                  </a:lnTo>
                  <a:lnTo>
                    <a:pt x="11837" y="1912"/>
                  </a:lnTo>
                  <a:lnTo>
                    <a:pt x="13668" y="855"/>
                  </a:lnTo>
                  <a:lnTo>
                    <a:pt x="14603" y="366"/>
                  </a:lnTo>
                  <a:lnTo>
                    <a:pt x="14644" y="285"/>
                  </a:lnTo>
                  <a:lnTo>
                    <a:pt x="14685" y="244"/>
                  </a:lnTo>
                  <a:lnTo>
                    <a:pt x="14685" y="163"/>
                  </a:lnTo>
                  <a:lnTo>
                    <a:pt x="14644" y="122"/>
                  </a:lnTo>
                  <a:lnTo>
                    <a:pt x="14603" y="41"/>
                  </a:lnTo>
                  <a:lnTo>
                    <a:pt x="14563"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9"/>
            <p:cNvSpPr/>
            <p:nvPr/>
          </p:nvSpPr>
          <p:spPr>
            <a:xfrm flipH="1" rot="8100000">
              <a:off x="7985425" y="4705653"/>
              <a:ext cx="688850" cy="510943"/>
            </a:xfrm>
            <a:custGeom>
              <a:rect b="b" l="l" r="r" t="t"/>
              <a:pathLst>
                <a:path extrusionOk="0" h="5492" w="7404">
                  <a:moveTo>
                    <a:pt x="6712" y="366"/>
                  </a:moveTo>
                  <a:lnTo>
                    <a:pt x="6875" y="407"/>
                  </a:lnTo>
                  <a:lnTo>
                    <a:pt x="6956" y="488"/>
                  </a:lnTo>
                  <a:lnTo>
                    <a:pt x="6997" y="610"/>
                  </a:lnTo>
                  <a:lnTo>
                    <a:pt x="6997" y="773"/>
                  </a:lnTo>
                  <a:lnTo>
                    <a:pt x="6956" y="895"/>
                  </a:lnTo>
                  <a:lnTo>
                    <a:pt x="6875" y="1058"/>
                  </a:lnTo>
                  <a:lnTo>
                    <a:pt x="6712" y="1302"/>
                  </a:lnTo>
                  <a:lnTo>
                    <a:pt x="6509" y="1505"/>
                  </a:lnTo>
                  <a:lnTo>
                    <a:pt x="6305" y="1668"/>
                  </a:lnTo>
                  <a:lnTo>
                    <a:pt x="5817" y="1953"/>
                  </a:lnTo>
                  <a:lnTo>
                    <a:pt x="4760" y="2685"/>
                  </a:lnTo>
                  <a:lnTo>
                    <a:pt x="3458" y="3580"/>
                  </a:lnTo>
                  <a:lnTo>
                    <a:pt x="2116" y="4475"/>
                  </a:lnTo>
                  <a:lnTo>
                    <a:pt x="1546" y="4800"/>
                  </a:lnTo>
                  <a:lnTo>
                    <a:pt x="1262" y="4963"/>
                  </a:lnTo>
                  <a:lnTo>
                    <a:pt x="936" y="5044"/>
                  </a:lnTo>
                  <a:lnTo>
                    <a:pt x="733" y="5125"/>
                  </a:lnTo>
                  <a:lnTo>
                    <a:pt x="489" y="5125"/>
                  </a:lnTo>
                  <a:lnTo>
                    <a:pt x="407" y="5085"/>
                  </a:lnTo>
                  <a:lnTo>
                    <a:pt x="367" y="5003"/>
                  </a:lnTo>
                  <a:lnTo>
                    <a:pt x="367" y="4881"/>
                  </a:lnTo>
                  <a:lnTo>
                    <a:pt x="407" y="4759"/>
                  </a:lnTo>
                  <a:lnTo>
                    <a:pt x="489" y="4637"/>
                  </a:lnTo>
                  <a:lnTo>
                    <a:pt x="733" y="4434"/>
                  </a:lnTo>
                  <a:lnTo>
                    <a:pt x="1140" y="4027"/>
                  </a:lnTo>
                  <a:lnTo>
                    <a:pt x="1994" y="3254"/>
                  </a:lnTo>
                  <a:lnTo>
                    <a:pt x="2889" y="2482"/>
                  </a:lnTo>
                  <a:lnTo>
                    <a:pt x="3824" y="1790"/>
                  </a:lnTo>
                  <a:lnTo>
                    <a:pt x="4719" y="1180"/>
                  </a:lnTo>
                  <a:lnTo>
                    <a:pt x="5167" y="854"/>
                  </a:lnTo>
                  <a:lnTo>
                    <a:pt x="5655" y="610"/>
                  </a:lnTo>
                  <a:lnTo>
                    <a:pt x="5899" y="488"/>
                  </a:lnTo>
                  <a:lnTo>
                    <a:pt x="6183" y="407"/>
                  </a:lnTo>
                  <a:lnTo>
                    <a:pt x="6427" y="366"/>
                  </a:lnTo>
                  <a:close/>
                  <a:moveTo>
                    <a:pt x="6265" y="0"/>
                  </a:moveTo>
                  <a:lnTo>
                    <a:pt x="5980" y="82"/>
                  </a:lnTo>
                  <a:lnTo>
                    <a:pt x="5533" y="244"/>
                  </a:lnTo>
                  <a:lnTo>
                    <a:pt x="5126" y="488"/>
                  </a:lnTo>
                  <a:lnTo>
                    <a:pt x="4312" y="1017"/>
                  </a:lnTo>
                  <a:lnTo>
                    <a:pt x="3092" y="1871"/>
                  </a:lnTo>
                  <a:lnTo>
                    <a:pt x="1912" y="2807"/>
                  </a:lnTo>
                  <a:lnTo>
                    <a:pt x="814" y="3824"/>
                  </a:lnTo>
                  <a:lnTo>
                    <a:pt x="570" y="4027"/>
                  </a:lnTo>
                  <a:lnTo>
                    <a:pt x="285" y="4312"/>
                  </a:lnTo>
                  <a:lnTo>
                    <a:pt x="82" y="4597"/>
                  </a:lnTo>
                  <a:lnTo>
                    <a:pt x="1" y="4719"/>
                  </a:lnTo>
                  <a:lnTo>
                    <a:pt x="1" y="4881"/>
                  </a:lnTo>
                  <a:lnTo>
                    <a:pt x="1" y="5085"/>
                  </a:lnTo>
                  <a:lnTo>
                    <a:pt x="41" y="5207"/>
                  </a:lnTo>
                  <a:lnTo>
                    <a:pt x="123" y="5329"/>
                  </a:lnTo>
                  <a:lnTo>
                    <a:pt x="204" y="5410"/>
                  </a:lnTo>
                  <a:lnTo>
                    <a:pt x="285" y="5451"/>
                  </a:lnTo>
                  <a:lnTo>
                    <a:pt x="407" y="5492"/>
                  </a:lnTo>
                  <a:lnTo>
                    <a:pt x="692" y="5492"/>
                  </a:lnTo>
                  <a:lnTo>
                    <a:pt x="1018" y="5410"/>
                  </a:lnTo>
                  <a:lnTo>
                    <a:pt x="1302" y="5329"/>
                  </a:lnTo>
                  <a:lnTo>
                    <a:pt x="1790" y="5085"/>
                  </a:lnTo>
                  <a:lnTo>
                    <a:pt x="2523" y="4678"/>
                  </a:lnTo>
                  <a:lnTo>
                    <a:pt x="3214" y="4190"/>
                  </a:lnTo>
                  <a:lnTo>
                    <a:pt x="4597" y="3254"/>
                  </a:lnTo>
                  <a:lnTo>
                    <a:pt x="5858" y="2400"/>
                  </a:lnTo>
                  <a:lnTo>
                    <a:pt x="6387" y="2034"/>
                  </a:lnTo>
                  <a:lnTo>
                    <a:pt x="6672" y="1831"/>
                  </a:lnTo>
                  <a:lnTo>
                    <a:pt x="6916" y="1627"/>
                  </a:lnTo>
                  <a:lnTo>
                    <a:pt x="7038" y="1505"/>
                  </a:lnTo>
                  <a:lnTo>
                    <a:pt x="7160" y="1343"/>
                  </a:lnTo>
                  <a:lnTo>
                    <a:pt x="7282" y="1139"/>
                  </a:lnTo>
                  <a:lnTo>
                    <a:pt x="7363" y="936"/>
                  </a:lnTo>
                  <a:lnTo>
                    <a:pt x="7404" y="732"/>
                  </a:lnTo>
                  <a:lnTo>
                    <a:pt x="7404" y="529"/>
                  </a:lnTo>
                  <a:lnTo>
                    <a:pt x="7322" y="366"/>
                  </a:lnTo>
                  <a:lnTo>
                    <a:pt x="7200" y="204"/>
                  </a:lnTo>
                  <a:lnTo>
                    <a:pt x="7078" y="82"/>
                  </a:lnTo>
                  <a:lnTo>
                    <a:pt x="6956" y="41"/>
                  </a:lnTo>
                  <a:lnTo>
                    <a:pt x="679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9"/>
            <p:cNvSpPr/>
            <p:nvPr/>
          </p:nvSpPr>
          <p:spPr>
            <a:xfrm flipH="1" rot="8100000">
              <a:off x="8893413" y="4510443"/>
              <a:ext cx="673778" cy="582858"/>
            </a:xfrm>
            <a:custGeom>
              <a:rect b="b" l="l" r="r" t="t"/>
              <a:pathLst>
                <a:path extrusionOk="0" h="6265" w="7242">
                  <a:moveTo>
                    <a:pt x="6224" y="0"/>
                  </a:moveTo>
                  <a:lnTo>
                    <a:pt x="6143" y="41"/>
                  </a:lnTo>
                  <a:lnTo>
                    <a:pt x="3092" y="2319"/>
                  </a:lnTo>
                  <a:lnTo>
                    <a:pt x="1547" y="3498"/>
                  </a:lnTo>
                  <a:lnTo>
                    <a:pt x="896" y="3986"/>
                  </a:lnTo>
                  <a:lnTo>
                    <a:pt x="570" y="4271"/>
                  </a:lnTo>
                  <a:lnTo>
                    <a:pt x="326" y="4556"/>
                  </a:lnTo>
                  <a:lnTo>
                    <a:pt x="164" y="4800"/>
                  </a:lnTo>
                  <a:lnTo>
                    <a:pt x="42" y="5085"/>
                  </a:lnTo>
                  <a:lnTo>
                    <a:pt x="1" y="5410"/>
                  </a:lnTo>
                  <a:lnTo>
                    <a:pt x="82" y="5695"/>
                  </a:lnTo>
                  <a:lnTo>
                    <a:pt x="204" y="5980"/>
                  </a:lnTo>
                  <a:lnTo>
                    <a:pt x="326" y="6061"/>
                  </a:lnTo>
                  <a:lnTo>
                    <a:pt x="448" y="6142"/>
                  </a:lnTo>
                  <a:lnTo>
                    <a:pt x="570" y="6224"/>
                  </a:lnTo>
                  <a:lnTo>
                    <a:pt x="692" y="6264"/>
                  </a:lnTo>
                  <a:lnTo>
                    <a:pt x="977" y="6264"/>
                  </a:lnTo>
                  <a:lnTo>
                    <a:pt x="1181" y="6183"/>
                  </a:lnTo>
                  <a:lnTo>
                    <a:pt x="1343" y="6102"/>
                  </a:lnTo>
                  <a:lnTo>
                    <a:pt x="1709" y="5898"/>
                  </a:lnTo>
                  <a:lnTo>
                    <a:pt x="2482" y="5329"/>
                  </a:lnTo>
                  <a:lnTo>
                    <a:pt x="3987" y="4271"/>
                  </a:lnTo>
                  <a:lnTo>
                    <a:pt x="5614" y="2970"/>
                  </a:lnTo>
                  <a:lnTo>
                    <a:pt x="7160" y="1668"/>
                  </a:lnTo>
                  <a:lnTo>
                    <a:pt x="7241" y="1587"/>
                  </a:lnTo>
                  <a:lnTo>
                    <a:pt x="7241" y="1546"/>
                  </a:lnTo>
                  <a:lnTo>
                    <a:pt x="7201" y="1465"/>
                  </a:lnTo>
                  <a:lnTo>
                    <a:pt x="7160" y="1424"/>
                  </a:lnTo>
                  <a:lnTo>
                    <a:pt x="7038" y="1343"/>
                  </a:lnTo>
                  <a:lnTo>
                    <a:pt x="6997" y="1343"/>
                  </a:lnTo>
                  <a:lnTo>
                    <a:pt x="6916" y="1383"/>
                  </a:lnTo>
                  <a:lnTo>
                    <a:pt x="5655" y="2441"/>
                  </a:lnTo>
                  <a:lnTo>
                    <a:pt x="4394" y="3458"/>
                  </a:lnTo>
                  <a:lnTo>
                    <a:pt x="3092" y="4434"/>
                  </a:lnTo>
                  <a:lnTo>
                    <a:pt x="1750" y="5410"/>
                  </a:lnTo>
                  <a:lnTo>
                    <a:pt x="1465" y="5613"/>
                  </a:lnTo>
                  <a:lnTo>
                    <a:pt x="1140" y="5817"/>
                  </a:lnTo>
                  <a:lnTo>
                    <a:pt x="936" y="5858"/>
                  </a:lnTo>
                  <a:lnTo>
                    <a:pt x="774" y="5898"/>
                  </a:lnTo>
                  <a:lnTo>
                    <a:pt x="611" y="5858"/>
                  </a:lnTo>
                  <a:lnTo>
                    <a:pt x="489" y="5695"/>
                  </a:lnTo>
                  <a:lnTo>
                    <a:pt x="408" y="5573"/>
                  </a:lnTo>
                  <a:lnTo>
                    <a:pt x="367" y="5451"/>
                  </a:lnTo>
                  <a:lnTo>
                    <a:pt x="367" y="5288"/>
                  </a:lnTo>
                  <a:lnTo>
                    <a:pt x="408" y="5166"/>
                  </a:lnTo>
                  <a:lnTo>
                    <a:pt x="530" y="4881"/>
                  </a:lnTo>
                  <a:lnTo>
                    <a:pt x="733" y="4637"/>
                  </a:lnTo>
                  <a:lnTo>
                    <a:pt x="1018" y="4393"/>
                  </a:lnTo>
                  <a:lnTo>
                    <a:pt x="1303" y="4149"/>
                  </a:lnTo>
                  <a:lnTo>
                    <a:pt x="1913" y="3661"/>
                  </a:lnTo>
                  <a:lnTo>
                    <a:pt x="3255" y="2644"/>
                  </a:lnTo>
                  <a:lnTo>
                    <a:pt x="6346" y="366"/>
                  </a:lnTo>
                  <a:lnTo>
                    <a:pt x="6387" y="326"/>
                  </a:lnTo>
                  <a:lnTo>
                    <a:pt x="6428" y="244"/>
                  </a:lnTo>
                  <a:lnTo>
                    <a:pt x="6387" y="122"/>
                  </a:lnTo>
                  <a:lnTo>
                    <a:pt x="6346" y="41"/>
                  </a:lnTo>
                  <a:lnTo>
                    <a:pt x="6265" y="41"/>
                  </a:lnTo>
                  <a:lnTo>
                    <a:pt x="622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5" name="Google Shape;1035;p29"/>
          <p:cNvSpPr/>
          <p:nvPr/>
        </p:nvSpPr>
        <p:spPr>
          <a:xfrm flipH="1" rot="10800000">
            <a:off x="6652416" y="-1583268"/>
            <a:ext cx="5171118" cy="2972279"/>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9"/>
          <p:cNvSpPr/>
          <p:nvPr/>
        </p:nvSpPr>
        <p:spPr>
          <a:xfrm flipH="1" rot="10800000">
            <a:off x="215042" y="2494309"/>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7" name="Google Shape;1037;p29"/>
          <p:cNvGrpSpPr/>
          <p:nvPr/>
        </p:nvGrpSpPr>
        <p:grpSpPr>
          <a:xfrm flipH="1">
            <a:off x="-1113124" y="-1583272"/>
            <a:ext cx="1915490" cy="2459786"/>
            <a:chOff x="2659350" y="1746500"/>
            <a:chExt cx="379350" cy="487125"/>
          </a:xfrm>
        </p:grpSpPr>
        <p:sp>
          <p:nvSpPr>
            <p:cNvPr id="1038" name="Google Shape;1038;p29"/>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9"/>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9"/>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1" name="Google Shape;1041;p29"/>
          <p:cNvSpPr/>
          <p:nvPr/>
        </p:nvSpPr>
        <p:spPr>
          <a:xfrm flipH="1" rot="10800000">
            <a:off x="2181092" y="4799671"/>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9"/>
          <p:cNvSpPr/>
          <p:nvPr/>
        </p:nvSpPr>
        <p:spPr>
          <a:xfrm flipH="1" rot="10800000">
            <a:off x="7048941" y="336880"/>
            <a:ext cx="303418" cy="305294"/>
          </a:xfrm>
          <a:custGeom>
            <a:rect b="b" l="l" r="r" t="t"/>
            <a:pathLst>
              <a:path extrusionOk="0" h="6672" w="6631">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9"/>
          <p:cNvSpPr/>
          <p:nvPr/>
        </p:nvSpPr>
        <p:spPr>
          <a:xfrm flipH="1" rot="10800000">
            <a:off x="8643139" y="4513511"/>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4" name="Google Shape;1044;p29"/>
          <p:cNvGrpSpPr/>
          <p:nvPr/>
        </p:nvGrpSpPr>
        <p:grpSpPr>
          <a:xfrm>
            <a:off x="8565936" y="2543477"/>
            <a:ext cx="307124" cy="305294"/>
            <a:chOff x="1026043" y="1162815"/>
            <a:chExt cx="307124" cy="305294"/>
          </a:xfrm>
        </p:grpSpPr>
        <p:sp>
          <p:nvSpPr>
            <p:cNvPr id="1045" name="Google Shape;1045;p29"/>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9"/>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9"/>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9"/>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9"/>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9"/>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9"/>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9"/>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3" name="Google Shape;1053;p29"/>
          <p:cNvSpPr/>
          <p:nvPr/>
        </p:nvSpPr>
        <p:spPr>
          <a:xfrm flipH="1" rot="10800000">
            <a:off x="5104921" y="422330"/>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4">
    <p:spTree>
      <p:nvGrpSpPr>
        <p:cNvPr id="1054" name="Shape 1054"/>
        <p:cNvGrpSpPr/>
        <p:nvPr/>
      </p:nvGrpSpPr>
      <p:grpSpPr>
        <a:xfrm>
          <a:off x="0" y="0"/>
          <a:ext cx="0" cy="0"/>
          <a:chOff x="0" y="0"/>
          <a:chExt cx="0" cy="0"/>
        </a:xfrm>
      </p:grpSpPr>
      <p:sp>
        <p:nvSpPr>
          <p:cNvPr id="1055" name="Google Shape;1055;p30"/>
          <p:cNvSpPr/>
          <p:nvPr/>
        </p:nvSpPr>
        <p:spPr>
          <a:xfrm>
            <a:off x="-1614825" y="3831637"/>
            <a:ext cx="3656709" cy="2101870"/>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0"/>
          <p:cNvSpPr/>
          <p:nvPr/>
        </p:nvSpPr>
        <p:spPr>
          <a:xfrm>
            <a:off x="7611275" y="-1005275"/>
            <a:ext cx="3656709" cy="2101870"/>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7" name="Google Shape;1057;p30"/>
          <p:cNvGrpSpPr/>
          <p:nvPr/>
        </p:nvGrpSpPr>
        <p:grpSpPr>
          <a:xfrm>
            <a:off x="8116881" y="393465"/>
            <a:ext cx="307124" cy="305294"/>
            <a:chOff x="1026043" y="1162815"/>
            <a:chExt cx="307124" cy="305294"/>
          </a:xfrm>
        </p:grpSpPr>
        <p:sp>
          <p:nvSpPr>
            <p:cNvPr id="1058" name="Google Shape;1058;p30"/>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0"/>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0"/>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0"/>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0"/>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0"/>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0"/>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0"/>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6" name="Google Shape;1066;p30"/>
          <p:cNvGrpSpPr/>
          <p:nvPr/>
        </p:nvGrpSpPr>
        <p:grpSpPr>
          <a:xfrm>
            <a:off x="6749493" y="4363642"/>
            <a:ext cx="474643" cy="299712"/>
            <a:chOff x="7729218" y="1694205"/>
            <a:chExt cx="474643" cy="299712"/>
          </a:xfrm>
        </p:grpSpPr>
        <p:sp>
          <p:nvSpPr>
            <p:cNvPr id="1067" name="Google Shape;1067;p30"/>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0"/>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9" name="Google Shape;1069;p30"/>
          <p:cNvSpPr/>
          <p:nvPr/>
        </p:nvSpPr>
        <p:spPr>
          <a:xfrm>
            <a:off x="360072" y="3727134"/>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0" name="Google Shape;1070;p30"/>
          <p:cNvGrpSpPr/>
          <p:nvPr/>
        </p:nvGrpSpPr>
        <p:grpSpPr>
          <a:xfrm rot="10800000">
            <a:off x="7371465" y="3831622"/>
            <a:ext cx="2299701" cy="1685267"/>
            <a:chOff x="238125" y="896375"/>
            <a:chExt cx="635575" cy="465775"/>
          </a:xfrm>
        </p:grpSpPr>
        <p:sp>
          <p:nvSpPr>
            <p:cNvPr id="1071" name="Google Shape;1071;p30"/>
            <p:cNvSpPr/>
            <p:nvPr/>
          </p:nvSpPr>
          <p:spPr>
            <a:xfrm>
              <a:off x="258450" y="937050"/>
              <a:ext cx="615250" cy="425100"/>
            </a:xfrm>
            <a:custGeom>
              <a:rect b="b" l="l" r="r" t="t"/>
              <a:pathLst>
                <a:path extrusionOk="0" h="17004" w="24610">
                  <a:moveTo>
                    <a:pt x="24366" y="1"/>
                  </a:moveTo>
                  <a:lnTo>
                    <a:pt x="24325" y="41"/>
                  </a:lnTo>
                  <a:lnTo>
                    <a:pt x="19891" y="4394"/>
                  </a:lnTo>
                  <a:lnTo>
                    <a:pt x="15457" y="8705"/>
                  </a:lnTo>
                  <a:lnTo>
                    <a:pt x="14441" y="9682"/>
                  </a:lnTo>
                  <a:lnTo>
                    <a:pt x="13383" y="10658"/>
                  </a:lnTo>
                  <a:lnTo>
                    <a:pt x="12325" y="11593"/>
                  </a:lnTo>
                  <a:lnTo>
                    <a:pt x="11227" y="12488"/>
                  </a:lnTo>
                  <a:lnTo>
                    <a:pt x="10048" y="13342"/>
                  </a:lnTo>
                  <a:lnTo>
                    <a:pt x="8868" y="14115"/>
                  </a:lnTo>
                  <a:lnTo>
                    <a:pt x="8258" y="14481"/>
                  </a:lnTo>
                  <a:lnTo>
                    <a:pt x="7648" y="14807"/>
                  </a:lnTo>
                  <a:lnTo>
                    <a:pt x="6997" y="15132"/>
                  </a:lnTo>
                  <a:lnTo>
                    <a:pt x="6346" y="15417"/>
                  </a:lnTo>
                  <a:lnTo>
                    <a:pt x="5614" y="15702"/>
                  </a:lnTo>
                  <a:lnTo>
                    <a:pt x="4841" y="15986"/>
                  </a:lnTo>
                  <a:lnTo>
                    <a:pt x="4109" y="16190"/>
                  </a:lnTo>
                  <a:lnTo>
                    <a:pt x="3336" y="16352"/>
                  </a:lnTo>
                  <a:lnTo>
                    <a:pt x="2563" y="16515"/>
                  </a:lnTo>
                  <a:lnTo>
                    <a:pt x="1750" y="16597"/>
                  </a:lnTo>
                  <a:lnTo>
                    <a:pt x="977" y="16637"/>
                  </a:lnTo>
                  <a:lnTo>
                    <a:pt x="204" y="16597"/>
                  </a:lnTo>
                  <a:lnTo>
                    <a:pt x="123" y="16637"/>
                  </a:lnTo>
                  <a:lnTo>
                    <a:pt x="41" y="16678"/>
                  </a:lnTo>
                  <a:lnTo>
                    <a:pt x="1" y="16719"/>
                  </a:lnTo>
                  <a:lnTo>
                    <a:pt x="1" y="16800"/>
                  </a:lnTo>
                  <a:lnTo>
                    <a:pt x="1" y="16841"/>
                  </a:lnTo>
                  <a:lnTo>
                    <a:pt x="41" y="16922"/>
                  </a:lnTo>
                  <a:lnTo>
                    <a:pt x="123" y="16963"/>
                  </a:lnTo>
                  <a:lnTo>
                    <a:pt x="204" y="17003"/>
                  </a:lnTo>
                  <a:lnTo>
                    <a:pt x="895" y="17003"/>
                  </a:lnTo>
                  <a:lnTo>
                    <a:pt x="1587" y="16963"/>
                  </a:lnTo>
                  <a:lnTo>
                    <a:pt x="2319" y="16922"/>
                  </a:lnTo>
                  <a:lnTo>
                    <a:pt x="3011" y="16800"/>
                  </a:lnTo>
                  <a:lnTo>
                    <a:pt x="3661" y="16678"/>
                  </a:lnTo>
                  <a:lnTo>
                    <a:pt x="4353" y="16515"/>
                  </a:lnTo>
                  <a:lnTo>
                    <a:pt x="5044" y="16312"/>
                  </a:lnTo>
                  <a:lnTo>
                    <a:pt x="5695" y="16068"/>
                  </a:lnTo>
                  <a:lnTo>
                    <a:pt x="6346" y="15824"/>
                  </a:lnTo>
                  <a:lnTo>
                    <a:pt x="6997" y="15539"/>
                  </a:lnTo>
                  <a:lnTo>
                    <a:pt x="7648" y="15214"/>
                  </a:lnTo>
                  <a:lnTo>
                    <a:pt x="8258" y="14888"/>
                  </a:lnTo>
                  <a:lnTo>
                    <a:pt x="9478" y="14156"/>
                  </a:lnTo>
                  <a:lnTo>
                    <a:pt x="10617" y="13383"/>
                  </a:lnTo>
                  <a:lnTo>
                    <a:pt x="11797" y="12488"/>
                  </a:lnTo>
                  <a:lnTo>
                    <a:pt x="12895" y="11593"/>
                  </a:lnTo>
                  <a:lnTo>
                    <a:pt x="13993" y="10617"/>
                  </a:lnTo>
                  <a:lnTo>
                    <a:pt x="15051" y="9641"/>
                  </a:lnTo>
                  <a:lnTo>
                    <a:pt x="17247" y="7485"/>
                  </a:lnTo>
                  <a:lnTo>
                    <a:pt x="19444" y="5370"/>
                  </a:lnTo>
                  <a:lnTo>
                    <a:pt x="24569" y="326"/>
                  </a:lnTo>
                  <a:lnTo>
                    <a:pt x="24610" y="245"/>
                  </a:lnTo>
                  <a:lnTo>
                    <a:pt x="24610" y="163"/>
                  </a:lnTo>
                  <a:lnTo>
                    <a:pt x="24610" y="123"/>
                  </a:lnTo>
                  <a:lnTo>
                    <a:pt x="24569" y="82"/>
                  </a:lnTo>
                  <a:lnTo>
                    <a:pt x="24528" y="41"/>
                  </a:lnTo>
                  <a:lnTo>
                    <a:pt x="244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0"/>
            <p:cNvSpPr/>
            <p:nvPr/>
          </p:nvSpPr>
          <p:spPr>
            <a:xfrm>
              <a:off x="238125" y="918750"/>
              <a:ext cx="596925" cy="409850"/>
            </a:xfrm>
            <a:custGeom>
              <a:rect b="b" l="l" r="r" t="t"/>
              <a:pathLst>
                <a:path extrusionOk="0" h="16394" w="23877">
                  <a:moveTo>
                    <a:pt x="23714" y="1"/>
                  </a:moveTo>
                  <a:lnTo>
                    <a:pt x="23633" y="41"/>
                  </a:lnTo>
                  <a:lnTo>
                    <a:pt x="23592" y="82"/>
                  </a:lnTo>
                  <a:lnTo>
                    <a:pt x="22697" y="1139"/>
                  </a:lnTo>
                  <a:lnTo>
                    <a:pt x="21762" y="2197"/>
                  </a:lnTo>
                  <a:lnTo>
                    <a:pt x="20786" y="3214"/>
                  </a:lnTo>
                  <a:lnTo>
                    <a:pt x="19809" y="4231"/>
                  </a:lnTo>
                  <a:lnTo>
                    <a:pt x="18792" y="5166"/>
                  </a:lnTo>
                  <a:lnTo>
                    <a:pt x="17775" y="6143"/>
                  </a:lnTo>
                  <a:lnTo>
                    <a:pt x="16718" y="7038"/>
                  </a:lnTo>
                  <a:lnTo>
                    <a:pt x="15620" y="7892"/>
                  </a:lnTo>
                  <a:lnTo>
                    <a:pt x="14481" y="8746"/>
                  </a:lnTo>
                  <a:lnTo>
                    <a:pt x="13342" y="9559"/>
                  </a:lnTo>
                  <a:lnTo>
                    <a:pt x="12162" y="10332"/>
                  </a:lnTo>
                  <a:lnTo>
                    <a:pt x="10983" y="11105"/>
                  </a:lnTo>
                  <a:lnTo>
                    <a:pt x="9762" y="11797"/>
                  </a:lnTo>
                  <a:lnTo>
                    <a:pt x="8542" y="12488"/>
                  </a:lnTo>
                  <a:lnTo>
                    <a:pt x="7322" y="13139"/>
                  </a:lnTo>
                  <a:lnTo>
                    <a:pt x="6061" y="13749"/>
                  </a:lnTo>
                  <a:lnTo>
                    <a:pt x="4596" y="14400"/>
                  </a:lnTo>
                  <a:lnTo>
                    <a:pt x="3132" y="14969"/>
                  </a:lnTo>
                  <a:lnTo>
                    <a:pt x="1627" y="15539"/>
                  </a:lnTo>
                  <a:lnTo>
                    <a:pt x="122" y="16027"/>
                  </a:lnTo>
                  <a:lnTo>
                    <a:pt x="81" y="16068"/>
                  </a:lnTo>
                  <a:lnTo>
                    <a:pt x="0" y="16108"/>
                  </a:lnTo>
                  <a:lnTo>
                    <a:pt x="0" y="16190"/>
                  </a:lnTo>
                  <a:lnTo>
                    <a:pt x="0" y="16271"/>
                  </a:lnTo>
                  <a:lnTo>
                    <a:pt x="41" y="16312"/>
                  </a:lnTo>
                  <a:lnTo>
                    <a:pt x="81" y="16393"/>
                  </a:lnTo>
                  <a:lnTo>
                    <a:pt x="244" y="16393"/>
                  </a:lnTo>
                  <a:lnTo>
                    <a:pt x="1586" y="15946"/>
                  </a:lnTo>
                  <a:lnTo>
                    <a:pt x="2888" y="15457"/>
                  </a:lnTo>
                  <a:lnTo>
                    <a:pt x="4230" y="14929"/>
                  </a:lnTo>
                  <a:lnTo>
                    <a:pt x="5532" y="14400"/>
                  </a:lnTo>
                  <a:lnTo>
                    <a:pt x="6793" y="13790"/>
                  </a:lnTo>
                  <a:lnTo>
                    <a:pt x="8095" y="13180"/>
                  </a:lnTo>
                  <a:lnTo>
                    <a:pt x="9315" y="12488"/>
                  </a:lnTo>
                  <a:lnTo>
                    <a:pt x="10535" y="11797"/>
                  </a:lnTo>
                  <a:lnTo>
                    <a:pt x="11755" y="11064"/>
                  </a:lnTo>
                  <a:lnTo>
                    <a:pt x="12935" y="10292"/>
                  </a:lnTo>
                  <a:lnTo>
                    <a:pt x="14074" y="9478"/>
                  </a:lnTo>
                  <a:lnTo>
                    <a:pt x="15213" y="8665"/>
                  </a:lnTo>
                  <a:lnTo>
                    <a:pt x="16352" y="7810"/>
                  </a:lnTo>
                  <a:lnTo>
                    <a:pt x="17409" y="6915"/>
                  </a:lnTo>
                  <a:lnTo>
                    <a:pt x="18467" y="5980"/>
                  </a:lnTo>
                  <a:lnTo>
                    <a:pt x="19525" y="5044"/>
                  </a:lnTo>
                  <a:lnTo>
                    <a:pt x="20663" y="3905"/>
                  </a:lnTo>
                  <a:lnTo>
                    <a:pt x="21762" y="2767"/>
                  </a:lnTo>
                  <a:lnTo>
                    <a:pt x="22819" y="1546"/>
                  </a:lnTo>
                  <a:lnTo>
                    <a:pt x="23836" y="326"/>
                  </a:lnTo>
                  <a:lnTo>
                    <a:pt x="23877" y="285"/>
                  </a:lnTo>
                  <a:lnTo>
                    <a:pt x="23877" y="204"/>
                  </a:lnTo>
                  <a:lnTo>
                    <a:pt x="23836" y="82"/>
                  </a:lnTo>
                  <a:lnTo>
                    <a:pt x="23755" y="41"/>
                  </a:lnTo>
                  <a:lnTo>
                    <a:pt x="2371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0"/>
            <p:cNvSpPr/>
            <p:nvPr/>
          </p:nvSpPr>
          <p:spPr>
            <a:xfrm>
              <a:off x="261500" y="916725"/>
              <a:ext cx="477975" cy="336600"/>
            </a:xfrm>
            <a:custGeom>
              <a:rect b="b" l="l" r="r" t="t"/>
              <a:pathLst>
                <a:path extrusionOk="0" h="13464" w="19119">
                  <a:moveTo>
                    <a:pt x="18915" y="0"/>
                  </a:moveTo>
                  <a:lnTo>
                    <a:pt x="18834" y="41"/>
                  </a:lnTo>
                  <a:lnTo>
                    <a:pt x="18793" y="82"/>
                  </a:lnTo>
                  <a:lnTo>
                    <a:pt x="18101" y="1017"/>
                  </a:lnTo>
                  <a:lnTo>
                    <a:pt x="17410" y="1912"/>
                  </a:lnTo>
                  <a:lnTo>
                    <a:pt x="16678" y="2766"/>
                  </a:lnTo>
                  <a:lnTo>
                    <a:pt x="15946" y="3620"/>
                  </a:lnTo>
                  <a:lnTo>
                    <a:pt x="15132" y="4434"/>
                  </a:lnTo>
                  <a:lnTo>
                    <a:pt x="14319" y="5247"/>
                  </a:lnTo>
                  <a:lnTo>
                    <a:pt x="13505" y="5980"/>
                  </a:lnTo>
                  <a:lnTo>
                    <a:pt x="12610" y="6712"/>
                  </a:lnTo>
                  <a:lnTo>
                    <a:pt x="11756" y="7403"/>
                  </a:lnTo>
                  <a:lnTo>
                    <a:pt x="10820" y="8095"/>
                  </a:lnTo>
                  <a:lnTo>
                    <a:pt x="9885" y="8746"/>
                  </a:lnTo>
                  <a:lnTo>
                    <a:pt x="8949" y="9315"/>
                  </a:lnTo>
                  <a:lnTo>
                    <a:pt x="7973" y="9925"/>
                  </a:lnTo>
                  <a:lnTo>
                    <a:pt x="6997" y="10454"/>
                  </a:lnTo>
                  <a:lnTo>
                    <a:pt x="5980" y="10942"/>
                  </a:lnTo>
                  <a:lnTo>
                    <a:pt x="4963" y="11430"/>
                  </a:lnTo>
                  <a:lnTo>
                    <a:pt x="3783" y="11918"/>
                  </a:lnTo>
                  <a:lnTo>
                    <a:pt x="2563" y="12366"/>
                  </a:lnTo>
                  <a:lnTo>
                    <a:pt x="1343" y="12772"/>
                  </a:lnTo>
                  <a:lnTo>
                    <a:pt x="123" y="13098"/>
                  </a:lnTo>
                  <a:lnTo>
                    <a:pt x="41" y="13139"/>
                  </a:lnTo>
                  <a:lnTo>
                    <a:pt x="1" y="13220"/>
                  </a:lnTo>
                  <a:lnTo>
                    <a:pt x="1" y="13261"/>
                  </a:lnTo>
                  <a:lnTo>
                    <a:pt x="1" y="13342"/>
                  </a:lnTo>
                  <a:lnTo>
                    <a:pt x="41" y="13383"/>
                  </a:lnTo>
                  <a:lnTo>
                    <a:pt x="82" y="13464"/>
                  </a:lnTo>
                  <a:lnTo>
                    <a:pt x="245" y="13464"/>
                  </a:lnTo>
                  <a:lnTo>
                    <a:pt x="1343" y="13179"/>
                  </a:lnTo>
                  <a:lnTo>
                    <a:pt x="2400" y="12813"/>
                  </a:lnTo>
                  <a:lnTo>
                    <a:pt x="3499" y="12406"/>
                  </a:lnTo>
                  <a:lnTo>
                    <a:pt x="4556" y="12000"/>
                  </a:lnTo>
                  <a:lnTo>
                    <a:pt x="5614" y="11552"/>
                  </a:lnTo>
                  <a:lnTo>
                    <a:pt x="6631" y="11023"/>
                  </a:lnTo>
                  <a:lnTo>
                    <a:pt x="7648" y="10495"/>
                  </a:lnTo>
                  <a:lnTo>
                    <a:pt x="8665" y="9925"/>
                  </a:lnTo>
                  <a:lnTo>
                    <a:pt x="9641" y="9356"/>
                  </a:lnTo>
                  <a:lnTo>
                    <a:pt x="10576" y="8705"/>
                  </a:lnTo>
                  <a:lnTo>
                    <a:pt x="11512" y="8054"/>
                  </a:lnTo>
                  <a:lnTo>
                    <a:pt x="12447" y="7363"/>
                  </a:lnTo>
                  <a:lnTo>
                    <a:pt x="13342" y="6630"/>
                  </a:lnTo>
                  <a:lnTo>
                    <a:pt x="14197" y="5858"/>
                  </a:lnTo>
                  <a:lnTo>
                    <a:pt x="15010" y="5085"/>
                  </a:lnTo>
                  <a:lnTo>
                    <a:pt x="15824" y="4271"/>
                  </a:lnTo>
                  <a:lnTo>
                    <a:pt x="16718" y="3295"/>
                  </a:lnTo>
                  <a:lnTo>
                    <a:pt x="17532" y="2319"/>
                  </a:lnTo>
                  <a:lnTo>
                    <a:pt x="18345" y="1302"/>
                  </a:lnTo>
                  <a:lnTo>
                    <a:pt x="19078" y="285"/>
                  </a:lnTo>
                  <a:lnTo>
                    <a:pt x="19118" y="204"/>
                  </a:lnTo>
                  <a:lnTo>
                    <a:pt x="19118" y="122"/>
                  </a:lnTo>
                  <a:lnTo>
                    <a:pt x="19078" y="82"/>
                  </a:lnTo>
                  <a:lnTo>
                    <a:pt x="19037" y="41"/>
                  </a:lnTo>
                  <a:lnTo>
                    <a:pt x="1891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0"/>
            <p:cNvSpPr/>
            <p:nvPr/>
          </p:nvSpPr>
          <p:spPr>
            <a:xfrm>
              <a:off x="277775" y="921800"/>
              <a:ext cx="404750" cy="281700"/>
            </a:xfrm>
            <a:custGeom>
              <a:rect b="b" l="l" r="r" t="t"/>
              <a:pathLst>
                <a:path extrusionOk="0" h="11268" w="1619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0"/>
            <p:cNvSpPr/>
            <p:nvPr/>
          </p:nvSpPr>
          <p:spPr>
            <a:xfrm>
              <a:off x="329625" y="896375"/>
              <a:ext cx="264425" cy="187150"/>
            </a:xfrm>
            <a:custGeom>
              <a:rect b="b" l="l" r="r" t="t"/>
              <a:pathLst>
                <a:path extrusionOk="0" h="7486" w="10577">
                  <a:moveTo>
                    <a:pt x="7038" y="1"/>
                  </a:moveTo>
                  <a:lnTo>
                    <a:pt x="6956" y="41"/>
                  </a:lnTo>
                  <a:lnTo>
                    <a:pt x="5940" y="651"/>
                  </a:lnTo>
                  <a:lnTo>
                    <a:pt x="4963" y="1262"/>
                  </a:lnTo>
                  <a:lnTo>
                    <a:pt x="4028" y="1953"/>
                  </a:lnTo>
                  <a:lnTo>
                    <a:pt x="3133" y="2645"/>
                  </a:lnTo>
                  <a:lnTo>
                    <a:pt x="2197" y="3417"/>
                  </a:lnTo>
                  <a:lnTo>
                    <a:pt x="1343" y="4231"/>
                  </a:lnTo>
                  <a:lnTo>
                    <a:pt x="936" y="4597"/>
                  </a:lnTo>
                  <a:lnTo>
                    <a:pt x="570" y="5004"/>
                  </a:lnTo>
                  <a:lnTo>
                    <a:pt x="408" y="5207"/>
                  </a:lnTo>
                  <a:lnTo>
                    <a:pt x="286" y="5451"/>
                  </a:lnTo>
                  <a:lnTo>
                    <a:pt x="164" y="5655"/>
                  </a:lnTo>
                  <a:lnTo>
                    <a:pt x="82" y="5899"/>
                  </a:lnTo>
                  <a:lnTo>
                    <a:pt x="42" y="6143"/>
                  </a:lnTo>
                  <a:lnTo>
                    <a:pt x="1" y="6346"/>
                  </a:lnTo>
                  <a:lnTo>
                    <a:pt x="42" y="6550"/>
                  </a:lnTo>
                  <a:lnTo>
                    <a:pt x="82" y="6753"/>
                  </a:lnTo>
                  <a:lnTo>
                    <a:pt x="164" y="6956"/>
                  </a:lnTo>
                  <a:lnTo>
                    <a:pt x="286" y="7119"/>
                  </a:lnTo>
                  <a:lnTo>
                    <a:pt x="448" y="7282"/>
                  </a:lnTo>
                  <a:lnTo>
                    <a:pt x="652" y="7404"/>
                  </a:lnTo>
                  <a:lnTo>
                    <a:pt x="896" y="7485"/>
                  </a:lnTo>
                  <a:lnTo>
                    <a:pt x="1140" y="7485"/>
                  </a:lnTo>
                  <a:lnTo>
                    <a:pt x="1384" y="7444"/>
                  </a:lnTo>
                  <a:lnTo>
                    <a:pt x="1669" y="7404"/>
                  </a:lnTo>
                  <a:lnTo>
                    <a:pt x="2157" y="7160"/>
                  </a:lnTo>
                  <a:lnTo>
                    <a:pt x="2604" y="6916"/>
                  </a:lnTo>
                  <a:lnTo>
                    <a:pt x="3621" y="6346"/>
                  </a:lnTo>
                  <a:lnTo>
                    <a:pt x="4638" y="5777"/>
                  </a:lnTo>
                  <a:lnTo>
                    <a:pt x="5614" y="5126"/>
                  </a:lnTo>
                  <a:lnTo>
                    <a:pt x="6550" y="4475"/>
                  </a:lnTo>
                  <a:lnTo>
                    <a:pt x="7607" y="3662"/>
                  </a:lnTo>
                  <a:lnTo>
                    <a:pt x="8584" y="2848"/>
                  </a:lnTo>
                  <a:lnTo>
                    <a:pt x="9600" y="1953"/>
                  </a:lnTo>
                  <a:lnTo>
                    <a:pt x="10536" y="1058"/>
                  </a:lnTo>
                  <a:lnTo>
                    <a:pt x="10577" y="977"/>
                  </a:lnTo>
                  <a:lnTo>
                    <a:pt x="10577" y="936"/>
                  </a:lnTo>
                  <a:lnTo>
                    <a:pt x="10577" y="855"/>
                  </a:lnTo>
                  <a:lnTo>
                    <a:pt x="10536" y="814"/>
                  </a:lnTo>
                  <a:lnTo>
                    <a:pt x="10455" y="774"/>
                  </a:lnTo>
                  <a:lnTo>
                    <a:pt x="10414" y="733"/>
                  </a:lnTo>
                  <a:lnTo>
                    <a:pt x="10333" y="774"/>
                  </a:lnTo>
                  <a:lnTo>
                    <a:pt x="10251" y="814"/>
                  </a:lnTo>
                  <a:lnTo>
                    <a:pt x="9478" y="1546"/>
                  </a:lnTo>
                  <a:lnTo>
                    <a:pt x="8706" y="2238"/>
                  </a:lnTo>
                  <a:lnTo>
                    <a:pt x="7892" y="2929"/>
                  </a:lnTo>
                  <a:lnTo>
                    <a:pt x="7079" y="3621"/>
                  </a:lnTo>
                  <a:lnTo>
                    <a:pt x="6224" y="4231"/>
                  </a:lnTo>
                  <a:lnTo>
                    <a:pt x="5329" y="4841"/>
                  </a:lnTo>
                  <a:lnTo>
                    <a:pt x="4435" y="5451"/>
                  </a:lnTo>
                  <a:lnTo>
                    <a:pt x="3540" y="5980"/>
                  </a:lnTo>
                  <a:lnTo>
                    <a:pt x="2604" y="6550"/>
                  </a:lnTo>
                  <a:lnTo>
                    <a:pt x="2116" y="6794"/>
                  </a:lnTo>
                  <a:lnTo>
                    <a:pt x="1628" y="6997"/>
                  </a:lnTo>
                  <a:lnTo>
                    <a:pt x="1384" y="7078"/>
                  </a:lnTo>
                  <a:lnTo>
                    <a:pt x="1140" y="7119"/>
                  </a:lnTo>
                  <a:lnTo>
                    <a:pt x="855" y="7078"/>
                  </a:lnTo>
                  <a:lnTo>
                    <a:pt x="733" y="7038"/>
                  </a:lnTo>
                  <a:lnTo>
                    <a:pt x="652" y="6956"/>
                  </a:lnTo>
                  <a:lnTo>
                    <a:pt x="489" y="6794"/>
                  </a:lnTo>
                  <a:lnTo>
                    <a:pt x="408" y="6590"/>
                  </a:lnTo>
                  <a:lnTo>
                    <a:pt x="408" y="6387"/>
                  </a:lnTo>
                  <a:lnTo>
                    <a:pt x="408" y="6183"/>
                  </a:lnTo>
                  <a:lnTo>
                    <a:pt x="448" y="5939"/>
                  </a:lnTo>
                  <a:lnTo>
                    <a:pt x="530" y="5695"/>
                  </a:lnTo>
                  <a:lnTo>
                    <a:pt x="652" y="5492"/>
                  </a:lnTo>
                  <a:lnTo>
                    <a:pt x="814" y="5289"/>
                  </a:lnTo>
                  <a:lnTo>
                    <a:pt x="1180" y="4882"/>
                  </a:lnTo>
                  <a:lnTo>
                    <a:pt x="1547" y="4556"/>
                  </a:lnTo>
                  <a:lnTo>
                    <a:pt x="2319" y="3824"/>
                  </a:lnTo>
                  <a:lnTo>
                    <a:pt x="3133" y="3133"/>
                  </a:lnTo>
                  <a:lnTo>
                    <a:pt x="4068" y="2360"/>
                  </a:lnTo>
                  <a:lnTo>
                    <a:pt x="5085" y="1668"/>
                  </a:lnTo>
                  <a:lnTo>
                    <a:pt x="6102" y="977"/>
                  </a:lnTo>
                  <a:lnTo>
                    <a:pt x="7160" y="367"/>
                  </a:lnTo>
                  <a:lnTo>
                    <a:pt x="7201" y="326"/>
                  </a:lnTo>
                  <a:lnTo>
                    <a:pt x="7241" y="245"/>
                  </a:lnTo>
                  <a:lnTo>
                    <a:pt x="7241" y="163"/>
                  </a:lnTo>
                  <a:lnTo>
                    <a:pt x="7201" y="123"/>
                  </a:lnTo>
                  <a:lnTo>
                    <a:pt x="7160" y="82"/>
                  </a:lnTo>
                  <a:lnTo>
                    <a:pt x="7119" y="41"/>
                  </a:lnTo>
                  <a:lnTo>
                    <a:pt x="70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6" name="Google Shape;1076;p30"/>
          <p:cNvGrpSpPr/>
          <p:nvPr/>
        </p:nvGrpSpPr>
        <p:grpSpPr>
          <a:xfrm flipH="1" rot="-1707809">
            <a:off x="-717545" y="-721343"/>
            <a:ext cx="1340703" cy="1721669"/>
            <a:chOff x="2659350" y="1746500"/>
            <a:chExt cx="379350" cy="487125"/>
          </a:xfrm>
        </p:grpSpPr>
        <p:sp>
          <p:nvSpPr>
            <p:cNvPr id="1077" name="Google Shape;1077;p30"/>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0"/>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0"/>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0" name="Google Shape;1080;p30"/>
          <p:cNvGrpSpPr/>
          <p:nvPr/>
        </p:nvGrpSpPr>
        <p:grpSpPr>
          <a:xfrm>
            <a:off x="886093" y="581517"/>
            <a:ext cx="474643" cy="299712"/>
            <a:chOff x="7729218" y="1694205"/>
            <a:chExt cx="474643" cy="299712"/>
          </a:xfrm>
        </p:grpSpPr>
        <p:sp>
          <p:nvSpPr>
            <p:cNvPr id="1081" name="Google Shape;1081;p30"/>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0"/>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3" name="Google Shape;1083;p30"/>
          <p:cNvSpPr/>
          <p:nvPr/>
        </p:nvSpPr>
        <p:spPr>
          <a:xfrm>
            <a:off x="278996" y="309133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0"/>
          <p:cNvSpPr/>
          <p:nvPr/>
        </p:nvSpPr>
        <p:spPr>
          <a:xfrm>
            <a:off x="6054153" y="466334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0"/>
          <p:cNvSpPr/>
          <p:nvPr/>
        </p:nvSpPr>
        <p:spPr>
          <a:xfrm>
            <a:off x="7739087" y="4470668"/>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0"/>
          <p:cNvSpPr/>
          <p:nvPr/>
        </p:nvSpPr>
        <p:spPr>
          <a:xfrm>
            <a:off x="8772703" y="140914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0"/>
          <p:cNvSpPr/>
          <p:nvPr/>
        </p:nvSpPr>
        <p:spPr>
          <a:xfrm>
            <a:off x="7371478" y="20614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0"/>
          <p:cNvSpPr/>
          <p:nvPr/>
        </p:nvSpPr>
        <p:spPr>
          <a:xfrm>
            <a:off x="1648337" y="291793"/>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7" name="Shape 117"/>
        <p:cNvGrpSpPr/>
        <p:nvPr/>
      </p:nvGrpSpPr>
      <p:grpSpPr>
        <a:xfrm>
          <a:off x="0" y="0"/>
          <a:ext cx="0" cy="0"/>
          <a:chOff x="0" y="0"/>
          <a:chExt cx="0" cy="0"/>
        </a:xfrm>
      </p:grpSpPr>
      <p:sp>
        <p:nvSpPr>
          <p:cNvPr id="118" name="Google Shape;118;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19" name="Google Shape;119;p4"/>
          <p:cNvSpPr txBox="1"/>
          <p:nvPr>
            <p:ph idx="1" type="body"/>
          </p:nvPr>
        </p:nvSpPr>
        <p:spPr>
          <a:xfrm>
            <a:off x="720000" y="1215752"/>
            <a:ext cx="7704000" cy="34164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rgbClr val="434343"/>
              </a:buClr>
              <a:buSzPts val="1200"/>
              <a:buAutoNum type="arabicPeriod"/>
              <a:defRPr sz="1200">
                <a:solidFill>
                  <a:srgbClr val="434343"/>
                </a:solidFill>
              </a:defRPr>
            </a:lvl1pPr>
            <a:lvl2pPr indent="-304800" lvl="1" marL="914400" rtl="0">
              <a:lnSpc>
                <a:spcPct val="115000"/>
              </a:lnSpc>
              <a:spcBef>
                <a:spcPts val="1600"/>
              </a:spcBef>
              <a:spcAft>
                <a:spcPts val="0"/>
              </a:spcAft>
              <a:buClr>
                <a:srgbClr val="434343"/>
              </a:buClr>
              <a:buSzPts val="1200"/>
              <a:buFont typeface="Roboto Condensed Light"/>
              <a:buChar char="○"/>
              <a:defRPr>
                <a:solidFill>
                  <a:srgbClr val="434343"/>
                </a:solidFill>
              </a:defRPr>
            </a:lvl2pPr>
            <a:lvl3pPr indent="-304800" lvl="2" marL="1371600" rtl="0">
              <a:lnSpc>
                <a:spcPct val="115000"/>
              </a:lnSpc>
              <a:spcBef>
                <a:spcPts val="1600"/>
              </a:spcBef>
              <a:spcAft>
                <a:spcPts val="0"/>
              </a:spcAft>
              <a:buClr>
                <a:srgbClr val="434343"/>
              </a:buClr>
              <a:buSzPts val="1200"/>
              <a:buFont typeface="Roboto Condensed Light"/>
              <a:buChar char="■"/>
              <a:defRPr>
                <a:solidFill>
                  <a:srgbClr val="434343"/>
                </a:solidFill>
              </a:defRPr>
            </a:lvl3pPr>
            <a:lvl4pPr indent="-304800" lvl="3" marL="1828800" rtl="0">
              <a:lnSpc>
                <a:spcPct val="115000"/>
              </a:lnSpc>
              <a:spcBef>
                <a:spcPts val="1600"/>
              </a:spcBef>
              <a:spcAft>
                <a:spcPts val="0"/>
              </a:spcAft>
              <a:buClr>
                <a:srgbClr val="434343"/>
              </a:buClr>
              <a:buSzPts val="1200"/>
              <a:buFont typeface="Roboto Condensed Light"/>
              <a:buChar char="●"/>
              <a:defRPr>
                <a:solidFill>
                  <a:srgbClr val="434343"/>
                </a:solidFill>
              </a:defRPr>
            </a:lvl4pPr>
            <a:lvl5pPr indent="-304800" lvl="4" marL="2286000" rtl="0">
              <a:lnSpc>
                <a:spcPct val="115000"/>
              </a:lnSpc>
              <a:spcBef>
                <a:spcPts val="1600"/>
              </a:spcBef>
              <a:spcAft>
                <a:spcPts val="0"/>
              </a:spcAft>
              <a:buClr>
                <a:srgbClr val="434343"/>
              </a:buClr>
              <a:buSzPts val="1200"/>
              <a:buFont typeface="Roboto Condensed Light"/>
              <a:buChar char="○"/>
              <a:defRPr>
                <a:solidFill>
                  <a:srgbClr val="434343"/>
                </a:solidFill>
              </a:defRPr>
            </a:lvl5pPr>
            <a:lvl6pPr indent="-304800" lvl="5" marL="2743200" rtl="0">
              <a:lnSpc>
                <a:spcPct val="115000"/>
              </a:lnSpc>
              <a:spcBef>
                <a:spcPts val="1600"/>
              </a:spcBef>
              <a:spcAft>
                <a:spcPts val="0"/>
              </a:spcAft>
              <a:buClr>
                <a:srgbClr val="434343"/>
              </a:buClr>
              <a:buSzPts val="1200"/>
              <a:buFont typeface="Roboto Condensed Light"/>
              <a:buChar char="■"/>
              <a:defRPr>
                <a:solidFill>
                  <a:srgbClr val="434343"/>
                </a:solidFill>
              </a:defRPr>
            </a:lvl6pPr>
            <a:lvl7pPr indent="-304800" lvl="6" marL="3200400" rtl="0">
              <a:lnSpc>
                <a:spcPct val="115000"/>
              </a:lnSpc>
              <a:spcBef>
                <a:spcPts val="1600"/>
              </a:spcBef>
              <a:spcAft>
                <a:spcPts val="0"/>
              </a:spcAft>
              <a:buClr>
                <a:srgbClr val="434343"/>
              </a:buClr>
              <a:buSzPts val="1200"/>
              <a:buFont typeface="Roboto Condensed Light"/>
              <a:buChar char="●"/>
              <a:defRPr>
                <a:solidFill>
                  <a:srgbClr val="434343"/>
                </a:solidFill>
              </a:defRPr>
            </a:lvl7pPr>
            <a:lvl8pPr indent="-304800" lvl="7" marL="3657600" rtl="0">
              <a:lnSpc>
                <a:spcPct val="115000"/>
              </a:lnSpc>
              <a:spcBef>
                <a:spcPts val="1600"/>
              </a:spcBef>
              <a:spcAft>
                <a:spcPts val="0"/>
              </a:spcAft>
              <a:buClr>
                <a:srgbClr val="434343"/>
              </a:buClr>
              <a:buSzPts val="1200"/>
              <a:buFont typeface="Roboto Condensed Light"/>
              <a:buChar char="○"/>
              <a:defRPr>
                <a:solidFill>
                  <a:srgbClr val="434343"/>
                </a:solidFill>
              </a:defRPr>
            </a:lvl8pPr>
            <a:lvl9pPr indent="-304800" lvl="8" marL="4114800" rtl="0">
              <a:lnSpc>
                <a:spcPct val="115000"/>
              </a:lnSpc>
              <a:spcBef>
                <a:spcPts val="1600"/>
              </a:spcBef>
              <a:spcAft>
                <a:spcPts val="1600"/>
              </a:spcAft>
              <a:buClr>
                <a:srgbClr val="434343"/>
              </a:buClr>
              <a:buSzPts val="1200"/>
              <a:buFont typeface="Roboto Condensed Light"/>
              <a:buChar char="■"/>
              <a:defRPr>
                <a:solidFill>
                  <a:srgbClr val="434343"/>
                </a:solidFill>
              </a:defRPr>
            </a:lvl9pPr>
          </a:lstStyle>
          <a:p/>
        </p:txBody>
      </p:sp>
      <p:sp>
        <p:nvSpPr>
          <p:cNvPr id="120" name="Google Shape;120;p4"/>
          <p:cNvSpPr/>
          <p:nvPr/>
        </p:nvSpPr>
        <p:spPr>
          <a:xfrm>
            <a:off x="7611275" y="-1005275"/>
            <a:ext cx="3656709" cy="2101870"/>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4"/>
          <p:cNvGrpSpPr/>
          <p:nvPr/>
        </p:nvGrpSpPr>
        <p:grpSpPr>
          <a:xfrm flipH="1" rot="-1707809">
            <a:off x="-717545" y="-721343"/>
            <a:ext cx="1340703" cy="1721669"/>
            <a:chOff x="2659350" y="1746500"/>
            <a:chExt cx="379350" cy="487125"/>
          </a:xfrm>
        </p:grpSpPr>
        <p:sp>
          <p:nvSpPr>
            <p:cNvPr id="122" name="Google Shape;122;p4"/>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4"/>
          <p:cNvSpPr/>
          <p:nvPr/>
        </p:nvSpPr>
        <p:spPr>
          <a:xfrm>
            <a:off x="7371478" y="20614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
          <p:cNvSpPr/>
          <p:nvPr/>
        </p:nvSpPr>
        <p:spPr>
          <a:xfrm>
            <a:off x="1648337" y="291793"/>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 name="Google Shape;127;p4"/>
          <p:cNvGrpSpPr/>
          <p:nvPr/>
        </p:nvGrpSpPr>
        <p:grpSpPr>
          <a:xfrm>
            <a:off x="8116881" y="393465"/>
            <a:ext cx="307124" cy="305294"/>
            <a:chOff x="1026043" y="1162815"/>
            <a:chExt cx="307124" cy="305294"/>
          </a:xfrm>
        </p:grpSpPr>
        <p:sp>
          <p:nvSpPr>
            <p:cNvPr id="128" name="Google Shape;128;p4"/>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 name="Google Shape;136;p4"/>
          <p:cNvGrpSpPr/>
          <p:nvPr/>
        </p:nvGrpSpPr>
        <p:grpSpPr>
          <a:xfrm>
            <a:off x="886093" y="581517"/>
            <a:ext cx="474643" cy="299712"/>
            <a:chOff x="7729218" y="1694205"/>
            <a:chExt cx="474643" cy="299712"/>
          </a:xfrm>
        </p:grpSpPr>
        <p:sp>
          <p:nvSpPr>
            <p:cNvPr id="137" name="Google Shape;137;p4"/>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4"/>
          <p:cNvSpPr/>
          <p:nvPr/>
        </p:nvSpPr>
        <p:spPr>
          <a:xfrm>
            <a:off x="8772703" y="140914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278996" y="309133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360072" y="3727134"/>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p:nvPr/>
        </p:nvSpPr>
        <p:spPr>
          <a:xfrm>
            <a:off x="-1614825" y="3831637"/>
            <a:ext cx="3656709" cy="2101870"/>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3" name="Google Shape;143;p4"/>
          <p:cNvGrpSpPr/>
          <p:nvPr/>
        </p:nvGrpSpPr>
        <p:grpSpPr>
          <a:xfrm>
            <a:off x="6749493" y="4363642"/>
            <a:ext cx="474643" cy="299712"/>
            <a:chOff x="7729218" y="1694205"/>
            <a:chExt cx="474643" cy="299712"/>
          </a:xfrm>
        </p:grpSpPr>
        <p:sp>
          <p:nvSpPr>
            <p:cNvPr id="144" name="Google Shape;144;p4"/>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 name="Google Shape;146;p4"/>
          <p:cNvSpPr/>
          <p:nvPr/>
        </p:nvSpPr>
        <p:spPr>
          <a:xfrm>
            <a:off x="7739087" y="4470668"/>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4"/>
          <p:cNvSpPr/>
          <p:nvPr/>
        </p:nvSpPr>
        <p:spPr>
          <a:xfrm>
            <a:off x="6054153" y="466334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8" name="Google Shape;148;p4"/>
          <p:cNvGrpSpPr/>
          <p:nvPr/>
        </p:nvGrpSpPr>
        <p:grpSpPr>
          <a:xfrm rot="10800000">
            <a:off x="7371465" y="3831622"/>
            <a:ext cx="2299701" cy="1685267"/>
            <a:chOff x="238125" y="896375"/>
            <a:chExt cx="635575" cy="465775"/>
          </a:xfrm>
        </p:grpSpPr>
        <p:sp>
          <p:nvSpPr>
            <p:cNvPr id="149" name="Google Shape;149;p4"/>
            <p:cNvSpPr/>
            <p:nvPr/>
          </p:nvSpPr>
          <p:spPr>
            <a:xfrm>
              <a:off x="258450" y="937050"/>
              <a:ext cx="615250" cy="425100"/>
            </a:xfrm>
            <a:custGeom>
              <a:rect b="b" l="l" r="r" t="t"/>
              <a:pathLst>
                <a:path extrusionOk="0" h="17004" w="24610">
                  <a:moveTo>
                    <a:pt x="24366" y="1"/>
                  </a:moveTo>
                  <a:lnTo>
                    <a:pt x="24325" y="41"/>
                  </a:lnTo>
                  <a:lnTo>
                    <a:pt x="19891" y="4394"/>
                  </a:lnTo>
                  <a:lnTo>
                    <a:pt x="15457" y="8705"/>
                  </a:lnTo>
                  <a:lnTo>
                    <a:pt x="14441" y="9682"/>
                  </a:lnTo>
                  <a:lnTo>
                    <a:pt x="13383" y="10658"/>
                  </a:lnTo>
                  <a:lnTo>
                    <a:pt x="12325" y="11593"/>
                  </a:lnTo>
                  <a:lnTo>
                    <a:pt x="11227" y="12488"/>
                  </a:lnTo>
                  <a:lnTo>
                    <a:pt x="10048" y="13342"/>
                  </a:lnTo>
                  <a:lnTo>
                    <a:pt x="8868" y="14115"/>
                  </a:lnTo>
                  <a:lnTo>
                    <a:pt x="8258" y="14481"/>
                  </a:lnTo>
                  <a:lnTo>
                    <a:pt x="7648" y="14807"/>
                  </a:lnTo>
                  <a:lnTo>
                    <a:pt x="6997" y="15132"/>
                  </a:lnTo>
                  <a:lnTo>
                    <a:pt x="6346" y="15417"/>
                  </a:lnTo>
                  <a:lnTo>
                    <a:pt x="5614" y="15702"/>
                  </a:lnTo>
                  <a:lnTo>
                    <a:pt x="4841" y="15986"/>
                  </a:lnTo>
                  <a:lnTo>
                    <a:pt x="4109" y="16190"/>
                  </a:lnTo>
                  <a:lnTo>
                    <a:pt x="3336" y="16352"/>
                  </a:lnTo>
                  <a:lnTo>
                    <a:pt x="2563" y="16515"/>
                  </a:lnTo>
                  <a:lnTo>
                    <a:pt x="1750" y="16597"/>
                  </a:lnTo>
                  <a:lnTo>
                    <a:pt x="977" y="16637"/>
                  </a:lnTo>
                  <a:lnTo>
                    <a:pt x="204" y="16597"/>
                  </a:lnTo>
                  <a:lnTo>
                    <a:pt x="123" y="16637"/>
                  </a:lnTo>
                  <a:lnTo>
                    <a:pt x="41" y="16678"/>
                  </a:lnTo>
                  <a:lnTo>
                    <a:pt x="1" y="16719"/>
                  </a:lnTo>
                  <a:lnTo>
                    <a:pt x="1" y="16800"/>
                  </a:lnTo>
                  <a:lnTo>
                    <a:pt x="1" y="16841"/>
                  </a:lnTo>
                  <a:lnTo>
                    <a:pt x="41" y="16922"/>
                  </a:lnTo>
                  <a:lnTo>
                    <a:pt x="123" y="16963"/>
                  </a:lnTo>
                  <a:lnTo>
                    <a:pt x="204" y="17003"/>
                  </a:lnTo>
                  <a:lnTo>
                    <a:pt x="895" y="17003"/>
                  </a:lnTo>
                  <a:lnTo>
                    <a:pt x="1587" y="16963"/>
                  </a:lnTo>
                  <a:lnTo>
                    <a:pt x="2319" y="16922"/>
                  </a:lnTo>
                  <a:lnTo>
                    <a:pt x="3011" y="16800"/>
                  </a:lnTo>
                  <a:lnTo>
                    <a:pt x="3661" y="16678"/>
                  </a:lnTo>
                  <a:lnTo>
                    <a:pt x="4353" y="16515"/>
                  </a:lnTo>
                  <a:lnTo>
                    <a:pt x="5044" y="16312"/>
                  </a:lnTo>
                  <a:lnTo>
                    <a:pt x="5695" y="16068"/>
                  </a:lnTo>
                  <a:lnTo>
                    <a:pt x="6346" y="15824"/>
                  </a:lnTo>
                  <a:lnTo>
                    <a:pt x="6997" y="15539"/>
                  </a:lnTo>
                  <a:lnTo>
                    <a:pt x="7648" y="15214"/>
                  </a:lnTo>
                  <a:lnTo>
                    <a:pt x="8258" y="14888"/>
                  </a:lnTo>
                  <a:lnTo>
                    <a:pt x="9478" y="14156"/>
                  </a:lnTo>
                  <a:lnTo>
                    <a:pt x="10617" y="13383"/>
                  </a:lnTo>
                  <a:lnTo>
                    <a:pt x="11797" y="12488"/>
                  </a:lnTo>
                  <a:lnTo>
                    <a:pt x="12895" y="11593"/>
                  </a:lnTo>
                  <a:lnTo>
                    <a:pt x="13993" y="10617"/>
                  </a:lnTo>
                  <a:lnTo>
                    <a:pt x="15051" y="9641"/>
                  </a:lnTo>
                  <a:lnTo>
                    <a:pt x="17247" y="7485"/>
                  </a:lnTo>
                  <a:lnTo>
                    <a:pt x="19444" y="5370"/>
                  </a:lnTo>
                  <a:lnTo>
                    <a:pt x="24569" y="326"/>
                  </a:lnTo>
                  <a:lnTo>
                    <a:pt x="24610" y="245"/>
                  </a:lnTo>
                  <a:lnTo>
                    <a:pt x="24610" y="163"/>
                  </a:lnTo>
                  <a:lnTo>
                    <a:pt x="24610" y="123"/>
                  </a:lnTo>
                  <a:lnTo>
                    <a:pt x="24569" y="82"/>
                  </a:lnTo>
                  <a:lnTo>
                    <a:pt x="24528" y="41"/>
                  </a:lnTo>
                  <a:lnTo>
                    <a:pt x="244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p:nvPr/>
          </p:nvSpPr>
          <p:spPr>
            <a:xfrm>
              <a:off x="277775" y="921800"/>
              <a:ext cx="404750" cy="281700"/>
            </a:xfrm>
            <a:custGeom>
              <a:rect b="b" l="l" r="r" t="t"/>
              <a:pathLst>
                <a:path extrusionOk="0" h="11268" w="1619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
            <p:cNvSpPr/>
            <p:nvPr/>
          </p:nvSpPr>
          <p:spPr>
            <a:xfrm>
              <a:off x="238125" y="918750"/>
              <a:ext cx="596925" cy="409850"/>
            </a:xfrm>
            <a:custGeom>
              <a:rect b="b" l="l" r="r" t="t"/>
              <a:pathLst>
                <a:path extrusionOk="0" h="16394" w="23877">
                  <a:moveTo>
                    <a:pt x="23714" y="1"/>
                  </a:moveTo>
                  <a:lnTo>
                    <a:pt x="23633" y="41"/>
                  </a:lnTo>
                  <a:lnTo>
                    <a:pt x="23592" y="82"/>
                  </a:lnTo>
                  <a:lnTo>
                    <a:pt x="22697" y="1139"/>
                  </a:lnTo>
                  <a:lnTo>
                    <a:pt x="21762" y="2197"/>
                  </a:lnTo>
                  <a:lnTo>
                    <a:pt x="20786" y="3214"/>
                  </a:lnTo>
                  <a:lnTo>
                    <a:pt x="19809" y="4231"/>
                  </a:lnTo>
                  <a:lnTo>
                    <a:pt x="18792" y="5166"/>
                  </a:lnTo>
                  <a:lnTo>
                    <a:pt x="17775" y="6143"/>
                  </a:lnTo>
                  <a:lnTo>
                    <a:pt x="16718" y="7038"/>
                  </a:lnTo>
                  <a:lnTo>
                    <a:pt x="15620" y="7892"/>
                  </a:lnTo>
                  <a:lnTo>
                    <a:pt x="14481" y="8746"/>
                  </a:lnTo>
                  <a:lnTo>
                    <a:pt x="13342" y="9559"/>
                  </a:lnTo>
                  <a:lnTo>
                    <a:pt x="12162" y="10332"/>
                  </a:lnTo>
                  <a:lnTo>
                    <a:pt x="10983" y="11105"/>
                  </a:lnTo>
                  <a:lnTo>
                    <a:pt x="9762" y="11797"/>
                  </a:lnTo>
                  <a:lnTo>
                    <a:pt x="8542" y="12488"/>
                  </a:lnTo>
                  <a:lnTo>
                    <a:pt x="7322" y="13139"/>
                  </a:lnTo>
                  <a:lnTo>
                    <a:pt x="6061" y="13749"/>
                  </a:lnTo>
                  <a:lnTo>
                    <a:pt x="4596" y="14400"/>
                  </a:lnTo>
                  <a:lnTo>
                    <a:pt x="3132" y="14969"/>
                  </a:lnTo>
                  <a:lnTo>
                    <a:pt x="1627" y="15539"/>
                  </a:lnTo>
                  <a:lnTo>
                    <a:pt x="122" y="16027"/>
                  </a:lnTo>
                  <a:lnTo>
                    <a:pt x="81" y="16068"/>
                  </a:lnTo>
                  <a:lnTo>
                    <a:pt x="0" y="16108"/>
                  </a:lnTo>
                  <a:lnTo>
                    <a:pt x="0" y="16190"/>
                  </a:lnTo>
                  <a:lnTo>
                    <a:pt x="0" y="16271"/>
                  </a:lnTo>
                  <a:lnTo>
                    <a:pt x="41" y="16312"/>
                  </a:lnTo>
                  <a:lnTo>
                    <a:pt x="81" y="16393"/>
                  </a:lnTo>
                  <a:lnTo>
                    <a:pt x="244" y="16393"/>
                  </a:lnTo>
                  <a:lnTo>
                    <a:pt x="1586" y="15946"/>
                  </a:lnTo>
                  <a:lnTo>
                    <a:pt x="2888" y="15457"/>
                  </a:lnTo>
                  <a:lnTo>
                    <a:pt x="4230" y="14929"/>
                  </a:lnTo>
                  <a:lnTo>
                    <a:pt x="5532" y="14400"/>
                  </a:lnTo>
                  <a:lnTo>
                    <a:pt x="6793" y="13790"/>
                  </a:lnTo>
                  <a:lnTo>
                    <a:pt x="8095" y="13180"/>
                  </a:lnTo>
                  <a:lnTo>
                    <a:pt x="9315" y="12488"/>
                  </a:lnTo>
                  <a:lnTo>
                    <a:pt x="10535" y="11797"/>
                  </a:lnTo>
                  <a:lnTo>
                    <a:pt x="11755" y="11064"/>
                  </a:lnTo>
                  <a:lnTo>
                    <a:pt x="12935" y="10292"/>
                  </a:lnTo>
                  <a:lnTo>
                    <a:pt x="14074" y="9478"/>
                  </a:lnTo>
                  <a:lnTo>
                    <a:pt x="15213" y="8665"/>
                  </a:lnTo>
                  <a:lnTo>
                    <a:pt x="16352" y="7810"/>
                  </a:lnTo>
                  <a:lnTo>
                    <a:pt x="17409" y="6915"/>
                  </a:lnTo>
                  <a:lnTo>
                    <a:pt x="18467" y="5980"/>
                  </a:lnTo>
                  <a:lnTo>
                    <a:pt x="19525" y="5044"/>
                  </a:lnTo>
                  <a:lnTo>
                    <a:pt x="20663" y="3905"/>
                  </a:lnTo>
                  <a:lnTo>
                    <a:pt x="21762" y="2767"/>
                  </a:lnTo>
                  <a:lnTo>
                    <a:pt x="22819" y="1546"/>
                  </a:lnTo>
                  <a:lnTo>
                    <a:pt x="23836" y="326"/>
                  </a:lnTo>
                  <a:lnTo>
                    <a:pt x="23877" y="285"/>
                  </a:lnTo>
                  <a:lnTo>
                    <a:pt x="23877" y="204"/>
                  </a:lnTo>
                  <a:lnTo>
                    <a:pt x="23836" y="82"/>
                  </a:lnTo>
                  <a:lnTo>
                    <a:pt x="23755" y="41"/>
                  </a:lnTo>
                  <a:lnTo>
                    <a:pt x="2371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p:nvPr/>
          </p:nvSpPr>
          <p:spPr>
            <a:xfrm>
              <a:off x="261500" y="916725"/>
              <a:ext cx="477975" cy="336600"/>
            </a:xfrm>
            <a:custGeom>
              <a:rect b="b" l="l" r="r" t="t"/>
              <a:pathLst>
                <a:path extrusionOk="0" h="13464" w="19119">
                  <a:moveTo>
                    <a:pt x="18915" y="0"/>
                  </a:moveTo>
                  <a:lnTo>
                    <a:pt x="18834" y="41"/>
                  </a:lnTo>
                  <a:lnTo>
                    <a:pt x="18793" y="82"/>
                  </a:lnTo>
                  <a:lnTo>
                    <a:pt x="18101" y="1017"/>
                  </a:lnTo>
                  <a:lnTo>
                    <a:pt x="17410" y="1912"/>
                  </a:lnTo>
                  <a:lnTo>
                    <a:pt x="16678" y="2766"/>
                  </a:lnTo>
                  <a:lnTo>
                    <a:pt x="15946" y="3620"/>
                  </a:lnTo>
                  <a:lnTo>
                    <a:pt x="15132" y="4434"/>
                  </a:lnTo>
                  <a:lnTo>
                    <a:pt x="14319" y="5247"/>
                  </a:lnTo>
                  <a:lnTo>
                    <a:pt x="13505" y="5980"/>
                  </a:lnTo>
                  <a:lnTo>
                    <a:pt x="12610" y="6712"/>
                  </a:lnTo>
                  <a:lnTo>
                    <a:pt x="11756" y="7403"/>
                  </a:lnTo>
                  <a:lnTo>
                    <a:pt x="10820" y="8095"/>
                  </a:lnTo>
                  <a:lnTo>
                    <a:pt x="9885" y="8746"/>
                  </a:lnTo>
                  <a:lnTo>
                    <a:pt x="8949" y="9315"/>
                  </a:lnTo>
                  <a:lnTo>
                    <a:pt x="7973" y="9925"/>
                  </a:lnTo>
                  <a:lnTo>
                    <a:pt x="6997" y="10454"/>
                  </a:lnTo>
                  <a:lnTo>
                    <a:pt x="5980" y="10942"/>
                  </a:lnTo>
                  <a:lnTo>
                    <a:pt x="4963" y="11430"/>
                  </a:lnTo>
                  <a:lnTo>
                    <a:pt x="3783" y="11918"/>
                  </a:lnTo>
                  <a:lnTo>
                    <a:pt x="2563" y="12366"/>
                  </a:lnTo>
                  <a:lnTo>
                    <a:pt x="1343" y="12772"/>
                  </a:lnTo>
                  <a:lnTo>
                    <a:pt x="123" y="13098"/>
                  </a:lnTo>
                  <a:lnTo>
                    <a:pt x="41" y="13139"/>
                  </a:lnTo>
                  <a:lnTo>
                    <a:pt x="1" y="13220"/>
                  </a:lnTo>
                  <a:lnTo>
                    <a:pt x="1" y="13261"/>
                  </a:lnTo>
                  <a:lnTo>
                    <a:pt x="1" y="13342"/>
                  </a:lnTo>
                  <a:lnTo>
                    <a:pt x="41" y="13383"/>
                  </a:lnTo>
                  <a:lnTo>
                    <a:pt x="82" y="13464"/>
                  </a:lnTo>
                  <a:lnTo>
                    <a:pt x="245" y="13464"/>
                  </a:lnTo>
                  <a:lnTo>
                    <a:pt x="1343" y="13179"/>
                  </a:lnTo>
                  <a:lnTo>
                    <a:pt x="2400" y="12813"/>
                  </a:lnTo>
                  <a:lnTo>
                    <a:pt x="3499" y="12406"/>
                  </a:lnTo>
                  <a:lnTo>
                    <a:pt x="4556" y="12000"/>
                  </a:lnTo>
                  <a:lnTo>
                    <a:pt x="5614" y="11552"/>
                  </a:lnTo>
                  <a:lnTo>
                    <a:pt x="6631" y="11023"/>
                  </a:lnTo>
                  <a:lnTo>
                    <a:pt x="7648" y="10495"/>
                  </a:lnTo>
                  <a:lnTo>
                    <a:pt x="8665" y="9925"/>
                  </a:lnTo>
                  <a:lnTo>
                    <a:pt x="9641" y="9356"/>
                  </a:lnTo>
                  <a:lnTo>
                    <a:pt x="10576" y="8705"/>
                  </a:lnTo>
                  <a:lnTo>
                    <a:pt x="11512" y="8054"/>
                  </a:lnTo>
                  <a:lnTo>
                    <a:pt x="12447" y="7363"/>
                  </a:lnTo>
                  <a:lnTo>
                    <a:pt x="13342" y="6630"/>
                  </a:lnTo>
                  <a:lnTo>
                    <a:pt x="14197" y="5858"/>
                  </a:lnTo>
                  <a:lnTo>
                    <a:pt x="15010" y="5085"/>
                  </a:lnTo>
                  <a:lnTo>
                    <a:pt x="15824" y="4271"/>
                  </a:lnTo>
                  <a:lnTo>
                    <a:pt x="16718" y="3295"/>
                  </a:lnTo>
                  <a:lnTo>
                    <a:pt x="17532" y="2319"/>
                  </a:lnTo>
                  <a:lnTo>
                    <a:pt x="18345" y="1302"/>
                  </a:lnTo>
                  <a:lnTo>
                    <a:pt x="19078" y="285"/>
                  </a:lnTo>
                  <a:lnTo>
                    <a:pt x="19118" y="204"/>
                  </a:lnTo>
                  <a:lnTo>
                    <a:pt x="19118" y="122"/>
                  </a:lnTo>
                  <a:lnTo>
                    <a:pt x="19078" y="82"/>
                  </a:lnTo>
                  <a:lnTo>
                    <a:pt x="19037" y="41"/>
                  </a:lnTo>
                  <a:lnTo>
                    <a:pt x="1891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
            <p:cNvSpPr/>
            <p:nvPr/>
          </p:nvSpPr>
          <p:spPr>
            <a:xfrm>
              <a:off x="329625" y="896375"/>
              <a:ext cx="264425" cy="187150"/>
            </a:xfrm>
            <a:custGeom>
              <a:rect b="b" l="l" r="r" t="t"/>
              <a:pathLst>
                <a:path extrusionOk="0" h="7486" w="10577">
                  <a:moveTo>
                    <a:pt x="7038" y="1"/>
                  </a:moveTo>
                  <a:lnTo>
                    <a:pt x="6956" y="41"/>
                  </a:lnTo>
                  <a:lnTo>
                    <a:pt x="5940" y="651"/>
                  </a:lnTo>
                  <a:lnTo>
                    <a:pt x="4963" y="1262"/>
                  </a:lnTo>
                  <a:lnTo>
                    <a:pt x="4028" y="1953"/>
                  </a:lnTo>
                  <a:lnTo>
                    <a:pt x="3133" y="2645"/>
                  </a:lnTo>
                  <a:lnTo>
                    <a:pt x="2197" y="3417"/>
                  </a:lnTo>
                  <a:lnTo>
                    <a:pt x="1343" y="4231"/>
                  </a:lnTo>
                  <a:lnTo>
                    <a:pt x="936" y="4597"/>
                  </a:lnTo>
                  <a:lnTo>
                    <a:pt x="570" y="5004"/>
                  </a:lnTo>
                  <a:lnTo>
                    <a:pt x="408" y="5207"/>
                  </a:lnTo>
                  <a:lnTo>
                    <a:pt x="286" y="5451"/>
                  </a:lnTo>
                  <a:lnTo>
                    <a:pt x="164" y="5655"/>
                  </a:lnTo>
                  <a:lnTo>
                    <a:pt x="82" y="5899"/>
                  </a:lnTo>
                  <a:lnTo>
                    <a:pt x="42" y="6143"/>
                  </a:lnTo>
                  <a:lnTo>
                    <a:pt x="1" y="6346"/>
                  </a:lnTo>
                  <a:lnTo>
                    <a:pt x="42" y="6550"/>
                  </a:lnTo>
                  <a:lnTo>
                    <a:pt x="82" y="6753"/>
                  </a:lnTo>
                  <a:lnTo>
                    <a:pt x="164" y="6956"/>
                  </a:lnTo>
                  <a:lnTo>
                    <a:pt x="286" y="7119"/>
                  </a:lnTo>
                  <a:lnTo>
                    <a:pt x="448" y="7282"/>
                  </a:lnTo>
                  <a:lnTo>
                    <a:pt x="652" y="7404"/>
                  </a:lnTo>
                  <a:lnTo>
                    <a:pt x="896" y="7485"/>
                  </a:lnTo>
                  <a:lnTo>
                    <a:pt x="1140" y="7485"/>
                  </a:lnTo>
                  <a:lnTo>
                    <a:pt x="1384" y="7444"/>
                  </a:lnTo>
                  <a:lnTo>
                    <a:pt x="1669" y="7404"/>
                  </a:lnTo>
                  <a:lnTo>
                    <a:pt x="2157" y="7160"/>
                  </a:lnTo>
                  <a:lnTo>
                    <a:pt x="2604" y="6916"/>
                  </a:lnTo>
                  <a:lnTo>
                    <a:pt x="3621" y="6346"/>
                  </a:lnTo>
                  <a:lnTo>
                    <a:pt x="4638" y="5777"/>
                  </a:lnTo>
                  <a:lnTo>
                    <a:pt x="5614" y="5126"/>
                  </a:lnTo>
                  <a:lnTo>
                    <a:pt x="6550" y="4475"/>
                  </a:lnTo>
                  <a:lnTo>
                    <a:pt x="7607" y="3662"/>
                  </a:lnTo>
                  <a:lnTo>
                    <a:pt x="8584" y="2848"/>
                  </a:lnTo>
                  <a:lnTo>
                    <a:pt x="9600" y="1953"/>
                  </a:lnTo>
                  <a:lnTo>
                    <a:pt x="10536" y="1058"/>
                  </a:lnTo>
                  <a:lnTo>
                    <a:pt x="10577" y="977"/>
                  </a:lnTo>
                  <a:lnTo>
                    <a:pt x="10577" y="936"/>
                  </a:lnTo>
                  <a:lnTo>
                    <a:pt x="10577" y="855"/>
                  </a:lnTo>
                  <a:lnTo>
                    <a:pt x="10536" y="814"/>
                  </a:lnTo>
                  <a:lnTo>
                    <a:pt x="10455" y="774"/>
                  </a:lnTo>
                  <a:lnTo>
                    <a:pt x="10414" y="733"/>
                  </a:lnTo>
                  <a:lnTo>
                    <a:pt x="10333" y="774"/>
                  </a:lnTo>
                  <a:lnTo>
                    <a:pt x="10251" y="814"/>
                  </a:lnTo>
                  <a:lnTo>
                    <a:pt x="9478" y="1546"/>
                  </a:lnTo>
                  <a:lnTo>
                    <a:pt x="8706" y="2238"/>
                  </a:lnTo>
                  <a:lnTo>
                    <a:pt x="7892" y="2929"/>
                  </a:lnTo>
                  <a:lnTo>
                    <a:pt x="7079" y="3621"/>
                  </a:lnTo>
                  <a:lnTo>
                    <a:pt x="6224" y="4231"/>
                  </a:lnTo>
                  <a:lnTo>
                    <a:pt x="5329" y="4841"/>
                  </a:lnTo>
                  <a:lnTo>
                    <a:pt x="4435" y="5451"/>
                  </a:lnTo>
                  <a:lnTo>
                    <a:pt x="3540" y="5980"/>
                  </a:lnTo>
                  <a:lnTo>
                    <a:pt x="2604" y="6550"/>
                  </a:lnTo>
                  <a:lnTo>
                    <a:pt x="2116" y="6794"/>
                  </a:lnTo>
                  <a:lnTo>
                    <a:pt x="1628" y="6997"/>
                  </a:lnTo>
                  <a:lnTo>
                    <a:pt x="1384" y="7078"/>
                  </a:lnTo>
                  <a:lnTo>
                    <a:pt x="1140" y="7119"/>
                  </a:lnTo>
                  <a:lnTo>
                    <a:pt x="855" y="7078"/>
                  </a:lnTo>
                  <a:lnTo>
                    <a:pt x="733" y="7038"/>
                  </a:lnTo>
                  <a:lnTo>
                    <a:pt x="652" y="6956"/>
                  </a:lnTo>
                  <a:lnTo>
                    <a:pt x="489" y="6794"/>
                  </a:lnTo>
                  <a:lnTo>
                    <a:pt x="408" y="6590"/>
                  </a:lnTo>
                  <a:lnTo>
                    <a:pt x="408" y="6387"/>
                  </a:lnTo>
                  <a:lnTo>
                    <a:pt x="408" y="6183"/>
                  </a:lnTo>
                  <a:lnTo>
                    <a:pt x="448" y="5939"/>
                  </a:lnTo>
                  <a:lnTo>
                    <a:pt x="530" y="5695"/>
                  </a:lnTo>
                  <a:lnTo>
                    <a:pt x="652" y="5492"/>
                  </a:lnTo>
                  <a:lnTo>
                    <a:pt x="814" y="5289"/>
                  </a:lnTo>
                  <a:lnTo>
                    <a:pt x="1180" y="4882"/>
                  </a:lnTo>
                  <a:lnTo>
                    <a:pt x="1547" y="4556"/>
                  </a:lnTo>
                  <a:lnTo>
                    <a:pt x="2319" y="3824"/>
                  </a:lnTo>
                  <a:lnTo>
                    <a:pt x="3133" y="3133"/>
                  </a:lnTo>
                  <a:lnTo>
                    <a:pt x="4068" y="2360"/>
                  </a:lnTo>
                  <a:lnTo>
                    <a:pt x="5085" y="1668"/>
                  </a:lnTo>
                  <a:lnTo>
                    <a:pt x="6102" y="977"/>
                  </a:lnTo>
                  <a:lnTo>
                    <a:pt x="7160" y="367"/>
                  </a:lnTo>
                  <a:lnTo>
                    <a:pt x="7201" y="326"/>
                  </a:lnTo>
                  <a:lnTo>
                    <a:pt x="7241" y="245"/>
                  </a:lnTo>
                  <a:lnTo>
                    <a:pt x="7241" y="163"/>
                  </a:lnTo>
                  <a:lnTo>
                    <a:pt x="7201" y="123"/>
                  </a:lnTo>
                  <a:lnTo>
                    <a:pt x="7160" y="82"/>
                  </a:lnTo>
                  <a:lnTo>
                    <a:pt x="7119" y="41"/>
                  </a:lnTo>
                  <a:lnTo>
                    <a:pt x="70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4_1">
    <p:spTree>
      <p:nvGrpSpPr>
        <p:cNvPr id="1089" name="Shape 1089"/>
        <p:cNvGrpSpPr/>
        <p:nvPr/>
      </p:nvGrpSpPr>
      <p:grpSpPr>
        <a:xfrm>
          <a:off x="0" y="0"/>
          <a:ext cx="0" cy="0"/>
          <a:chOff x="0" y="0"/>
          <a:chExt cx="0" cy="0"/>
        </a:xfrm>
      </p:grpSpPr>
      <p:sp>
        <p:nvSpPr>
          <p:cNvPr id="1090" name="Google Shape;1090;p31"/>
          <p:cNvSpPr/>
          <p:nvPr/>
        </p:nvSpPr>
        <p:spPr>
          <a:xfrm flipH="1" rot="10800000">
            <a:off x="-3335934" y="4390282"/>
            <a:ext cx="5171118" cy="2972279"/>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1"/>
          <p:cNvSpPr/>
          <p:nvPr/>
        </p:nvSpPr>
        <p:spPr>
          <a:xfrm flipH="1" rot="10800000">
            <a:off x="6652416" y="-1583268"/>
            <a:ext cx="5171118" cy="2972279"/>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1"/>
          <p:cNvSpPr/>
          <p:nvPr/>
        </p:nvSpPr>
        <p:spPr>
          <a:xfrm flipH="1" rot="10800000">
            <a:off x="1920142" y="4470671"/>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1"/>
          <p:cNvSpPr/>
          <p:nvPr/>
        </p:nvSpPr>
        <p:spPr>
          <a:xfrm flipH="1" rot="10800000">
            <a:off x="8271314" y="3824986"/>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1"/>
          <p:cNvSpPr/>
          <p:nvPr/>
        </p:nvSpPr>
        <p:spPr>
          <a:xfrm flipH="1" rot="10800000">
            <a:off x="1853114" y="552749"/>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5" name="Google Shape;1095;p31"/>
          <p:cNvGrpSpPr/>
          <p:nvPr/>
        </p:nvGrpSpPr>
        <p:grpSpPr>
          <a:xfrm flipH="1" rot="-5400000">
            <a:off x="-1004624" y="3805865"/>
            <a:ext cx="1915490" cy="2459786"/>
            <a:chOff x="2659350" y="1746500"/>
            <a:chExt cx="379350" cy="487125"/>
          </a:xfrm>
        </p:grpSpPr>
        <p:sp>
          <p:nvSpPr>
            <p:cNvPr id="1096" name="Google Shape;1096;p31"/>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1"/>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1"/>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9" name="Google Shape;1099;p31"/>
          <p:cNvSpPr/>
          <p:nvPr/>
        </p:nvSpPr>
        <p:spPr>
          <a:xfrm flipH="1" rot="10800000">
            <a:off x="7435646" y="1193530"/>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0" name="Google Shape;1100;p31"/>
          <p:cNvGrpSpPr/>
          <p:nvPr/>
        </p:nvGrpSpPr>
        <p:grpSpPr>
          <a:xfrm flipH="1" rot="10800000">
            <a:off x="7693887" y="-941801"/>
            <a:ext cx="2408503" cy="2408503"/>
            <a:chOff x="7349044" y="3624409"/>
            <a:chExt cx="2408503" cy="2408503"/>
          </a:xfrm>
        </p:grpSpPr>
        <p:sp>
          <p:nvSpPr>
            <p:cNvPr id="1101" name="Google Shape;1101;p31"/>
            <p:cNvSpPr/>
            <p:nvPr/>
          </p:nvSpPr>
          <p:spPr>
            <a:xfrm flipH="1" rot="8100000">
              <a:off x="7661995" y="4016892"/>
              <a:ext cx="1782600" cy="1623537"/>
            </a:xfrm>
            <a:custGeom>
              <a:rect b="b" l="l" r="r" t="t"/>
              <a:pathLst>
                <a:path extrusionOk="0" h="17451" w="19160">
                  <a:moveTo>
                    <a:pt x="9682" y="0"/>
                  </a:moveTo>
                  <a:lnTo>
                    <a:pt x="9600" y="41"/>
                  </a:lnTo>
                  <a:lnTo>
                    <a:pt x="9560" y="82"/>
                  </a:lnTo>
                  <a:lnTo>
                    <a:pt x="7892" y="1668"/>
                  </a:lnTo>
                  <a:lnTo>
                    <a:pt x="6306" y="3295"/>
                  </a:lnTo>
                  <a:lnTo>
                    <a:pt x="5533" y="4109"/>
                  </a:lnTo>
                  <a:lnTo>
                    <a:pt x="4760" y="4963"/>
                  </a:lnTo>
                  <a:lnTo>
                    <a:pt x="4028" y="5858"/>
                  </a:lnTo>
                  <a:lnTo>
                    <a:pt x="3336" y="6753"/>
                  </a:lnTo>
                  <a:lnTo>
                    <a:pt x="2686" y="7688"/>
                  </a:lnTo>
                  <a:lnTo>
                    <a:pt x="2075" y="8624"/>
                  </a:lnTo>
                  <a:lnTo>
                    <a:pt x="1506" y="9600"/>
                  </a:lnTo>
                  <a:lnTo>
                    <a:pt x="1018" y="10617"/>
                  </a:lnTo>
                  <a:lnTo>
                    <a:pt x="611" y="11552"/>
                  </a:lnTo>
                  <a:lnTo>
                    <a:pt x="448" y="12000"/>
                  </a:lnTo>
                  <a:lnTo>
                    <a:pt x="286" y="12488"/>
                  </a:lnTo>
                  <a:lnTo>
                    <a:pt x="164" y="12976"/>
                  </a:lnTo>
                  <a:lnTo>
                    <a:pt x="42" y="13464"/>
                  </a:lnTo>
                  <a:lnTo>
                    <a:pt x="1" y="13993"/>
                  </a:lnTo>
                  <a:lnTo>
                    <a:pt x="1" y="14481"/>
                  </a:lnTo>
                  <a:lnTo>
                    <a:pt x="42" y="14969"/>
                  </a:lnTo>
                  <a:lnTo>
                    <a:pt x="123" y="15417"/>
                  </a:lnTo>
                  <a:lnTo>
                    <a:pt x="286" y="15823"/>
                  </a:lnTo>
                  <a:lnTo>
                    <a:pt x="489" y="16230"/>
                  </a:lnTo>
                  <a:lnTo>
                    <a:pt x="733" y="16556"/>
                  </a:lnTo>
                  <a:lnTo>
                    <a:pt x="1059" y="16881"/>
                  </a:lnTo>
                  <a:lnTo>
                    <a:pt x="1465" y="17125"/>
                  </a:lnTo>
                  <a:lnTo>
                    <a:pt x="1913" y="17288"/>
                  </a:lnTo>
                  <a:lnTo>
                    <a:pt x="2441" y="17410"/>
                  </a:lnTo>
                  <a:lnTo>
                    <a:pt x="2930" y="17450"/>
                  </a:lnTo>
                  <a:lnTo>
                    <a:pt x="3458" y="17369"/>
                  </a:lnTo>
                  <a:lnTo>
                    <a:pt x="3987" y="17288"/>
                  </a:lnTo>
                  <a:lnTo>
                    <a:pt x="4516" y="17125"/>
                  </a:lnTo>
                  <a:lnTo>
                    <a:pt x="5004" y="16922"/>
                  </a:lnTo>
                  <a:lnTo>
                    <a:pt x="5492" y="16678"/>
                  </a:lnTo>
                  <a:lnTo>
                    <a:pt x="5940" y="16434"/>
                  </a:lnTo>
                  <a:lnTo>
                    <a:pt x="7038" y="15783"/>
                  </a:lnTo>
                  <a:lnTo>
                    <a:pt x="7567" y="15498"/>
                  </a:lnTo>
                  <a:lnTo>
                    <a:pt x="8136" y="15213"/>
                  </a:lnTo>
                  <a:lnTo>
                    <a:pt x="8665" y="15051"/>
                  </a:lnTo>
                  <a:lnTo>
                    <a:pt x="9194" y="14888"/>
                  </a:lnTo>
                  <a:lnTo>
                    <a:pt x="10251" y="14644"/>
                  </a:lnTo>
                  <a:lnTo>
                    <a:pt x="11350" y="14481"/>
                  </a:lnTo>
                  <a:lnTo>
                    <a:pt x="12448" y="14278"/>
                  </a:lnTo>
                  <a:lnTo>
                    <a:pt x="13017" y="14156"/>
                  </a:lnTo>
                  <a:lnTo>
                    <a:pt x="13546" y="13993"/>
                  </a:lnTo>
                  <a:lnTo>
                    <a:pt x="14075" y="13830"/>
                  </a:lnTo>
                  <a:lnTo>
                    <a:pt x="14563" y="13627"/>
                  </a:lnTo>
                  <a:lnTo>
                    <a:pt x="15092" y="13342"/>
                  </a:lnTo>
                  <a:lnTo>
                    <a:pt x="15580" y="13017"/>
                  </a:lnTo>
                  <a:lnTo>
                    <a:pt x="16027" y="12651"/>
                  </a:lnTo>
                  <a:lnTo>
                    <a:pt x="16434" y="12244"/>
                  </a:lnTo>
                  <a:lnTo>
                    <a:pt x="16800" y="11837"/>
                  </a:lnTo>
                  <a:lnTo>
                    <a:pt x="17126" y="11390"/>
                  </a:lnTo>
                  <a:lnTo>
                    <a:pt x="17410" y="10902"/>
                  </a:lnTo>
                  <a:lnTo>
                    <a:pt x="17695" y="10413"/>
                  </a:lnTo>
                  <a:lnTo>
                    <a:pt x="17939" y="9885"/>
                  </a:lnTo>
                  <a:lnTo>
                    <a:pt x="18142" y="9356"/>
                  </a:lnTo>
                  <a:lnTo>
                    <a:pt x="18305" y="8786"/>
                  </a:lnTo>
                  <a:lnTo>
                    <a:pt x="18509" y="8258"/>
                  </a:lnTo>
                  <a:lnTo>
                    <a:pt x="18753" y="7119"/>
                  </a:lnTo>
                  <a:lnTo>
                    <a:pt x="18956" y="6020"/>
                  </a:lnTo>
                  <a:lnTo>
                    <a:pt x="19159" y="4759"/>
                  </a:lnTo>
                  <a:lnTo>
                    <a:pt x="19159" y="4678"/>
                  </a:lnTo>
                  <a:lnTo>
                    <a:pt x="19119" y="4637"/>
                  </a:lnTo>
                  <a:lnTo>
                    <a:pt x="18997" y="4556"/>
                  </a:lnTo>
                  <a:lnTo>
                    <a:pt x="18875" y="4556"/>
                  </a:lnTo>
                  <a:lnTo>
                    <a:pt x="18834" y="4597"/>
                  </a:lnTo>
                  <a:lnTo>
                    <a:pt x="18793" y="4678"/>
                  </a:lnTo>
                  <a:lnTo>
                    <a:pt x="18631" y="5776"/>
                  </a:lnTo>
                  <a:lnTo>
                    <a:pt x="18427" y="6915"/>
                  </a:lnTo>
                  <a:lnTo>
                    <a:pt x="18183" y="8014"/>
                  </a:lnTo>
                  <a:lnTo>
                    <a:pt x="18020" y="8583"/>
                  </a:lnTo>
                  <a:lnTo>
                    <a:pt x="17858" y="9112"/>
                  </a:lnTo>
                  <a:lnTo>
                    <a:pt x="17654" y="9641"/>
                  </a:lnTo>
                  <a:lnTo>
                    <a:pt x="17410" y="10129"/>
                  </a:lnTo>
                  <a:lnTo>
                    <a:pt x="17166" y="10658"/>
                  </a:lnTo>
                  <a:lnTo>
                    <a:pt x="16882" y="11105"/>
                  </a:lnTo>
                  <a:lnTo>
                    <a:pt x="16556" y="11552"/>
                  </a:lnTo>
                  <a:lnTo>
                    <a:pt x="16190" y="12000"/>
                  </a:lnTo>
                  <a:lnTo>
                    <a:pt x="15743" y="12407"/>
                  </a:lnTo>
                  <a:lnTo>
                    <a:pt x="15295" y="12732"/>
                  </a:lnTo>
                  <a:lnTo>
                    <a:pt x="14848" y="13057"/>
                  </a:lnTo>
                  <a:lnTo>
                    <a:pt x="14400" y="13301"/>
                  </a:lnTo>
                  <a:lnTo>
                    <a:pt x="13912" y="13505"/>
                  </a:lnTo>
                  <a:lnTo>
                    <a:pt x="13383" y="13668"/>
                  </a:lnTo>
                  <a:lnTo>
                    <a:pt x="12895" y="13790"/>
                  </a:lnTo>
                  <a:lnTo>
                    <a:pt x="12366" y="13912"/>
                  </a:lnTo>
                  <a:lnTo>
                    <a:pt x="11309" y="14115"/>
                  </a:lnTo>
                  <a:lnTo>
                    <a:pt x="10251" y="14278"/>
                  </a:lnTo>
                  <a:lnTo>
                    <a:pt x="9194" y="14522"/>
                  </a:lnTo>
                  <a:lnTo>
                    <a:pt x="8665" y="14644"/>
                  </a:lnTo>
                  <a:lnTo>
                    <a:pt x="8177" y="14847"/>
                  </a:lnTo>
                  <a:lnTo>
                    <a:pt x="7689" y="15051"/>
                  </a:lnTo>
                  <a:lnTo>
                    <a:pt x="7201" y="15254"/>
                  </a:lnTo>
                  <a:lnTo>
                    <a:pt x="6224" y="15823"/>
                  </a:lnTo>
                  <a:lnTo>
                    <a:pt x="5248" y="16393"/>
                  </a:lnTo>
                  <a:lnTo>
                    <a:pt x="4760" y="16637"/>
                  </a:lnTo>
                  <a:lnTo>
                    <a:pt x="4231" y="16840"/>
                  </a:lnTo>
                  <a:lnTo>
                    <a:pt x="3702" y="16962"/>
                  </a:lnTo>
                  <a:lnTo>
                    <a:pt x="3133" y="17044"/>
                  </a:lnTo>
                  <a:lnTo>
                    <a:pt x="2645" y="17044"/>
                  </a:lnTo>
                  <a:lnTo>
                    <a:pt x="2157" y="16962"/>
                  </a:lnTo>
                  <a:lnTo>
                    <a:pt x="1913" y="16922"/>
                  </a:lnTo>
                  <a:lnTo>
                    <a:pt x="1709" y="16800"/>
                  </a:lnTo>
                  <a:lnTo>
                    <a:pt x="1465" y="16718"/>
                  </a:lnTo>
                  <a:lnTo>
                    <a:pt x="1262" y="16556"/>
                  </a:lnTo>
                  <a:lnTo>
                    <a:pt x="977" y="16271"/>
                  </a:lnTo>
                  <a:lnTo>
                    <a:pt x="692" y="15905"/>
                  </a:lnTo>
                  <a:lnTo>
                    <a:pt x="530" y="15498"/>
                  </a:lnTo>
                  <a:lnTo>
                    <a:pt x="408" y="15051"/>
                  </a:lnTo>
                  <a:lnTo>
                    <a:pt x="367" y="14603"/>
                  </a:lnTo>
                  <a:lnTo>
                    <a:pt x="367" y="14115"/>
                  </a:lnTo>
                  <a:lnTo>
                    <a:pt x="408" y="13668"/>
                  </a:lnTo>
                  <a:lnTo>
                    <a:pt x="489" y="13179"/>
                  </a:lnTo>
                  <a:lnTo>
                    <a:pt x="611" y="12732"/>
                  </a:lnTo>
                  <a:lnTo>
                    <a:pt x="733" y="12285"/>
                  </a:lnTo>
                  <a:lnTo>
                    <a:pt x="1059" y="11390"/>
                  </a:lnTo>
                  <a:lnTo>
                    <a:pt x="1506" y="10413"/>
                  </a:lnTo>
                  <a:lnTo>
                    <a:pt x="2035" y="9437"/>
                  </a:lnTo>
                  <a:lnTo>
                    <a:pt x="2604" y="8502"/>
                  </a:lnTo>
                  <a:lnTo>
                    <a:pt x="3174" y="7607"/>
                  </a:lnTo>
                  <a:lnTo>
                    <a:pt x="3824" y="6712"/>
                  </a:lnTo>
                  <a:lnTo>
                    <a:pt x="4516" y="5858"/>
                  </a:lnTo>
                  <a:lnTo>
                    <a:pt x="5207" y="5004"/>
                  </a:lnTo>
                  <a:lnTo>
                    <a:pt x="5940" y="4190"/>
                  </a:lnTo>
                  <a:lnTo>
                    <a:pt x="7485" y="2604"/>
                  </a:lnTo>
                  <a:lnTo>
                    <a:pt x="9031" y="1099"/>
                  </a:lnTo>
                  <a:lnTo>
                    <a:pt x="9804" y="326"/>
                  </a:lnTo>
                  <a:lnTo>
                    <a:pt x="9845" y="244"/>
                  </a:lnTo>
                  <a:lnTo>
                    <a:pt x="9845" y="204"/>
                  </a:lnTo>
                  <a:lnTo>
                    <a:pt x="9845" y="122"/>
                  </a:lnTo>
                  <a:lnTo>
                    <a:pt x="9804" y="82"/>
                  </a:lnTo>
                  <a:lnTo>
                    <a:pt x="9763" y="41"/>
                  </a:lnTo>
                  <a:lnTo>
                    <a:pt x="9682"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1"/>
            <p:cNvSpPr/>
            <p:nvPr/>
          </p:nvSpPr>
          <p:spPr>
            <a:xfrm flipH="1" rot="8100000">
              <a:off x="7872293" y="4243499"/>
              <a:ext cx="1634949" cy="1309454"/>
            </a:xfrm>
            <a:custGeom>
              <a:rect b="b" l="l" r="r" t="t"/>
              <a:pathLst>
                <a:path extrusionOk="0" h="14075" w="17573">
                  <a:moveTo>
                    <a:pt x="14481" y="0"/>
                  </a:moveTo>
                  <a:lnTo>
                    <a:pt x="14400" y="41"/>
                  </a:lnTo>
                  <a:lnTo>
                    <a:pt x="12447" y="1099"/>
                  </a:lnTo>
                  <a:lnTo>
                    <a:pt x="10576" y="2238"/>
                  </a:lnTo>
                  <a:lnTo>
                    <a:pt x="8705" y="3458"/>
                  </a:lnTo>
                  <a:lnTo>
                    <a:pt x="6916" y="4760"/>
                  </a:lnTo>
                  <a:lnTo>
                    <a:pt x="5207" y="6142"/>
                  </a:lnTo>
                  <a:lnTo>
                    <a:pt x="3539" y="7566"/>
                  </a:lnTo>
                  <a:lnTo>
                    <a:pt x="1872" y="9112"/>
                  </a:lnTo>
                  <a:lnTo>
                    <a:pt x="1139" y="9844"/>
                  </a:lnTo>
                  <a:lnTo>
                    <a:pt x="814" y="10251"/>
                  </a:lnTo>
                  <a:lnTo>
                    <a:pt x="489" y="10658"/>
                  </a:lnTo>
                  <a:lnTo>
                    <a:pt x="285" y="11024"/>
                  </a:lnTo>
                  <a:lnTo>
                    <a:pt x="123" y="11471"/>
                  </a:lnTo>
                  <a:lnTo>
                    <a:pt x="41" y="11919"/>
                  </a:lnTo>
                  <a:lnTo>
                    <a:pt x="1" y="12325"/>
                  </a:lnTo>
                  <a:lnTo>
                    <a:pt x="82" y="12773"/>
                  </a:lnTo>
                  <a:lnTo>
                    <a:pt x="123" y="12976"/>
                  </a:lnTo>
                  <a:lnTo>
                    <a:pt x="204" y="13179"/>
                  </a:lnTo>
                  <a:lnTo>
                    <a:pt x="326" y="13342"/>
                  </a:lnTo>
                  <a:lnTo>
                    <a:pt x="448" y="13505"/>
                  </a:lnTo>
                  <a:lnTo>
                    <a:pt x="611" y="13668"/>
                  </a:lnTo>
                  <a:lnTo>
                    <a:pt x="814" y="13830"/>
                  </a:lnTo>
                  <a:lnTo>
                    <a:pt x="1017" y="13912"/>
                  </a:lnTo>
                  <a:lnTo>
                    <a:pt x="1262" y="13993"/>
                  </a:lnTo>
                  <a:lnTo>
                    <a:pt x="1465" y="14034"/>
                  </a:lnTo>
                  <a:lnTo>
                    <a:pt x="1709" y="14074"/>
                  </a:lnTo>
                  <a:lnTo>
                    <a:pt x="2156" y="14034"/>
                  </a:lnTo>
                  <a:lnTo>
                    <a:pt x="2645" y="13952"/>
                  </a:lnTo>
                  <a:lnTo>
                    <a:pt x="3092" y="13790"/>
                  </a:lnTo>
                  <a:lnTo>
                    <a:pt x="3539" y="13627"/>
                  </a:lnTo>
                  <a:lnTo>
                    <a:pt x="4353" y="13220"/>
                  </a:lnTo>
                  <a:lnTo>
                    <a:pt x="6183" y="12407"/>
                  </a:lnTo>
                  <a:lnTo>
                    <a:pt x="7973" y="11512"/>
                  </a:lnTo>
                  <a:lnTo>
                    <a:pt x="9722" y="10576"/>
                  </a:lnTo>
                  <a:lnTo>
                    <a:pt x="10576" y="10088"/>
                  </a:lnTo>
                  <a:lnTo>
                    <a:pt x="11431" y="9559"/>
                  </a:lnTo>
                  <a:lnTo>
                    <a:pt x="12203" y="9031"/>
                  </a:lnTo>
                  <a:lnTo>
                    <a:pt x="12976" y="8461"/>
                  </a:lnTo>
                  <a:lnTo>
                    <a:pt x="13749" y="7851"/>
                  </a:lnTo>
                  <a:lnTo>
                    <a:pt x="14481" y="7241"/>
                  </a:lnTo>
                  <a:lnTo>
                    <a:pt x="15173" y="6549"/>
                  </a:lnTo>
                  <a:lnTo>
                    <a:pt x="15824" y="5858"/>
                  </a:lnTo>
                  <a:lnTo>
                    <a:pt x="16434" y="5126"/>
                  </a:lnTo>
                  <a:lnTo>
                    <a:pt x="17003" y="4353"/>
                  </a:lnTo>
                  <a:lnTo>
                    <a:pt x="17532" y="3539"/>
                  </a:lnTo>
                  <a:lnTo>
                    <a:pt x="17573" y="3458"/>
                  </a:lnTo>
                  <a:lnTo>
                    <a:pt x="17573" y="3417"/>
                  </a:lnTo>
                  <a:lnTo>
                    <a:pt x="17532" y="3336"/>
                  </a:lnTo>
                  <a:lnTo>
                    <a:pt x="17491" y="3295"/>
                  </a:lnTo>
                  <a:lnTo>
                    <a:pt x="17288" y="3295"/>
                  </a:lnTo>
                  <a:lnTo>
                    <a:pt x="17207" y="3377"/>
                  </a:lnTo>
                  <a:lnTo>
                    <a:pt x="16718" y="4149"/>
                  </a:lnTo>
                  <a:lnTo>
                    <a:pt x="16190" y="4882"/>
                  </a:lnTo>
                  <a:lnTo>
                    <a:pt x="15580" y="5573"/>
                  </a:lnTo>
                  <a:lnTo>
                    <a:pt x="14929" y="6265"/>
                  </a:lnTo>
                  <a:lnTo>
                    <a:pt x="14278" y="6915"/>
                  </a:lnTo>
                  <a:lnTo>
                    <a:pt x="13586" y="7525"/>
                  </a:lnTo>
                  <a:lnTo>
                    <a:pt x="12854" y="8095"/>
                  </a:lnTo>
                  <a:lnTo>
                    <a:pt x="12122" y="8624"/>
                  </a:lnTo>
                  <a:lnTo>
                    <a:pt x="11349" y="9153"/>
                  </a:lnTo>
                  <a:lnTo>
                    <a:pt x="10536" y="9641"/>
                  </a:lnTo>
                  <a:lnTo>
                    <a:pt x="9763" y="10129"/>
                  </a:lnTo>
                  <a:lnTo>
                    <a:pt x="8909" y="10617"/>
                  </a:lnTo>
                  <a:lnTo>
                    <a:pt x="7241" y="11471"/>
                  </a:lnTo>
                  <a:lnTo>
                    <a:pt x="5573" y="12285"/>
                  </a:lnTo>
                  <a:lnTo>
                    <a:pt x="3865" y="13057"/>
                  </a:lnTo>
                  <a:lnTo>
                    <a:pt x="2970" y="13464"/>
                  </a:lnTo>
                  <a:lnTo>
                    <a:pt x="2522" y="13586"/>
                  </a:lnTo>
                  <a:lnTo>
                    <a:pt x="2034" y="13668"/>
                  </a:lnTo>
                  <a:lnTo>
                    <a:pt x="1790" y="13708"/>
                  </a:lnTo>
                  <a:lnTo>
                    <a:pt x="1587" y="13668"/>
                  </a:lnTo>
                  <a:lnTo>
                    <a:pt x="1384" y="13627"/>
                  </a:lnTo>
                  <a:lnTo>
                    <a:pt x="1180" y="13546"/>
                  </a:lnTo>
                  <a:lnTo>
                    <a:pt x="977" y="13464"/>
                  </a:lnTo>
                  <a:lnTo>
                    <a:pt x="814" y="13342"/>
                  </a:lnTo>
                  <a:lnTo>
                    <a:pt x="651" y="13179"/>
                  </a:lnTo>
                  <a:lnTo>
                    <a:pt x="529" y="12976"/>
                  </a:lnTo>
                  <a:lnTo>
                    <a:pt x="448" y="12773"/>
                  </a:lnTo>
                  <a:lnTo>
                    <a:pt x="407" y="12529"/>
                  </a:lnTo>
                  <a:lnTo>
                    <a:pt x="367" y="12325"/>
                  </a:lnTo>
                  <a:lnTo>
                    <a:pt x="367" y="12122"/>
                  </a:lnTo>
                  <a:lnTo>
                    <a:pt x="448" y="11674"/>
                  </a:lnTo>
                  <a:lnTo>
                    <a:pt x="570" y="11268"/>
                  </a:lnTo>
                  <a:lnTo>
                    <a:pt x="855" y="10820"/>
                  </a:lnTo>
                  <a:lnTo>
                    <a:pt x="1139" y="10413"/>
                  </a:lnTo>
                  <a:lnTo>
                    <a:pt x="1506" y="10007"/>
                  </a:lnTo>
                  <a:lnTo>
                    <a:pt x="1872" y="9641"/>
                  </a:lnTo>
                  <a:lnTo>
                    <a:pt x="3377" y="8217"/>
                  </a:lnTo>
                  <a:lnTo>
                    <a:pt x="4963" y="6834"/>
                  </a:lnTo>
                  <a:lnTo>
                    <a:pt x="6590" y="5492"/>
                  </a:lnTo>
                  <a:lnTo>
                    <a:pt x="8298" y="4231"/>
                  </a:lnTo>
                  <a:lnTo>
                    <a:pt x="10048" y="3010"/>
                  </a:lnTo>
                  <a:lnTo>
                    <a:pt x="11837" y="1912"/>
                  </a:lnTo>
                  <a:lnTo>
                    <a:pt x="13668" y="855"/>
                  </a:lnTo>
                  <a:lnTo>
                    <a:pt x="14603" y="366"/>
                  </a:lnTo>
                  <a:lnTo>
                    <a:pt x="14644" y="285"/>
                  </a:lnTo>
                  <a:lnTo>
                    <a:pt x="14685" y="244"/>
                  </a:lnTo>
                  <a:lnTo>
                    <a:pt x="14685" y="163"/>
                  </a:lnTo>
                  <a:lnTo>
                    <a:pt x="14644" y="122"/>
                  </a:lnTo>
                  <a:lnTo>
                    <a:pt x="14603" y="41"/>
                  </a:lnTo>
                  <a:lnTo>
                    <a:pt x="14563"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1"/>
            <p:cNvSpPr/>
            <p:nvPr/>
          </p:nvSpPr>
          <p:spPr>
            <a:xfrm flipH="1" rot="8100000">
              <a:off x="8893413" y="4510443"/>
              <a:ext cx="673778" cy="582858"/>
            </a:xfrm>
            <a:custGeom>
              <a:rect b="b" l="l" r="r" t="t"/>
              <a:pathLst>
                <a:path extrusionOk="0" h="6265" w="7242">
                  <a:moveTo>
                    <a:pt x="6224" y="0"/>
                  </a:moveTo>
                  <a:lnTo>
                    <a:pt x="6143" y="41"/>
                  </a:lnTo>
                  <a:lnTo>
                    <a:pt x="3092" y="2319"/>
                  </a:lnTo>
                  <a:lnTo>
                    <a:pt x="1547" y="3498"/>
                  </a:lnTo>
                  <a:lnTo>
                    <a:pt x="896" y="3986"/>
                  </a:lnTo>
                  <a:lnTo>
                    <a:pt x="570" y="4271"/>
                  </a:lnTo>
                  <a:lnTo>
                    <a:pt x="326" y="4556"/>
                  </a:lnTo>
                  <a:lnTo>
                    <a:pt x="164" y="4800"/>
                  </a:lnTo>
                  <a:lnTo>
                    <a:pt x="42" y="5085"/>
                  </a:lnTo>
                  <a:lnTo>
                    <a:pt x="1" y="5410"/>
                  </a:lnTo>
                  <a:lnTo>
                    <a:pt x="82" y="5695"/>
                  </a:lnTo>
                  <a:lnTo>
                    <a:pt x="204" y="5980"/>
                  </a:lnTo>
                  <a:lnTo>
                    <a:pt x="326" y="6061"/>
                  </a:lnTo>
                  <a:lnTo>
                    <a:pt x="448" y="6142"/>
                  </a:lnTo>
                  <a:lnTo>
                    <a:pt x="570" y="6224"/>
                  </a:lnTo>
                  <a:lnTo>
                    <a:pt x="692" y="6264"/>
                  </a:lnTo>
                  <a:lnTo>
                    <a:pt x="977" y="6264"/>
                  </a:lnTo>
                  <a:lnTo>
                    <a:pt x="1181" y="6183"/>
                  </a:lnTo>
                  <a:lnTo>
                    <a:pt x="1343" y="6102"/>
                  </a:lnTo>
                  <a:lnTo>
                    <a:pt x="1709" y="5898"/>
                  </a:lnTo>
                  <a:lnTo>
                    <a:pt x="2482" y="5329"/>
                  </a:lnTo>
                  <a:lnTo>
                    <a:pt x="3987" y="4271"/>
                  </a:lnTo>
                  <a:lnTo>
                    <a:pt x="5614" y="2970"/>
                  </a:lnTo>
                  <a:lnTo>
                    <a:pt x="7160" y="1668"/>
                  </a:lnTo>
                  <a:lnTo>
                    <a:pt x="7241" y="1587"/>
                  </a:lnTo>
                  <a:lnTo>
                    <a:pt x="7241" y="1546"/>
                  </a:lnTo>
                  <a:lnTo>
                    <a:pt x="7201" y="1465"/>
                  </a:lnTo>
                  <a:lnTo>
                    <a:pt x="7160" y="1424"/>
                  </a:lnTo>
                  <a:lnTo>
                    <a:pt x="7038" y="1343"/>
                  </a:lnTo>
                  <a:lnTo>
                    <a:pt x="6997" y="1343"/>
                  </a:lnTo>
                  <a:lnTo>
                    <a:pt x="6916" y="1383"/>
                  </a:lnTo>
                  <a:lnTo>
                    <a:pt x="5655" y="2441"/>
                  </a:lnTo>
                  <a:lnTo>
                    <a:pt x="4394" y="3458"/>
                  </a:lnTo>
                  <a:lnTo>
                    <a:pt x="3092" y="4434"/>
                  </a:lnTo>
                  <a:lnTo>
                    <a:pt x="1750" y="5410"/>
                  </a:lnTo>
                  <a:lnTo>
                    <a:pt x="1465" y="5613"/>
                  </a:lnTo>
                  <a:lnTo>
                    <a:pt x="1140" y="5817"/>
                  </a:lnTo>
                  <a:lnTo>
                    <a:pt x="936" y="5858"/>
                  </a:lnTo>
                  <a:lnTo>
                    <a:pt x="774" y="5898"/>
                  </a:lnTo>
                  <a:lnTo>
                    <a:pt x="611" y="5858"/>
                  </a:lnTo>
                  <a:lnTo>
                    <a:pt x="489" y="5695"/>
                  </a:lnTo>
                  <a:lnTo>
                    <a:pt x="408" y="5573"/>
                  </a:lnTo>
                  <a:lnTo>
                    <a:pt x="367" y="5451"/>
                  </a:lnTo>
                  <a:lnTo>
                    <a:pt x="367" y="5288"/>
                  </a:lnTo>
                  <a:lnTo>
                    <a:pt x="408" y="5166"/>
                  </a:lnTo>
                  <a:lnTo>
                    <a:pt x="530" y="4881"/>
                  </a:lnTo>
                  <a:lnTo>
                    <a:pt x="733" y="4637"/>
                  </a:lnTo>
                  <a:lnTo>
                    <a:pt x="1018" y="4393"/>
                  </a:lnTo>
                  <a:lnTo>
                    <a:pt x="1303" y="4149"/>
                  </a:lnTo>
                  <a:lnTo>
                    <a:pt x="1913" y="3661"/>
                  </a:lnTo>
                  <a:lnTo>
                    <a:pt x="3255" y="2644"/>
                  </a:lnTo>
                  <a:lnTo>
                    <a:pt x="6346" y="366"/>
                  </a:lnTo>
                  <a:lnTo>
                    <a:pt x="6387" y="326"/>
                  </a:lnTo>
                  <a:lnTo>
                    <a:pt x="6428" y="244"/>
                  </a:lnTo>
                  <a:lnTo>
                    <a:pt x="6387" y="122"/>
                  </a:lnTo>
                  <a:lnTo>
                    <a:pt x="6346" y="41"/>
                  </a:lnTo>
                  <a:lnTo>
                    <a:pt x="6265" y="41"/>
                  </a:lnTo>
                  <a:lnTo>
                    <a:pt x="622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1"/>
            <p:cNvSpPr/>
            <p:nvPr/>
          </p:nvSpPr>
          <p:spPr>
            <a:xfrm flipH="1" rot="8100000">
              <a:off x="7985425" y="4705653"/>
              <a:ext cx="688850" cy="510943"/>
            </a:xfrm>
            <a:custGeom>
              <a:rect b="b" l="l" r="r" t="t"/>
              <a:pathLst>
                <a:path extrusionOk="0" h="5492" w="7404">
                  <a:moveTo>
                    <a:pt x="6712" y="366"/>
                  </a:moveTo>
                  <a:lnTo>
                    <a:pt x="6875" y="407"/>
                  </a:lnTo>
                  <a:lnTo>
                    <a:pt x="6956" y="488"/>
                  </a:lnTo>
                  <a:lnTo>
                    <a:pt x="6997" y="610"/>
                  </a:lnTo>
                  <a:lnTo>
                    <a:pt x="6997" y="773"/>
                  </a:lnTo>
                  <a:lnTo>
                    <a:pt x="6956" y="895"/>
                  </a:lnTo>
                  <a:lnTo>
                    <a:pt x="6875" y="1058"/>
                  </a:lnTo>
                  <a:lnTo>
                    <a:pt x="6712" y="1302"/>
                  </a:lnTo>
                  <a:lnTo>
                    <a:pt x="6509" y="1505"/>
                  </a:lnTo>
                  <a:lnTo>
                    <a:pt x="6305" y="1668"/>
                  </a:lnTo>
                  <a:lnTo>
                    <a:pt x="5817" y="1953"/>
                  </a:lnTo>
                  <a:lnTo>
                    <a:pt x="4760" y="2685"/>
                  </a:lnTo>
                  <a:lnTo>
                    <a:pt x="3458" y="3580"/>
                  </a:lnTo>
                  <a:lnTo>
                    <a:pt x="2116" y="4475"/>
                  </a:lnTo>
                  <a:lnTo>
                    <a:pt x="1546" y="4800"/>
                  </a:lnTo>
                  <a:lnTo>
                    <a:pt x="1262" y="4963"/>
                  </a:lnTo>
                  <a:lnTo>
                    <a:pt x="936" y="5044"/>
                  </a:lnTo>
                  <a:lnTo>
                    <a:pt x="733" y="5125"/>
                  </a:lnTo>
                  <a:lnTo>
                    <a:pt x="489" y="5125"/>
                  </a:lnTo>
                  <a:lnTo>
                    <a:pt x="407" y="5085"/>
                  </a:lnTo>
                  <a:lnTo>
                    <a:pt x="367" y="5003"/>
                  </a:lnTo>
                  <a:lnTo>
                    <a:pt x="367" y="4881"/>
                  </a:lnTo>
                  <a:lnTo>
                    <a:pt x="407" y="4759"/>
                  </a:lnTo>
                  <a:lnTo>
                    <a:pt x="489" y="4637"/>
                  </a:lnTo>
                  <a:lnTo>
                    <a:pt x="733" y="4434"/>
                  </a:lnTo>
                  <a:lnTo>
                    <a:pt x="1140" y="4027"/>
                  </a:lnTo>
                  <a:lnTo>
                    <a:pt x="1994" y="3254"/>
                  </a:lnTo>
                  <a:lnTo>
                    <a:pt x="2889" y="2482"/>
                  </a:lnTo>
                  <a:lnTo>
                    <a:pt x="3824" y="1790"/>
                  </a:lnTo>
                  <a:lnTo>
                    <a:pt x="4719" y="1180"/>
                  </a:lnTo>
                  <a:lnTo>
                    <a:pt x="5167" y="854"/>
                  </a:lnTo>
                  <a:lnTo>
                    <a:pt x="5655" y="610"/>
                  </a:lnTo>
                  <a:lnTo>
                    <a:pt x="5899" y="488"/>
                  </a:lnTo>
                  <a:lnTo>
                    <a:pt x="6183" y="407"/>
                  </a:lnTo>
                  <a:lnTo>
                    <a:pt x="6427" y="366"/>
                  </a:lnTo>
                  <a:close/>
                  <a:moveTo>
                    <a:pt x="6265" y="0"/>
                  </a:moveTo>
                  <a:lnTo>
                    <a:pt x="5980" y="82"/>
                  </a:lnTo>
                  <a:lnTo>
                    <a:pt x="5533" y="244"/>
                  </a:lnTo>
                  <a:lnTo>
                    <a:pt x="5126" y="488"/>
                  </a:lnTo>
                  <a:lnTo>
                    <a:pt x="4312" y="1017"/>
                  </a:lnTo>
                  <a:lnTo>
                    <a:pt x="3092" y="1871"/>
                  </a:lnTo>
                  <a:lnTo>
                    <a:pt x="1912" y="2807"/>
                  </a:lnTo>
                  <a:lnTo>
                    <a:pt x="814" y="3824"/>
                  </a:lnTo>
                  <a:lnTo>
                    <a:pt x="570" y="4027"/>
                  </a:lnTo>
                  <a:lnTo>
                    <a:pt x="285" y="4312"/>
                  </a:lnTo>
                  <a:lnTo>
                    <a:pt x="82" y="4597"/>
                  </a:lnTo>
                  <a:lnTo>
                    <a:pt x="1" y="4719"/>
                  </a:lnTo>
                  <a:lnTo>
                    <a:pt x="1" y="4881"/>
                  </a:lnTo>
                  <a:lnTo>
                    <a:pt x="1" y="5085"/>
                  </a:lnTo>
                  <a:lnTo>
                    <a:pt x="41" y="5207"/>
                  </a:lnTo>
                  <a:lnTo>
                    <a:pt x="123" y="5329"/>
                  </a:lnTo>
                  <a:lnTo>
                    <a:pt x="204" y="5410"/>
                  </a:lnTo>
                  <a:lnTo>
                    <a:pt x="285" y="5451"/>
                  </a:lnTo>
                  <a:lnTo>
                    <a:pt x="407" y="5492"/>
                  </a:lnTo>
                  <a:lnTo>
                    <a:pt x="692" y="5492"/>
                  </a:lnTo>
                  <a:lnTo>
                    <a:pt x="1018" y="5410"/>
                  </a:lnTo>
                  <a:lnTo>
                    <a:pt x="1302" y="5329"/>
                  </a:lnTo>
                  <a:lnTo>
                    <a:pt x="1790" y="5085"/>
                  </a:lnTo>
                  <a:lnTo>
                    <a:pt x="2523" y="4678"/>
                  </a:lnTo>
                  <a:lnTo>
                    <a:pt x="3214" y="4190"/>
                  </a:lnTo>
                  <a:lnTo>
                    <a:pt x="4597" y="3254"/>
                  </a:lnTo>
                  <a:lnTo>
                    <a:pt x="5858" y="2400"/>
                  </a:lnTo>
                  <a:lnTo>
                    <a:pt x="6387" y="2034"/>
                  </a:lnTo>
                  <a:lnTo>
                    <a:pt x="6672" y="1831"/>
                  </a:lnTo>
                  <a:lnTo>
                    <a:pt x="6916" y="1627"/>
                  </a:lnTo>
                  <a:lnTo>
                    <a:pt x="7038" y="1505"/>
                  </a:lnTo>
                  <a:lnTo>
                    <a:pt x="7160" y="1343"/>
                  </a:lnTo>
                  <a:lnTo>
                    <a:pt x="7282" y="1139"/>
                  </a:lnTo>
                  <a:lnTo>
                    <a:pt x="7363" y="936"/>
                  </a:lnTo>
                  <a:lnTo>
                    <a:pt x="7404" y="732"/>
                  </a:lnTo>
                  <a:lnTo>
                    <a:pt x="7404" y="529"/>
                  </a:lnTo>
                  <a:lnTo>
                    <a:pt x="7322" y="366"/>
                  </a:lnTo>
                  <a:lnTo>
                    <a:pt x="7200" y="204"/>
                  </a:lnTo>
                  <a:lnTo>
                    <a:pt x="7078" y="82"/>
                  </a:lnTo>
                  <a:lnTo>
                    <a:pt x="6956" y="41"/>
                  </a:lnTo>
                  <a:lnTo>
                    <a:pt x="679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5" name="Google Shape;1105;p31"/>
          <p:cNvGrpSpPr/>
          <p:nvPr/>
        </p:nvGrpSpPr>
        <p:grpSpPr>
          <a:xfrm flipH="1" rot="10800000">
            <a:off x="7964211" y="2127664"/>
            <a:ext cx="307124" cy="305294"/>
            <a:chOff x="1026043" y="1162815"/>
            <a:chExt cx="307124" cy="305294"/>
          </a:xfrm>
        </p:grpSpPr>
        <p:sp>
          <p:nvSpPr>
            <p:cNvPr id="1106" name="Google Shape;1106;p31"/>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1"/>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1"/>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1"/>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1"/>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1"/>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1"/>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1"/>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4" name="Google Shape;1114;p31"/>
          <p:cNvGrpSpPr/>
          <p:nvPr/>
        </p:nvGrpSpPr>
        <p:grpSpPr>
          <a:xfrm flipH="1" rot="10800000">
            <a:off x="1002003" y="1466691"/>
            <a:ext cx="309000" cy="305294"/>
            <a:chOff x="8360310" y="1124637"/>
            <a:chExt cx="309000" cy="305294"/>
          </a:xfrm>
        </p:grpSpPr>
        <p:sp>
          <p:nvSpPr>
            <p:cNvPr id="1115" name="Google Shape;1115;p31"/>
            <p:cNvSpPr/>
            <p:nvPr/>
          </p:nvSpPr>
          <p:spPr>
            <a:xfrm>
              <a:off x="8360310" y="1124637"/>
              <a:ext cx="309000" cy="305294"/>
            </a:xfrm>
            <a:custGeom>
              <a:rect b="b" l="l" r="r" t="t"/>
              <a:pathLst>
                <a:path extrusionOk="0" h="6672" w="6753">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1"/>
            <p:cNvSpPr/>
            <p:nvPr/>
          </p:nvSpPr>
          <p:spPr>
            <a:xfrm>
              <a:off x="8444093" y="1206543"/>
              <a:ext cx="169394" cy="160105"/>
            </a:xfrm>
            <a:custGeom>
              <a:rect b="b" l="l" r="r" t="t"/>
              <a:pathLst>
                <a:path extrusionOk="0" h="3499" w="3702">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1"/>
            <p:cNvSpPr/>
            <p:nvPr/>
          </p:nvSpPr>
          <p:spPr>
            <a:xfrm>
              <a:off x="8535287" y="1236332"/>
              <a:ext cx="18623" cy="18669"/>
            </a:xfrm>
            <a:custGeom>
              <a:rect b="b" l="l" r="r" t="t"/>
              <a:pathLst>
                <a:path extrusionOk="0" h="408" w="407">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1"/>
            <p:cNvSpPr/>
            <p:nvPr/>
          </p:nvSpPr>
          <p:spPr>
            <a:xfrm>
              <a:off x="8492458" y="1241914"/>
              <a:ext cx="18669" cy="18669"/>
            </a:xfrm>
            <a:custGeom>
              <a:rect b="b" l="l" r="r" t="t"/>
              <a:pathLst>
                <a:path extrusionOk="0" h="408" w="408">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1"/>
            <p:cNvSpPr/>
            <p:nvPr/>
          </p:nvSpPr>
          <p:spPr>
            <a:xfrm>
              <a:off x="8477587" y="1290326"/>
              <a:ext cx="16793" cy="18623"/>
            </a:xfrm>
            <a:custGeom>
              <a:rect b="b" l="l" r="r" t="t"/>
              <a:pathLst>
                <a:path extrusionOk="0" h="407" w="367">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1"/>
            <p:cNvSpPr/>
            <p:nvPr/>
          </p:nvSpPr>
          <p:spPr>
            <a:xfrm>
              <a:off x="8516664" y="1318238"/>
              <a:ext cx="16793" cy="18669"/>
            </a:xfrm>
            <a:custGeom>
              <a:rect b="b" l="l" r="r" t="t"/>
              <a:pathLst>
                <a:path extrusionOk="0" h="408" w="367">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1"/>
            <p:cNvSpPr/>
            <p:nvPr/>
          </p:nvSpPr>
          <p:spPr>
            <a:xfrm>
              <a:off x="8561324" y="1280991"/>
              <a:ext cx="16793" cy="16793"/>
            </a:xfrm>
            <a:custGeom>
              <a:rect b="b" l="l" r="r" t="t"/>
              <a:pathLst>
                <a:path extrusionOk="0" h="367" w="367">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1"/>
            <p:cNvSpPr/>
            <p:nvPr/>
          </p:nvSpPr>
          <p:spPr>
            <a:xfrm>
              <a:off x="8522247" y="1271702"/>
              <a:ext cx="16793" cy="18669"/>
            </a:xfrm>
            <a:custGeom>
              <a:rect b="b" l="l" r="r" t="t"/>
              <a:pathLst>
                <a:path extrusionOk="0" h="408" w="367">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3" name="Google Shape;1123;p31"/>
          <p:cNvSpPr/>
          <p:nvPr/>
        </p:nvSpPr>
        <p:spPr>
          <a:xfrm flipH="1" rot="10800000">
            <a:off x="7283516" y="4360855"/>
            <a:ext cx="303418" cy="305294"/>
          </a:xfrm>
          <a:custGeom>
            <a:rect b="b" l="l" r="r" t="t"/>
            <a:pathLst>
              <a:path extrusionOk="0" h="6672" w="6631">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1"/>
          <p:cNvSpPr/>
          <p:nvPr/>
        </p:nvSpPr>
        <p:spPr>
          <a:xfrm flipH="1" rot="10800000">
            <a:off x="1183015" y="2869633"/>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1"/>
          <p:cNvSpPr/>
          <p:nvPr/>
        </p:nvSpPr>
        <p:spPr>
          <a:xfrm flipH="1" rot="10800000">
            <a:off x="215042" y="2494309"/>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4" name="Shape 154"/>
        <p:cNvGrpSpPr/>
        <p:nvPr/>
      </p:nvGrpSpPr>
      <p:grpSpPr>
        <a:xfrm>
          <a:off x="0" y="0"/>
          <a:ext cx="0" cy="0"/>
          <a:chOff x="0" y="0"/>
          <a:chExt cx="0" cy="0"/>
        </a:xfrm>
      </p:grpSpPr>
      <p:sp>
        <p:nvSpPr>
          <p:cNvPr id="155" name="Google Shape;155;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56" name="Google Shape;156;p5"/>
          <p:cNvSpPr txBox="1"/>
          <p:nvPr>
            <p:ph idx="2" type="title"/>
          </p:nvPr>
        </p:nvSpPr>
        <p:spPr>
          <a:xfrm>
            <a:off x="1784025" y="2798625"/>
            <a:ext cx="2585100" cy="476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2000">
                <a:solidFill>
                  <a:schemeClr val="accent1"/>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57" name="Google Shape;157;p5"/>
          <p:cNvSpPr txBox="1"/>
          <p:nvPr>
            <p:ph idx="3" type="title"/>
          </p:nvPr>
        </p:nvSpPr>
        <p:spPr>
          <a:xfrm>
            <a:off x="4774325" y="2798625"/>
            <a:ext cx="2585700" cy="476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sz="2000">
                <a:solidFill>
                  <a:schemeClr val="accent1"/>
                </a:solidFill>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58" name="Google Shape;158;p5"/>
          <p:cNvSpPr txBox="1"/>
          <p:nvPr>
            <p:ph idx="1" type="subTitle"/>
          </p:nvPr>
        </p:nvSpPr>
        <p:spPr>
          <a:xfrm>
            <a:off x="4774332" y="3279049"/>
            <a:ext cx="2585700" cy="1046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9" name="Google Shape;159;p5"/>
          <p:cNvSpPr txBox="1"/>
          <p:nvPr>
            <p:ph idx="4" type="subTitle"/>
          </p:nvPr>
        </p:nvSpPr>
        <p:spPr>
          <a:xfrm>
            <a:off x="1784200" y="3279049"/>
            <a:ext cx="2585100" cy="1046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160" name="Google Shape;160;p5"/>
          <p:cNvGrpSpPr/>
          <p:nvPr/>
        </p:nvGrpSpPr>
        <p:grpSpPr>
          <a:xfrm flipH="1" rot="-1707809">
            <a:off x="-565970" y="-611855"/>
            <a:ext cx="1340703" cy="1721669"/>
            <a:chOff x="2659350" y="1746500"/>
            <a:chExt cx="379350" cy="487125"/>
          </a:xfrm>
        </p:grpSpPr>
        <p:sp>
          <p:nvSpPr>
            <p:cNvPr id="161" name="Google Shape;161;p5"/>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5"/>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5"/>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 name="Google Shape;164;p5"/>
          <p:cNvSpPr/>
          <p:nvPr/>
        </p:nvSpPr>
        <p:spPr>
          <a:xfrm>
            <a:off x="7734425" y="-692675"/>
            <a:ext cx="3656709" cy="2101870"/>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p:nvPr/>
        </p:nvSpPr>
        <p:spPr>
          <a:xfrm>
            <a:off x="7371478" y="20614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 name="Google Shape;166;p5"/>
          <p:cNvGrpSpPr/>
          <p:nvPr/>
        </p:nvGrpSpPr>
        <p:grpSpPr>
          <a:xfrm>
            <a:off x="8202131" y="525790"/>
            <a:ext cx="307124" cy="305294"/>
            <a:chOff x="1026043" y="1162815"/>
            <a:chExt cx="307124" cy="305294"/>
          </a:xfrm>
        </p:grpSpPr>
        <p:sp>
          <p:nvSpPr>
            <p:cNvPr id="167" name="Google Shape;167;p5"/>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5"/>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5"/>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5"/>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 name="Google Shape;175;p5"/>
          <p:cNvSpPr/>
          <p:nvPr/>
        </p:nvSpPr>
        <p:spPr>
          <a:xfrm>
            <a:off x="1600987" y="587168"/>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 name="Google Shape;176;p5"/>
          <p:cNvGrpSpPr/>
          <p:nvPr/>
        </p:nvGrpSpPr>
        <p:grpSpPr>
          <a:xfrm>
            <a:off x="435493" y="1215742"/>
            <a:ext cx="474643" cy="299712"/>
            <a:chOff x="7729218" y="1694205"/>
            <a:chExt cx="474643" cy="299712"/>
          </a:xfrm>
        </p:grpSpPr>
        <p:sp>
          <p:nvSpPr>
            <p:cNvPr id="177" name="Google Shape;177;p5"/>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5"/>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 name="Google Shape;179;p5"/>
          <p:cNvSpPr/>
          <p:nvPr/>
        </p:nvSpPr>
        <p:spPr>
          <a:xfrm>
            <a:off x="8592129" y="2049342"/>
            <a:ext cx="85704" cy="85658"/>
          </a:xfrm>
          <a:custGeom>
            <a:rect b="b" l="l" r="r" t="t"/>
            <a:pathLst>
              <a:path extrusionOk="0" h="1872" w="1873">
                <a:moveTo>
                  <a:pt x="733" y="1"/>
                </a:moveTo>
                <a:lnTo>
                  <a:pt x="489" y="82"/>
                </a:lnTo>
                <a:lnTo>
                  <a:pt x="245" y="245"/>
                </a:lnTo>
                <a:lnTo>
                  <a:pt x="82" y="448"/>
                </a:lnTo>
                <a:lnTo>
                  <a:pt x="1" y="692"/>
                </a:lnTo>
                <a:lnTo>
                  <a:pt x="1" y="936"/>
                </a:lnTo>
                <a:lnTo>
                  <a:pt x="42" y="1180"/>
                </a:lnTo>
                <a:lnTo>
                  <a:pt x="123" y="1424"/>
                </a:lnTo>
                <a:lnTo>
                  <a:pt x="245" y="1546"/>
                </a:lnTo>
                <a:lnTo>
                  <a:pt x="367" y="1668"/>
                </a:lnTo>
                <a:lnTo>
                  <a:pt x="489" y="1750"/>
                </a:lnTo>
                <a:lnTo>
                  <a:pt x="611" y="1831"/>
                </a:lnTo>
                <a:lnTo>
                  <a:pt x="774" y="1872"/>
                </a:lnTo>
                <a:lnTo>
                  <a:pt x="1099" y="1872"/>
                </a:lnTo>
                <a:lnTo>
                  <a:pt x="1221" y="1831"/>
                </a:lnTo>
                <a:lnTo>
                  <a:pt x="1384" y="1750"/>
                </a:lnTo>
                <a:lnTo>
                  <a:pt x="1506" y="1668"/>
                </a:lnTo>
                <a:lnTo>
                  <a:pt x="1628" y="1587"/>
                </a:lnTo>
                <a:lnTo>
                  <a:pt x="1750" y="1465"/>
                </a:lnTo>
                <a:lnTo>
                  <a:pt x="1831" y="1302"/>
                </a:lnTo>
                <a:lnTo>
                  <a:pt x="1872" y="1140"/>
                </a:lnTo>
                <a:lnTo>
                  <a:pt x="1872" y="936"/>
                </a:lnTo>
                <a:lnTo>
                  <a:pt x="1831" y="774"/>
                </a:lnTo>
                <a:lnTo>
                  <a:pt x="1791" y="611"/>
                </a:lnTo>
                <a:lnTo>
                  <a:pt x="1750" y="489"/>
                </a:lnTo>
                <a:lnTo>
                  <a:pt x="1628" y="367"/>
                </a:lnTo>
                <a:lnTo>
                  <a:pt x="1547" y="245"/>
                </a:lnTo>
                <a:lnTo>
                  <a:pt x="1262"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0" name="Google Shape;180;p5"/>
          <p:cNvGrpSpPr/>
          <p:nvPr/>
        </p:nvGrpSpPr>
        <p:grpSpPr>
          <a:xfrm>
            <a:off x="8842893" y="3018742"/>
            <a:ext cx="474643" cy="299712"/>
            <a:chOff x="7729218" y="1694205"/>
            <a:chExt cx="474643" cy="299712"/>
          </a:xfrm>
        </p:grpSpPr>
        <p:sp>
          <p:nvSpPr>
            <p:cNvPr id="181" name="Google Shape;181;p5"/>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5"/>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 name="Google Shape;183;p5"/>
          <p:cNvSpPr/>
          <p:nvPr/>
        </p:nvSpPr>
        <p:spPr>
          <a:xfrm>
            <a:off x="278996" y="309133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5"/>
          <p:cNvSpPr/>
          <p:nvPr/>
        </p:nvSpPr>
        <p:spPr>
          <a:xfrm>
            <a:off x="521097" y="4210084"/>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5"/>
          <p:cNvSpPr/>
          <p:nvPr/>
        </p:nvSpPr>
        <p:spPr>
          <a:xfrm>
            <a:off x="-1922700" y="4267362"/>
            <a:ext cx="3656709" cy="2101870"/>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 name="Google Shape;186;p5"/>
          <p:cNvGrpSpPr/>
          <p:nvPr/>
        </p:nvGrpSpPr>
        <p:grpSpPr>
          <a:xfrm rot="10800000">
            <a:off x="7371465" y="3831622"/>
            <a:ext cx="2299701" cy="1685267"/>
            <a:chOff x="238125" y="896375"/>
            <a:chExt cx="635575" cy="465775"/>
          </a:xfrm>
        </p:grpSpPr>
        <p:sp>
          <p:nvSpPr>
            <p:cNvPr id="187" name="Google Shape;187;p5"/>
            <p:cNvSpPr/>
            <p:nvPr/>
          </p:nvSpPr>
          <p:spPr>
            <a:xfrm>
              <a:off x="258450" y="937050"/>
              <a:ext cx="615250" cy="425100"/>
            </a:xfrm>
            <a:custGeom>
              <a:rect b="b" l="l" r="r" t="t"/>
              <a:pathLst>
                <a:path extrusionOk="0" h="17004" w="24610">
                  <a:moveTo>
                    <a:pt x="24366" y="1"/>
                  </a:moveTo>
                  <a:lnTo>
                    <a:pt x="24325" y="41"/>
                  </a:lnTo>
                  <a:lnTo>
                    <a:pt x="19891" y="4394"/>
                  </a:lnTo>
                  <a:lnTo>
                    <a:pt x="15457" y="8705"/>
                  </a:lnTo>
                  <a:lnTo>
                    <a:pt x="14441" y="9682"/>
                  </a:lnTo>
                  <a:lnTo>
                    <a:pt x="13383" y="10658"/>
                  </a:lnTo>
                  <a:lnTo>
                    <a:pt x="12325" y="11593"/>
                  </a:lnTo>
                  <a:lnTo>
                    <a:pt x="11227" y="12488"/>
                  </a:lnTo>
                  <a:lnTo>
                    <a:pt x="10048" y="13342"/>
                  </a:lnTo>
                  <a:lnTo>
                    <a:pt x="8868" y="14115"/>
                  </a:lnTo>
                  <a:lnTo>
                    <a:pt x="8258" y="14481"/>
                  </a:lnTo>
                  <a:lnTo>
                    <a:pt x="7648" y="14807"/>
                  </a:lnTo>
                  <a:lnTo>
                    <a:pt x="6997" y="15132"/>
                  </a:lnTo>
                  <a:lnTo>
                    <a:pt x="6346" y="15417"/>
                  </a:lnTo>
                  <a:lnTo>
                    <a:pt x="5614" y="15702"/>
                  </a:lnTo>
                  <a:lnTo>
                    <a:pt x="4841" y="15986"/>
                  </a:lnTo>
                  <a:lnTo>
                    <a:pt x="4109" y="16190"/>
                  </a:lnTo>
                  <a:lnTo>
                    <a:pt x="3336" y="16352"/>
                  </a:lnTo>
                  <a:lnTo>
                    <a:pt x="2563" y="16515"/>
                  </a:lnTo>
                  <a:lnTo>
                    <a:pt x="1750" y="16597"/>
                  </a:lnTo>
                  <a:lnTo>
                    <a:pt x="977" y="16637"/>
                  </a:lnTo>
                  <a:lnTo>
                    <a:pt x="204" y="16597"/>
                  </a:lnTo>
                  <a:lnTo>
                    <a:pt x="123" y="16637"/>
                  </a:lnTo>
                  <a:lnTo>
                    <a:pt x="41" y="16678"/>
                  </a:lnTo>
                  <a:lnTo>
                    <a:pt x="1" y="16719"/>
                  </a:lnTo>
                  <a:lnTo>
                    <a:pt x="1" y="16800"/>
                  </a:lnTo>
                  <a:lnTo>
                    <a:pt x="1" y="16841"/>
                  </a:lnTo>
                  <a:lnTo>
                    <a:pt x="41" y="16922"/>
                  </a:lnTo>
                  <a:lnTo>
                    <a:pt x="123" y="16963"/>
                  </a:lnTo>
                  <a:lnTo>
                    <a:pt x="204" y="17003"/>
                  </a:lnTo>
                  <a:lnTo>
                    <a:pt x="895" y="17003"/>
                  </a:lnTo>
                  <a:lnTo>
                    <a:pt x="1587" y="16963"/>
                  </a:lnTo>
                  <a:lnTo>
                    <a:pt x="2319" y="16922"/>
                  </a:lnTo>
                  <a:lnTo>
                    <a:pt x="3011" y="16800"/>
                  </a:lnTo>
                  <a:lnTo>
                    <a:pt x="3661" y="16678"/>
                  </a:lnTo>
                  <a:lnTo>
                    <a:pt x="4353" y="16515"/>
                  </a:lnTo>
                  <a:lnTo>
                    <a:pt x="5044" y="16312"/>
                  </a:lnTo>
                  <a:lnTo>
                    <a:pt x="5695" y="16068"/>
                  </a:lnTo>
                  <a:lnTo>
                    <a:pt x="6346" y="15824"/>
                  </a:lnTo>
                  <a:lnTo>
                    <a:pt x="6997" y="15539"/>
                  </a:lnTo>
                  <a:lnTo>
                    <a:pt x="7648" y="15214"/>
                  </a:lnTo>
                  <a:lnTo>
                    <a:pt x="8258" y="14888"/>
                  </a:lnTo>
                  <a:lnTo>
                    <a:pt x="9478" y="14156"/>
                  </a:lnTo>
                  <a:lnTo>
                    <a:pt x="10617" y="13383"/>
                  </a:lnTo>
                  <a:lnTo>
                    <a:pt x="11797" y="12488"/>
                  </a:lnTo>
                  <a:lnTo>
                    <a:pt x="12895" y="11593"/>
                  </a:lnTo>
                  <a:lnTo>
                    <a:pt x="13993" y="10617"/>
                  </a:lnTo>
                  <a:lnTo>
                    <a:pt x="15051" y="9641"/>
                  </a:lnTo>
                  <a:lnTo>
                    <a:pt x="17247" y="7485"/>
                  </a:lnTo>
                  <a:lnTo>
                    <a:pt x="19444" y="5370"/>
                  </a:lnTo>
                  <a:lnTo>
                    <a:pt x="24569" y="326"/>
                  </a:lnTo>
                  <a:lnTo>
                    <a:pt x="24610" y="245"/>
                  </a:lnTo>
                  <a:lnTo>
                    <a:pt x="24610" y="163"/>
                  </a:lnTo>
                  <a:lnTo>
                    <a:pt x="24610" y="123"/>
                  </a:lnTo>
                  <a:lnTo>
                    <a:pt x="24569" y="82"/>
                  </a:lnTo>
                  <a:lnTo>
                    <a:pt x="24528" y="41"/>
                  </a:lnTo>
                  <a:lnTo>
                    <a:pt x="244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
            <p:cNvSpPr/>
            <p:nvPr/>
          </p:nvSpPr>
          <p:spPr>
            <a:xfrm>
              <a:off x="277775" y="921800"/>
              <a:ext cx="404750" cy="281700"/>
            </a:xfrm>
            <a:custGeom>
              <a:rect b="b" l="l" r="r" t="t"/>
              <a:pathLst>
                <a:path extrusionOk="0" h="11268" w="1619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
            <p:cNvSpPr/>
            <p:nvPr/>
          </p:nvSpPr>
          <p:spPr>
            <a:xfrm>
              <a:off x="238125" y="918750"/>
              <a:ext cx="596925" cy="409850"/>
            </a:xfrm>
            <a:custGeom>
              <a:rect b="b" l="l" r="r" t="t"/>
              <a:pathLst>
                <a:path extrusionOk="0" h="16394" w="23877">
                  <a:moveTo>
                    <a:pt x="23714" y="1"/>
                  </a:moveTo>
                  <a:lnTo>
                    <a:pt x="23633" y="41"/>
                  </a:lnTo>
                  <a:lnTo>
                    <a:pt x="23592" y="82"/>
                  </a:lnTo>
                  <a:lnTo>
                    <a:pt x="22697" y="1139"/>
                  </a:lnTo>
                  <a:lnTo>
                    <a:pt x="21762" y="2197"/>
                  </a:lnTo>
                  <a:lnTo>
                    <a:pt x="20786" y="3214"/>
                  </a:lnTo>
                  <a:lnTo>
                    <a:pt x="19809" y="4231"/>
                  </a:lnTo>
                  <a:lnTo>
                    <a:pt x="18792" y="5166"/>
                  </a:lnTo>
                  <a:lnTo>
                    <a:pt x="17775" y="6143"/>
                  </a:lnTo>
                  <a:lnTo>
                    <a:pt x="16718" y="7038"/>
                  </a:lnTo>
                  <a:lnTo>
                    <a:pt x="15620" y="7892"/>
                  </a:lnTo>
                  <a:lnTo>
                    <a:pt x="14481" y="8746"/>
                  </a:lnTo>
                  <a:lnTo>
                    <a:pt x="13342" y="9559"/>
                  </a:lnTo>
                  <a:lnTo>
                    <a:pt x="12162" y="10332"/>
                  </a:lnTo>
                  <a:lnTo>
                    <a:pt x="10983" y="11105"/>
                  </a:lnTo>
                  <a:lnTo>
                    <a:pt x="9762" y="11797"/>
                  </a:lnTo>
                  <a:lnTo>
                    <a:pt x="8542" y="12488"/>
                  </a:lnTo>
                  <a:lnTo>
                    <a:pt x="7322" y="13139"/>
                  </a:lnTo>
                  <a:lnTo>
                    <a:pt x="6061" y="13749"/>
                  </a:lnTo>
                  <a:lnTo>
                    <a:pt x="4596" y="14400"/>
                  </a:lnTo>
                  <a:lnTo>
                    <a:pt x="3132" y="14969"/>
                  </a:lnTo>
                  <a:lnTo>
                    <a:pt x="1627" y="15539"/>
                  </a:lnTo>
                  <a:lnTo>
                    <a:pt x="122" y="16027"/>
                  </a:lnTo>
                  <a:lnTo>
                    <a:pt x="81" y="16068"/>
                  </a:lnTo>
                  <a:lnTo>
                    <a:pt x="0" y="16108"/>
                  </a:lnTo>
                  <a:lnTo>
                    <a:pt x="0" y="16190"/>
                  </a:lnTo>
                  <a:lnTo>
                    <a:pt x="0" y="16271"/>
                  </a:lnTo>
                  <a:lnTo>
                    <a:pt x="41" y="16312"/>
                  </a:lnTo>
                  <a:lnTo>
                    <a:pt x="81" y="16393"/>
                  </a:lnTo>
                  <a:lnTo>
                    <a:pt x="244" y="16393"/>
                  </a:lnTo>
                  <a:lnTo>
                    <a:pt x="1586" y="15946"/>
                  </a:lnTo>
                  <a:lnTo>
                    <a:pt x="2888" y="15457"/>
                  </a:lnTo>
                  <a:lnTo>
                    <a:pt x="4230" y="14929"/>
                  </a:lnTo>
                  <a:lnTo>
                    <a:pt x="5532" y="14400"/>
                  </a:lnTo>
                  <a:lnTo>
                    <a:pt x="6793" y="13790"/>
                  </a:lnTo>
                  <a:lnTo>
                    <a:pt x="8095" y="13180"/>
                  </a:lnTo>
                  <a:lnTo>
                    <a:pt x="9315" y="12488"/>
                  </a:lnTo>
                  <a:lnTo>
                    <a:pt x="10535" y="11797"/>
                  </a:lnTo>
                  <a:lnTo>
                    <a:pt x="11755" y="11064"/>
                  </a:lnTo>
                  <a:lnTo>
                    <a:pt x="12935" y="10292"/>
                  </a:lnTo>
                  <a:lnTo>
                    <a:pt x="14074" y="9478"/>
                  </a:lnTo>
                  <a:lnTo>
                    <a:pt x="15213" y="8665"/>
                  </a:lnTo>
                  <a:lnTo>
                    <a:pt x="16352" y="7810"/>
                  </a:lnTo>
                  <a:lnTo>
                    <a:pt x="17409" y="6915"/>
                  </a:lnTo>
                  <a:lnTo>
                    <a:pt x="18467" y="5980"/>
                  </a:lnTo>
                  <a:lnTo>
                    <a:pt x="19525" y="5044"/>
                  </a:lnTo>
                  <a:lnTo>
                    <a:pt x="20663" y="3905"/>
                  </a:lnTo>
                  <a:lnTo>
                    <a:pt x="21762" y="2767"/>
                  </a:lnTo>
                  <a:lnTo>
                    <a:pt x="22819" y="1546"/>
                  </a:lnTo>
                  <a:lnTo>
                    <a:pt x="23836" y="326"/>
                  </a:lnTo>
                  <a:lnTo>
                    <a:pt x="23877" y="285"/>
                  </a:lnTo>
                  <a:lnTo>
                    <a:pt x="23877" y="204"/>
                  </a:lnTo>
                  <a:lnTo>
                    <a:pt x="23836" y="82"/>
                  </a:lnTo>
                  <a:lnTo>
                    <a:pt x="23755" y="41"/>
                  </a:lnTo>
                  <a:lnTo>
                    <a:pt x="2371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5"/>
            <p:cNvSpPr/>
            <p:nvPr/>
          </p:nvSpPr>
          <p:spPr>
            <a:xfrm>
              <a:off x="261500" y="916725"/>
              <a:ext cx="477975" cy="336600"/>
            </a:xfrm>
            <a:custGeom>
              <a:rect b="b" l="l" r="r" t="t"/>
              <a:pathLst>
                <a:path extrusionOk="0" h="13464" w="19119">
                  <a:moveTo>
                    <a:pt x="18915" y="0"/>
                  </a:moveTo>
                  <a:lnTo>
                    <a:pt x="18834" y="41"/>
                  </a:lnTo>
                  <a:lnTo>
                    <a:pt x="18793" y="82"/>
                  </a:lnTo>
                  <a:lnTo>
                    <a:pt x="18101" y="1017"/>
                  </a:lnTo>
                  <a:lnTo>
                    <a:pt x="17410" y="1912"/>
                  </a:lnTo>
                  <a:lnTo>
                    <a:pt x="16678" y="2766"/>
                  </a:lnTo>
                  <a:lnTo>
                    <a:pt x="15946" y="3620"/>
                  </a:lnTo>
                  <a:lnTo>
                    <a:pt x="15132" y="4434"/>
                  </a:lnTo>
                  <a:lnTo>
                    <a:pt x="14319" y="5247"/>
                  </a:lnTo>
                  <a:lnTo>
                    <a:pt x="13505" y="5980"/>
                  </a:lnTo>
                  <a:lnTo>
                    <a:pt x="12610" y="6712"/>
                  </a:lnTo>
                  <a:lnTo>
                    <a:pt x="11756" y="7403"/>
                  </a:lnTo>
                  <a:lnTo>
                    <a:pt x="10820" y="8095"/>
                  </a:lnTo>
                  <a:lnTo>
                    <a:pt x="9885" y="8746"/>
                  </a:lnTo>
                  <a:lnTo>
                    <a:pt x="8949" y="9315"/>
                  </a:lnTo>
                  <a:lnTo>
                    <a:pt x="7973" y="9925"/>
                  </a:lnTo>
                  <a:lnTo>
                    <a:pt x="6997" y="10454"/>
                  </a:lnTo>
                  <a:lnTo>
                    <a:pt x="5980" y="10942"/>
                  </a:lnTo>
                  <a:lnTo>
                    <a:pt x="4963" y="11430"/>
                  </a:lnTo>
                  <a:lnTo>
                    <a:pt x="3783" y="11918"/>
                  </a:lnTo>
                  <a:lnTo>
                    <a:pt x="2563" y="12366"/>
                  </a:lnTo>
                  <a:lnTo>
                    <a:pt x="1343" y="12772"/>
                  </a:lnTo>
                  <a:lnTo>
                    <a:pt x="123" y="13098"/>
                  </a:lnTo>
                  <a:lnTo>
                    <a:pt x="41" y="13139"/>
                  </a:lnTo>
                  <a:lnTo>
                    <a:pt x="1" y="13220"/>
                  </a:lnTo>
                  <a:lnTo>
                    <a:pt x="1" y="13261"/>
                  </a:lnTo>
                  <a:lnTo>
                    <a:pt x="1" y="13342"/>
                  </a:lnTo>
                  <a:lnTo>
                    <a:pt x="41" y="13383"/>
                  </a:lnTo>
                  <a:lnTo>
                    <a:pt x="82" y="13464"/>
                  </a:lnTo>
                  <a:lnTo>
                    <a:pt x="245" y="13464"/>
                  </a:lnTo>
                  <a:lnTo>
                    <a:pt x="1343" y="13179"/>
                  </a:lnTo>
                  <a:lnTo>
                    <a:pt x="2400" y="12813"/>
                  </a:lnTo>
                  <a:lnTo>
                    <a:pt x="3499" y="12406"/>
                  </a:lnTo>
                  <a:lnTo>
                    <a:pt x="4556" y="12000"/>
                  </a:lnTo>
                  <a:lnTo>
                    <a:pt x="5614" y="11552"/>
                  </a:lnTo>
                  <a:lnTo>
                    <a:pt x="6631" y="11023"/>
                  </a:lnTo>
                  <a:lnTo>
                    <a:pt x="7648" y="10495"/>
                  </a:lnTo>
                  <a:lnTo>
                    <a:pt x="8665" y="9925"/>
                  </a:lnTo>
                  <a:lnTo>
                    <a:pt x="9641" y="9356"/>
                  </a:lnTo>
                  <a:lnTo>
                    <a:pt x="10576" y="8705"/>
                  </a:lnTo>
                  <a:lnTo>
                    <a:pt x="11512" y="8054"/>
                  </a:lnTo>
                  <a:lnTo>
                    <a:pt x="12447" y="7363"/>
                  </a:lnTo>
                  <a:lnTo>
                    <a:pt x="13342" y="6630"/>
                  </a:lnTo>
                  <a:lnTo>
                    <a:pt x="14197" y="5858"/>
                  </a:lnTo>
                  <a:lnTo>
                    <a:pt x="15010" y="5085"/>
                  </a:lnTo>
                  <a:lnTo>
                    <a:pt x="15824" y="4271"/>
                  </a:lnTo>
                  <a:lnTo>
                    <a:pt x="16718" y="3295"/>
                  </a:lnTo>
                  <a:lnTo>
                    <a:pt x="17532" y="2319"/>
                  </a:lnTo>
                  <a:lnTo>
                    <a:pt x="18345" y="1302"/>
                  </a:lnTo>
                  <a:lnTo>
                    <a:pt x="19078" y="285"/>
                  </a:lnTo>
                  <a:lnTo>
                    <a:pt x="19118" y="204"/>
                  </a:lnTo>
                  <a:lnTo>
                    <a:pt x="19118" y="122"/>
                  </a:lnTo>
                  <a:lnTo>
                    <a:pt x="19078" y="82"/>
                  </a:lnTo>
                  <a:lnTo>
                    <a:pt x="19037" y="41"/>
                  </a:lnTo>
                  <a:lnTo>
                    <a:pt x="1891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
            <p:cNvSpPr/>
            <p:nvPr/>
          </p:nvSpPr>
          <p:spPr>
            <a:xfrm>
              <a:off x="329625" y="896375"/>
              <a:ext cx="264425" cy="187150"/>
            </a:xfrm>
            <a:custGeom>
              <a:rect b="b" l="l" r="r" t="t"/>
              <a:pathLst>
                <a:path extrusionOk="0" h="7486" w="10577">
                  <a:moveTo>
                    <a:pt x="7038" y="1"/>
                  </a:moveTo>
                  <a:lnTo>
                    <a:pt x="6956" y="41"/>
                  </a:lnTo>
                  <a:lnTo>
                    <a:pt x="5940" y="651"/>
                  </a:lnTo>
                  <a:lnTo>
                    <a:pt x="4963" y="1262"/>
                  </a:lnTo>
                  <a:lnTo>
                    <a:pt x="4028" y="1953"/>
                  </a:lnTo>
                  <a:lnTo>
                    <a:pt x="3133" y="2645"/>
                  </a:lnTo>
                  <a:lnTo>
                    <a:pt x="2197" y="3417"/>
                  </a:lnTo>
                  <a:lnTo>
                    <a:pt x="1343" y="4231"/>
                  </a:lnTo>
                  <a:lnTo>
                    <a:pt x="936" y="4597"/>
                  </a:lnTo>
                  <a:lnTo>
                    <a:pt x="570" y="5004"/>
                  </a:lnTo>
                  <a:lnTo>
                    <a:pt x="408" y="5207"/>
                  </a:lnTo>
                  <a:lnTo>
                    <a:pt x="286" y="5451"/>
                  </a:lnTo>
                  <a:lnTo>
                    <a:pt x="164" y="5655"/>
                  </a:lnTo>
                  <a:lnTo>
                    <a:pt x="82" y="5899"/>
                  </a:lnTo>
                  <a:lnTo>
                    <a:pt x="42" y="6143"/>
                  </a:lnTo>
                  <a:lnTo>
                    <a:pt x="1" y="6346"/>
                  </a:lnTo>
                  <a:lnTo>
                    <a:pt x="42" y="6550"/>
                  </a:lnTo>
                  <a:lnTo>
                    <a:pt x="82" y="6753"/>
                  </a:lnTo>
                  <a:lnTo>
                    <a:pt x="164" y="6956"/>
                  </a:lnTo>
                  <a:lnTo>
                    <a:pt x="286" y="7119"/>
                  </a:lnTo>
                  <a:lnTo>
                    <a:pt x="448" y="7282"/>
                  </a:lnTo>
                  <a:lnTo>
                    <a:pt x="652" y="7404"/>
                  </a:lnTo>
                  <a:lnTo>
                    <a:pt x="896" y="7485"/>
                  </a:lnTo>
                  <a:lnTo>
                    <a:pt x="1140" y="7485"/>
                  </a:lnTo>
                  <a:lnTo>
                    <a:pt x="1384" y="7444"/>
                  </a:lnTo>
                  <a:lnTo>
                    <a:pt x="1669" y="7404"/>
                  </a:lnTo>
                  <a:lnTo>
                    <a:pt x="2157" y="7160"/>
                  </a:lnTo>
                  <a:lnTo>
                    <a:pt x="2604" y="6916"/>
                  </a:lnTo>
                  <a:lnTo>
                    <a:pt x="3621" y="6346"/>
                  </a:lnTo>
                  <a:lnTo>
                    <a:pt x="4638" y="5777"/>
                  </a:lnTo>
                  <a:lnTo>
                    <a:pt x="5614" y="5126"/>
                  </a:lnTo>
                  <a:lnTo>
                    <a:pt x="6550" y="4475"/>
                  </a:lnTo>
                  <a:lnTo>
                    <a:pt x="7607" y="3662"/>
                  </a:lnTo>
                  <a:lnTo>
                    <a:pt x="8584" y="2848"/>
                  </a:lnTo>
                  <a:lnTo>
                    <a:pt x="9600" y="1953"/>
                  </a:lnTo>
                  <a:lnTo>
                    <a:pt x="10536" y="1058"/>
                  </a:lnTo>
                  <a:lnTo>
                    <a:pt x="10577" y="977"/>
                  </a:lnTo>
                  <a:lnTo>
                    <a:pt x="10577" y="936"/>
                  </a:lnTo>
                  <a:lnTo>
                    <a:pt x="10577" y="855"/>
                  </a:lnTo>
                  <a:lnTo>
                    <a:pt x="10536" y="814"/>
                  </a:lnTo>
                  <a:lnTo>
                    <a:pt x="10455" y="774"/>
                  </a:lnTo>
                  <a:lnTo>
                    <a:pt x="10414" y="733"/>
                  </a:lnTo>
                  <a:lnTo>
                    <a:pt x="10333" y="774"/>
                  </a:lnTo>
                  <a:lnTo>
                    <a:pt x="10251" y="814"/>
                  </a:lnTo>
                  <a:lnTo>
                    <a:pt x="9478" y="1546"/>
                  </a:lnTo>
                  <a:lnTo>
                    <a:pt x="8706" y="2238"/>
                  </a:lnTo>
                  <a:lnTo>
                    <a:pt x="7892" y="2929"/>
                  </a:lnTo>
                  <a:lnTo>
                    <a:pt x="7079" y="3621"/>
                  </a:lnTo>
                  <a:lnTo>
                    <a:pt x="6224" y="4231"/>
                  </a:lnTo>
                  <a:lnTo>
                    <a:pt x="5329" y="4841"/>
                  </a:lnTo>
                  <a:lnTo>
                    <a:pt x="4435" y="5451"/>
                  </a:lnTo>
                  <a:lnTo>
                    <a:pt x="3540" y="5980"/>
                  </a:lnTo>
                  <a:lnTo>
                    <a:pt x="2604" y="6550"/>
                  </a:lnTo>
                  <a:lnTo>
                    <a:pt x="2116" y="6794"/>
                  </a:lnTo>
                  <a:lnTo>
                    <a:pt x="1628" y="6997"/>
                  </a:lnTo>
                  <a:lnTo>
                    <a:pt x="1384" y="7078"/>
                  </a:lnTo>
                  <a:lnTo>
                    <a:pt x="1140" y="7119"/>
                  </a:lnTo>
                  <a:lnTo>
                    <a:pt x="855" y="7078"/>
                  </a:lnTo>
                  <a:lnTo>
                    <a:pt x="733" y="7038"/>
                  </a:lnTo>
                  <a:lnTo>
                    <a:pt x="652" y="6956"/>
                  </a:lnTo>
                  <a:lnTo>
                    <a:pt x="489" y="6794"/>
                  </a:lnTo>
                  <a:lnTo>
                    <a:pt x="408" y="6590"/>
                  </a:lnTo>
                  <a:lnTo>
                    <a:pt x="408" y="6387"/>
                  </a:lnTo>
                  <a:lnTo>
                    <a:pt x="408" y="6183"/>
                  </a:lnTo>
                  <a:lnTo>
                    <a:pt x="448" y="5939"/>
                  </a:lnTo>
                  <a:lnTo>
                    <a:pt x="530" y="5695"/>
                  </a:lnTo>
                  <a:lnTo>
                    <a:pt x="652" y="5492"/>
                  </a:lnTo>
                  <a:lnTo>
                    <a:pt x="814" y="5289"/>
                  </a:lnTo>
                  <a:lnTo>
                    <a:pt x="1180" y="4882"/>
                  </a:lnTo>
                  <a:lnTo>
                    <a:pt x="1547" y="4556"/>
                  </a:lnTo>
                  <a:lnTo>
                    <a:pt x="2319" y="3824"/>
                  </a:lnTo>
                  <a:lnTo>
                    <a:pt x="3133" y="3133"/>
                  </a:lnTo>
                  <a:lnTo>
                    <a:pt x="4068" y="2360"/>
                  </a:lnTo>
                  <a:lnTo>
                    <a:pt x="5085" y="1668"/>
                  </a:lnTo>
                  <a:lnTo>
                    <a:pt x="6102" y="977"/>
                  </a:lnTo>
                  <a:lnTo>
                    <a:pt x="7160" y="367"/>
                  </a:lnTo>
                  <a:lnTo>
                    <a:pt x="7201" y="326"/>
                  </a:lnTo>
                  <a:lnTo>
                    <a:pt x="7241" y="245"/>
                  </a:lnTo>
                  <a:lnTo>
                    <a:pt x="7241" y="163"/>
                  </a:lnTo>
                  <a:lnTo>
                    <a:pt x="7201" y="123"/>
                  </a:lnTo>
                  <a:lnTo>
                    <a:pt x="7160" y="82"/>
                  </a:lnTo>
                  <a:lnTo>
                    <a:pt x="7119" y="41"/>
                  </a:lnTo>
                  <a:lnTo>
                    <a:pt x="70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2" name="Shape 192"/>
        <p:cNvGrpSpPr/>
        <p:nvPr/>
      </p:nvGrpSpPr>
      <p:grpSpPr>
        <a:xfrm>
          <a:off x="0" y="0"/>
          <a:ext cx="0" cy="0"/>
          <a:chOff x="0" y="0"/>
          <a:chExt cx="0" cy="0"/>
        </a:xfrm>
      </p:grpSpPr>
      <p:sp>
        <p:nvSpPr>
          <p:cNvPr id="193" name="Google Shape;193;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194" name="Google Shape;194;p6"/>
          <p:cNvSpPr/>
          <p:nvPr/>
        </p:nvSpPr>
        <p:spPr>
          <a:xfrm flipH="1">
            <a:off x="7851625" y="4251062"/>
            <a:ext cx="3656709" cy="2101870"/>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
          <p:cNvSpPr/>
          <p:nvPr/>
        </p:nvSpPr>
        <p:spPr>
          <a:xfrm flipH="1">
            <a:off x="-2479325" y="-1234000"/>
            <a:ext cx="3656709" cy="2101870"/>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6" name="Google Shape;196;p6"/>
          <p:cNvGrpSpPr/>
          <p:nvPr/>
        </p:nvGrpSpPr>
        <p:grpSpPr>
          <a:xfrm flipH="1" rot="-2699931">
            <a:off x="-718506" y="3871142"/>
            <a:ext cx="1340695" cy="1721696"/>
            <a:chOff x="2659350" y="1746500"/>
            <a:chExt cx="379350" cy="487125"/>
          </a:xfrm>
        </p:grpSpPr>
        <p:sp>
          <p:nvSpPr>
            <p:cNvPr id="197" name="Google Shape;197;p6"/>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6"/>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6"/>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0" name="Google Shape;200;p6"/>
          <p:cNvSpPr/>
          <p:nvPr/>
        </p:nvSpPr>
        <p:spPr>
          <a:xfrm>
            <a:off x="340385" y="196246"/>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6"/>
          <p:cNvSpPr/>
          <p:nvPr/>
        </p:nvSpPr>
        <p:spPr>
          <a:xfrm flipH="1">
            <a:off x="2376748" y="473173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6"/>
          <p:cNvSpPr/>
          <p:nvPr/>
        </p:nvSpPr>
        <p:spPr>
          <a:xfrm flipH="1">
            <a:off x="340368" y="1700122"/>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 name="Google Shape;203;p6"/>
          <p:cNvGrpSpPr/>
          <p:nvPr/>
        </p:nvGrpSpPr>
        <p:grpSpPr>
          <a:xfrm flipH="1">
            <a:off x="-114098" y="3244642"/>
            <a:ext cx="474643" cy="299712"/>
            <a:chOff x="7729218" y="1694205"/>
            <a:chExt cx="474643" cy="299712"/>
          </a:xfrm>
        </p:grpSpPr>
        <p:sp>
          <p:nvSpPr>
            <p:cNvPr id="204" name="Google Shape;204;p6"/>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 name="Google Shape;206;p6"/>
          <p:cNvSpPr/>
          <p:nvPr/>
        </p:nvSpPr>
        <p:spPr>
          <a:xfrm flipH="1">
            <a:off x="8423998" y="1593363"/>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6"/>
          <p:cNvSpPr/>
          <p:nvPr/>
        </p:nvSpPr>
        <p:spPr>
          <a:xfrm flipH="1">
            <a:off x="7327631" y="4570322"/>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8" name="Google Shape;208;p6"/>
          <p:cNvGrpSpPr/>
          <p:nvPr/>
        </p:nvGrpSpPr>
        <p:grpSpPr>
          <a:xfrm>
            <a:off x="8577781" y="246952"/>
            <a:ext cx="307124" cy="305294"/>
            <a:chOff x="1026043" y="1162815"/>
            <a:chExt cx="307124" cy="305294"/>
          </a:xfrm>
        </p:grpSpPr>
        <p:sp>
          <p:nvSpPr>
            <p:cNvPr id="209" name="Google Shape;209;p6"/>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6"/>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6"/>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6"/>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6"/>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6"/>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6"/>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6"/>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7" name="Google Shape;217;p6"/>
          <p:cNvSpPr/>
          <p:nvPr/>
        </p:nvSpPr>
        <p:spPr>
          <a:xfrm>
            <a:off x="8579623" y="3139060"/>
            <a:ext cx="303418" cy="305294"/>
          </a:xfrm>
          <a:custGeom>
            <a:rect b="b" l="l" r="r" t="t"/>
            <a:pathLst>
              <a:path extrusionOk="0" h="6672" w="6631">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8" name="Shape 218"/>
        <p:cNvGrpSpPr/>
        <p:nvPr/>
      </p:nvGrpSpPr>
      <p:grpSpPr>
        <a:xfrm>
          <a:off x="0" y="0"/>
          <a:ext cx="0" cy="0"/>
          <a:chOff x="0" y="0"/>
          <a:chExt cx="0" cy="0"/>
        </a:xfrm>
      </p:grpSpPr>
      <p:sp>
        <p:nvSpPr>
          <p:cNvPr id="219" name="Google Shape;219;p7"/>
          <p:cNvSpPr txBox="1"/>
          <p:nvPr>
            <p:ph type="title"/>
          </p:nvPr>
        </p:nvSpPr>
        <p:spPr>
          <a:xfrm>
            <a:off x="720000" y="1054625"/>
            <a:ext cx="341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p:txBody>
      </p:sp>
      <p:sp>
        <p:nvSpPr>
          <p:cNvPr id="220" name="Google Shape;220;p7"/>
          <p:cNvSpPr txBox="1"/>
          <p:nvPr>
            <p:ph idx="1" type="body"/>
          </p:nvPr>
        </p:nvSpPr>
        <p:spPr>
          <a:xfrm>
            <a:off x="720000" y="2282551"/>
            <a:ext cx="4413900" cy="1986000"/>
          </a:xfrm>
          <a:prstGeom prst="rect">
            <a:avLst/>
          </a:prstGeom>
        </p:spPr>
        <p:txBody>
          <a:bodyPr anchorCtr="0" anchor="t" bIns="91425" lIns="91425" spcFirstLastPara="1" rIns="91425" wrap="square" tIns="91425">
            <a:noAutofit/>
          </a:bodyPr>
          <a:lstStyle>
            <a:lvl1pPr indent="-292100" lvl="0" marL="457200" rtl="0">
              <a:lnSpc>
                <a:spcPct val="100000"/>
              </a:lnSpc>
              <a:spcBef>
                <a:spcPts val="0"/>
              </a:spcBef>
              <a:spcAft>
                <a:spcPts val="0"/>
              </a:spcAft>
              <a:buSzPts val="1000"/>
              <a:buChar char="●"/>
              <a:defRPr>
                <a:solidFill>
                  <a:srgbClr val="434343"/>
                </a:solidFill>
              </a:defRPr>
            </a:lvl1pPr>
            <a:lvl2pPr indent="-317500" lvl="1" marL="914400" rtl="0">
              <a:lnSpc>
                <a:spcPct val="115000"/>
              </a:lnSpc>
              <a:spcBef>
                <a:spcPts val="1600"/>
              </a:spcBef>
              <a:spcAft>
                <a:spcPts val="0"/>
              </a:spcAft>
              <a:buSzPts val="1400"/>
              <a:buChar char="○"/>
              <a:defRPr>
                <a:solidFill>
                  <a:srgbClr val="434343"/>
                </a:solidFill>
              </a:defRPr>
            </a:lvl2pPr>
            <a:lvl3pPr indent="-317500" lvl="2" marL="1371600" rtl="0">
              <a:lnSpc>
                <a:spcPct val="115000"/>
              </a:lnSpc>
              <a:spcBef>
                <a:spcPts val="1600"/>
              </a:spcBef>
              <a:spcAft>
                <a:spcPts val="0"/>
              </a:spcAft>
              <a:buSzPts val="1400"/>
              <a:buChar char="■"/>
              <a:defRPr>
                <a:solidFill>
                  <a:srgbClr val="434343"/>
                </a:solidFill>
              </a:defRPr>
            </a:lvl3pPr>
            <a:lvl4pPr indent="-317500" lvl="3" marL="1828800" rtl="0">
              <a:lnSpc>
                <a:spcPct val="115000"/>
              </a:lnSpc>
              <a:spcBef>
                <a:spcPts val="1600"/>
              </a:spcBef>
              <a:spcAft>
                <a:spcPts val="0"/>
              </a:spcAft>
              <a:buSzPts val="1400"/>
              <a:buChar char="●"/>
              <a:defRPr>
                <a:solidFill>
                  <a:srgbClr val="434343"/>
                </a:solidFill>
              </a:defRPr>
            </a:lvl4pPr>
            <a:lvl5pPr indent="-317500" lvl="4" marL="2286000" rtl="0">
              <a:lnSpc>
                <a:spcPct val="115000"/>
              </a:lnSpc>
              <a:spcBef>
                <a:spcPts val="1600"/>
              </a:spcBef>
              <a:spcAft>
                <a:spcPts val="0"/>
              </a:spcAft>
              <a:buSzPts val="1400"/>
              <a:buChar char="○"/>
              <a:defRPr>
                <a:solidFill>
                  <a:srgbClr val="434343"/>
                </a:solidFill>
              </a:defRPr>
            </a:lvl5pPr>
            <a:lvl6pPr indent="-317500" lvl="5" marL="2743200" rtl="0">
              <a:lnSpc>
                <a:spcPct val="115000"/>
              </a:lnSpc>
              <a:spcBef>
                <a:spcPts val="1600"/>
              </a:spcBef>
              <a:spcAft>
                <a:spcPts val="0"/>
              </a:spcAft>
              <a:buSzPts val="1400"/>
              <a:buChar char="■"/>
              <a:defRPr>
                <a:solidFill>
                  <a:srgbClr val="434343"/>
                </a:solidFill>
              </a:defRPr>
            </a:lvl6pPr>
            <a:lvl7pPr indent="-317500" lvl="6" marL="3200400" rtl="0">
              <a:lnSpc>
                <a:spcPct val="115000"/>
              </a:lnSpc>
              <a:spcBef>
                <a:spcPts val="1600"/>
              </a:spcBef>
              <a:spcAft>
                <a:spcPts val="0"/>
              </a:spcAft>
              <a:buSzPts val="1400"/>
              <a:buChar char="●"/>
              <a:defRPr>
                <a:solidFill>
                  <a:srgbClr val="434343"/>
                </a:solidFill>
              </a:defRPr>
            </a:lvl7pPr>
            <a:lvl8pPr indent="-317500" lvl="7" marL="3657600" rtl="0">
              <a:lnSpc>
                <a:spcPct val="115000"/>
              </a:lnSpc>
              <a:spcBef>
                <a:spcPts val="1600"/>
              </a:spcBef>
              <a:spcAft>
                <a:spcPts val="0"/>
              </a:spcAft>
              <a:buSzPts val="1400"/>
              <a:buChar char="○"/>
              <a:defRPr>
                <a:solidFill>
                  <a:srgbClr val="434343"/>
                </a:solidFill>
              </a:defRPr>
            </a:lvl8pPr>
            <a:lvl9pPr indent="-317500" lvl="8" marL="4114800" rtl="0">
              <a:lnSpc>
                <a:spcPct val="115000"/>
              </a:lnSpc>
              <a:spcBef>
                <a:spcPts val="1600"/>
              </a:spcBef>
              <a:spcAft>
                <a:spcPts val="1600"/>
              </a:spcAft>
              <a:buSzPts val="1400"/>
              <a:buChar char="■"/>
              <a:defRPr>
                <a:solidFill>
                  <a:srgbClr val="434343"/>
                </a:solidFill>
              </a:defRPr>
            </a:lvl9pPr>
          </a:lstStyle>
          <a:p/>
        </p:txBody>
      </p:sp>
      <p:sp>
        <p:nvSpPr>
          <p:cNvPr id="221" name="Google Shape;221;p7"/>
          <p:cNvSpPr/>
          <p:nvPr/>
        </p:nvSpPr>
        <p:spPr>
          <a:xfrm>
            <a:off x="6652416" y="3473499"/>
            <a:ext cx="5171118" cy="2972279"/>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7"/>
          <p:cNvSpPr/>
          <p:nvPr/>
        </p:nvSpPr>
        <p:spPr>
          <a:xfrm>
            <a:off x="6154010" y="1035642"/>
            <a:ext cx="152693" cy="154523"/>
          </a:xfrm>
          <a:custGeom>
            <a:rect b="b" l="l" r="r" t="t"/>
            <a:pathLst>
              <a:path extrusionOk="0" h="3377" w="3337">
                <a:moveTo>
                  <a:pt x="1506" y="1"/>
                </a:moveTo>
                <a:lnTo>
                  <a:pt x="1262" y="41"/>
                </a:lnTo>
                <a:lnTo>
                  <a:pt x="1018" y="123"/>
                </a:lnTo>
                <a:lnTo>
                  <a:pt x="773" y="204"/>
                </a:lnTo>
                <a:lnTo>
                  <a:pt x="570" y="367"/>
                </a:lnTo>
                <a:lnTo>
                  <a:pt x="407" y="529"/>
                </a:lnTo>
                <a:lnTo>
                  <a:pt x="245" y="692"/>
                </a:lnTo>
                <a:lnTo>
                  <a:pt x="163" y="896"/>
                </a:lnTo>
                <a:lnTo>
                  <a:pt x="82" y="1099"/>
                </a:lnTo>
                <a:lnTo>
                  <a:pt x="1" y="1343"/>
                </a:lnTo>
                <a:lnTo>
                  <a:pt x="1" y="1546"/>
                </a:lnTo>
                <a:lnTo>
                  <a:pt x="1" y="1790"/>
                </a:lnTo>
                <a:lnTo>
                  <a:pt x="41" y="1994"/>
                </a:lnTo>
                <a:lnTo>
                  <a:pt x="123" y="2319"/>
                </a:lnTo>
                <a:lnTo>
                  <a:pt x="245" y="2563"/>
                </a:lnTo>
                <a:lnTo>
                  <a:pt x="448" y="2807"/>
                </a:lnTo>
                <a:lnTo>
                  <a:pt x="692" y="3011"/>
                </a:lnTo>
                <a:lnTo>
                  <a:pt x="936" y="3173"/>
                </a:lnTo>
                <a:lnTo>
                  <a:pt x="1221" y="3295"/>
                </a:lnTo>
                <a:lnTo>
                  <a:pt x="1506" y="3377"/>
                </a:lnTo>
                <a:lnTo>
                  <a:pt x="1831" y="3377"/>
                </a:lnTo>
                <a:lnTo>
                  <a:pt x="2075" y="3336"/>
                </a:lnTo>
                <a:lnTo>
                  <a:pt x="2319" y="3255"/>
                </a:lnTo>
                <a:lnTo>
                  <a:pt x="2563" y="3173"/>
                </a:lnTo>
                <a:lnTo>
                  <a:pt x="2767" y="3011"/>
                </a:lnTo>
                <a:lnTo>
                  <a:pt x="2929" y="2848"/>
                </a:lnTo>
                <a:lnTo>
                  <a:pt x="3092" y="2645"/>
                </a:lnTo>
                <a:lnTo>
                  <a:pt x="3214" y="2441"/>
                </a:lnTo>
                <a:lnTo>
                  <a:pt x="3295" y="2197"/>
                </a:lnTo>
                <a:lnTo>
                  <a:pt x="3336" y="1912"/>
                </a:lnTo>
                <a:lnTo>
                  <a:pt x="3336" y="1628"/>
                </a:lnTo>
                <a:lnTo>
                  <a:pt x="3295" y="1343"/>
                </a:lnTo>
                <a:lnTo>
                  <a:pt x="3214" y="1099"/>
                </a:lnTo>
                <a:lnTo>
                  <a:pt x="3092" y="855"/>
                </a:lnTo>
                <a:lnTo>
                  <a:pt x="2929" y="611"/>
                </a:lnTo>
                <a:lnTo>
                  <a:pt x="2726" y="407"/>
                </a:lnTo>
                <a:lnTo>
                  <a:pt x="2482" y="245"/>
                </a:lnTo>
                <a:lnTo>
                  <a:pt x="2238" y="123"/>
                </a:lnTo>
                <a:lnTo>
                  <a:pt x="1994" y="41"/>
                </a:lnTo>
                <a:lnTo>
                  <a:pt x="175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7"/>
          <p:cNvSpPr/>
          <p:nvPr/>
        </p:nvSpPr>
        <p:spPr>
          <a:xfrm>
            <a:off x="2005792" y="556443"/>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
          <p:cNvSpPr/>
          <p:nvPr/>
        </p:nvSpPr>
        <p:spPr>
          <a:xfrm>
            <a:off x="8518014" y="724663"/>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5" name="Google Shape;225;p7"/>
          <p:cNvGrpSpPr/>
          <p:nvPr/>
        </p:nvGrpSpPr>
        <p:grpSpPr>
          <a:xfrm>
            <a:off x="4838762" y="1325734"/>
            <a:ext cx="474643" cy="301588"/>
            <a:chOff x="7593894" y="395296"/>
            <a:chExt cx="474643" cy="301588"/>
          </a:xfrm>
        </p:grpSpPr>
        <p:sp>
          <p:nvSpPr>
            <p:cNvPr id="226" name="Google Shape;226;p7"/>
            <p:cNvSpPr/>
            <p:nvPr/>
          </p:nvSpPr>
          <p:spPr>
            <a:xfrm>
              <a:off x="7603183" y="404585"/>
              <a:ext cx="456065" cy="282964"/>
            </a:xfrm>
            <a:custGeom>
              <a:rect b="b" l="l" r="r" t="t"/>
              <a:pathLst>
                <a:path extrusionOk="0" h="6184" w="9967">
                  <a:moveTo>
                    <a:pt x="4678" y="1"/>
                  </a:moveTo>
                  <a:lnTo>
                    <a:pt x="4394" y="42"/>
                  </a:lnTo>
                  <a:lnTo>
                    <a:pt x="4109" y="164"/>
                  </a:lnTo>
                  <a:lnTo>
                    <a:pt x="3824" y="286"/>
                  </a:lnTo>
                  <a:lnTo>
                    <a:pt x="3540" y="448"/>
                  </a:lnTo>
                  <a:lnTo>
                    <a:pt x="3336" y="692"/>
                  </a:lnTo>
                  <a:lnTo>
                    <a:pt x="3133" y="936"/>
                  </a:lnTo>
                  <a:lnTo>
                    <a:pt x="2970" y="1181"/>
                  </a:lnTo>
                  <a:lnTo>
                    <a:pt x="2848" y="1465"/>
                  </a:lnTo>
                  <a:lnTo>
                    <a:pt x="2767" y="1750"/>
                  </a:lnTo>
                  <a:lnTo>
                    <a:pt x="2685" y="2075"/>
                  </a:lnTo>
                  <a:lnTo>
                    <a:pt x="2645" y="2360"/>
                  </a:lnTo>
                  <a:lnTo>
                    <a:pt x="2645" y="2686"/>
                  </a:lnTo>
                  <a:lnTo>
                    <a:pt x="2685" y="3011"/>
                  </a:lnTo>
                  <a:lnTo>
                    <a:pt x="2441" y="2848"/>
                  </a:lnTo>
                  <a:lnTo>
                    <a:pt x="2197" y="2767"/>
                  </a:lnTo>
                  <a:lnTo>
                    <a:pt x="1953" y="2686"/>
                  </a:lnTo>
                  <a:lnTo>
                    <a:pt x="1424" y="2686"/>
                  </a:lnTo>
                  <a:lnTo>
                    <a:pt x="1180" y="2767"/>
                  </a:lnTo>
                  <a:lnTo>
                    <a:pt x="936" y="2848"/>
                  </a:lnTo>
                  <a:lnTo>
                    <a:pt x="692" y="2970"/>
                  </a:lnTo>
                  <a:lnTo>
                    <a:pt x="570" y="3092"/>
                  </a:lnTo>
                  <a:lnTo>
                    <a:pt x="407" y="3214"/>
                  </a:lnTo>
                  <a:lnTo>
                    <a:pt x="204" y="3540"/>
                  </a:lnTo>
                  <a:lnTo>
                    <a:pt x="41" y="3906"/>
                  </a:lnTo>
                  <a:lnTo>
                    <a:pt x="1" y="4272"/>
                  </a:lnTo>
                  <a:lnTo>
                    <a:pt x="1" y="4679"/>
                  </a:lnTo>
                  <a:lnTo>
                    <a:pt x="82" y="5045"/>
                  </a:lnTo>
                  <a:lnTo>
                    <a:pt x="285" y="5370"/>
                  </a:lnTo>
                  <a:lnTo>
                    <a:pt x="407" y="5533"/>
                  </a:lnTo>
                  <a:lnTo>
                    <a:pt x="529" y="5655"/>
                  </a:lnTo>
                  <a:lnTo>
                    <a:pt x="814" y="5858"/>
                  </a:lnTo>
                  <a:lnTo>
                    <a:pt x="1180" y="6021"/>
                  </a:lnTo>
                  <a:lnTo>
                    <a:pt x="1587" y="6102"/>
                  </a:lnTo>
                  <a:lnTo>
                    <a:pt x="1994" y="6143"/>
                  </a:lnTo>
                  <a:lnTo>
                    <a:pt x="2848" y="6184"/>
                  </a:lnTo>
                  <a:lnTo>
                    <a:pt x="3580" y="6143"/>
                  </a:lnTo>
                  <a:lnTo>
                    <a:pt x="4678" y="6143"/>
                  </a:lnTo>
                  <a:lnTo>
                    <a:pt x="5736" y="6102"/>
                  </a:lnTo>
                  <a:lnTo>
                    <a:pt x="6834" y="6021"/>
                  </a:lnTo>
                  <a:lnTo>
                    <a:pt x="7892" y="5899"/>
                  </a:lnTo>
                  <a:lnTo>
                    <a:pt x="8543" y="5818"/>
                  </a:lnTo>
                  <a:lnTo>
                    <a:pt x="8868" y="5736"/>
                  </a:lnTo>
                  <a:lnTo>
                    <a:pt x="9153" y="5614"/>
                  </a:lnTo>
                  <a:lnTo>
                    <a:pt x="9438" y="5452"/>
                  </a:lnTo>
                  <a:lnTo>
                    <a:pt x="9682" y="5248"/>
                  </a:lnTo>
                  <a:lnTo>
                    <a:pt x="9844" y="5045"/>
                  </a:lnTo>
                  <a:lnTo>
                    <a:pt x="9926" y="4760"/>
                  </a:lnTo>
                  <a:lnTo>
                    <a:pt x="9966" y="4557"/>
                  </a:lnTo>
                  <a:lnTo>
                    <a:pt x="9966" y="4353"/>
                  </a:lnTo>
                  <a:lnTo>
                    <a:pt x="9885" y="4150"/>
                  </a:lnTo>
                  <a:lnTo>
                    <a:pt x="9804" y="3946"/>
                  </a:lnTo>
                  <a:lnTo>
                    <a:pt x="9682" y="3784"/>
                  </a:lnTo>
                  <a:lnTo>
                    <a:pt x="9560" y="3662"/>
                  </a:lnTo>
                  <a:lnTo>
                    <a:pt x="9397" y="3499"/>
                  </a:lnTo>
                  <a:lnTo>
                    <a:pt x="9234" y="3418"/>
                  </a:lnTo>
                  <a:lnTo>
                    <a:pt x="9031" y="3336"/>
                  </a:lnTo>
                  <a:lnTo>
                    <a:pt x="8827" y="3296"/>
                  </a:lnTo>
                  <a:lnTo>
                    <a:pt x="8421" y="3296"/>
                  </a:lnTo>
                  <a:lnTo>
                    <a:pt x="8014" y="3418"/>
                  </a:lnTo>
                  <a:lnTo>
                    <a:pt x="7648" y="3580"/>
                  </a:lnTo>
                  <a:lnTo>
                    <a:pt x="7729" y="3458"/>
                  </a:lnTo>
                  <a:lnTo>
                    <a:pt x="7770" y="3296"/>
                  </a:lnTo>
                  <a:lnTo>
                    <a:pt x="7811" y="3011"/>
                  </a:lnTo>
                  <a:lnTo>
                    <a:pt x="7729" y="2726"/>
                  </a:lnTo>
                  <a:lnTo>
                    <a:pt x="7648" y="2564"/>
                  </a:lnTo>
                  <a:lnTo>
                    <a:pt x="7566" y="2441"/>
                  </a:lnTo>
                  <a:lnTo>
                    <a:pt x="7444" y="2360"/>
                  </a:lnTo>
                  <a:lnTo>
                    <a:pt x="7322" y="2279"/>
                  </a:lnTo>
                  <a:lnTo>
                    <a:pt x="7038" y="2157"/>
                  </a:lnTo>
                  <a:lnTo>
                    <a:pt x="6590" y="2157"/>
                  </a:lnTo>
                  <a:lnTo>
                    <a:pt x="6428" y="2197"/>
                  </a:lnTo>
                  <a:lnTo>
                    <a:pt x="6550" y="1913"/>
                  </a:lnTo>
                  <a:lnTo>
                    <a:pt x="6550" y="1628"/>
                  </a:lnTo>
                  <a:lnTo>
                    <a:pt x="6550" y="1303"/>
                  </a:lnTo>
                  <a:lnTo>
                    <a:pt x="6428" y="1018"/>
                  </a:lnTo>
                  <a:lnTo>
                    <a:pt x="6306" y="733"/>
                  </a:lnTo>
                  <a:lnTo>
                    <a:pt x="6102" y="489"/>
                  </a:lnTo>
                  <a:lnTo>
                    <a:pt x="5858" y="286"/>
                  </a:lnTo>
                  <a:lnTo>
                    <a:pt x="5614" y="164"/>
                  </a:lnTo>
                  <a:lnTo>
                    <a:pt x="5289" y="42"/>
                  </a:lnTo>
                  <a:lnTo>
                    <a:pt x="50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p:nvPr/>
          </p:nvSpPr>
          <p:spPr>
            <a:xfrm>
              <a:off x="7593894" y="395296"/>
              <a:ext cx="474643" cy="301588"/>
            </a:xfrm>
            <a:custGeom>
              <a:rect b="b" l="l" r="r" t="t"/>
              <a:pathLst>
                <a:path extrusionOk="0" h="6591" w="10373">
                  <a:moveTo>
                    <a:pt x="5329" y="407"/>
                  </a:moveTo>
                  <a:lnTo>
                    <a:pt x="5532" y="448"/>
                  </a:lnTo>
                  <a:lnTo>
                    <a:pt x="5695" y="529"/>
                  </a:lnTo>
                  <a:lnTo>
                    <a:pt x="5858" y="611"/>
                  </a:lnTo>
                  <a:lnTo>
                    <a:pt x="6020" y="733"/>
                  </a:lnTo>
                  <a:lnTo>
                    <a:pt x="6183" y="855"/>
                  </a:lnTo>
                  <a:lnTo>
                    <a:pt x="6305" y="1017"/>
                  </a:lnTo>
                  <a:lnTo>
                    <a:pt x="6386" y="1180"/>
                  </a:lnTo>
                  <a:lnTo>
                    <a:pt x="6468" y="1384"/>
                  </a:lnTo>
                  <a:lnTo>
                    <a:pt x="6549" y="1546"/>
                  </a:lnTo>
                  <a:lnTo>
                    <a:pt x="6549" y="1750"/>
                  </a:lnTo>
                  <a:lnTo>
                    <a:pt x="6549" y="1953"/>
                  </a:lnTo>
                  <a:lnTo>
                    <a:pt x="6549" y="2116"/>
                  </a:lnTo>
                  <a:lnTo>
                    <a:pt x="6468" y="2319"/>
                  </a:lnTo>
                  <a:lnTo>
                    <a:pt x="6468" y="2441"/>
                  </a:lnTo>
                  <a:lnTo>
                    <a:pt x="6509" y="2522"/>
                  </a:lnTo>
                  <a:lnTo>
                    <a:pt x="6590" y="2604"/>
                  </a:lnTo>
                  <a:lnTo>
                    <a:pt x="6712" y="2604"/>
                  </a:lnTo>
                  <a:lnTo>
                    <a:pt x="6956" y="2563"/>
                  </a:lnTo>
                  <a:lnTo>
                    <a:pt x="7200" y="2563"/>
                  </a:lnTo>
                  <a:lnTo>
                    <a:pt x="7403" y="2644"/>
                  </a:lnTo>
                  <a:lnTo>
                    <a:pt x="7607" y="2807"/>
                  </a:lnTo>
                  <a:lnTo>
                    <a:pt x="7729" y="2970"/>
                  </a:lnTo>
                  <a:lnTo>
                    <a:pt x="7810" y="3214"/>
                  </a:lnTo>
                  <a:lnTo>
                    <a:pt x="7769" y="3458"/>
                  </a:lnTo>
                  <a:lnTo>
                    <a:pt x="7688" y="3702"/>
                  </a:lnTo>
                  <a:lnTo>
                    <a:pt x="7647" y="3783"/>
                  </a:lnTo>
                  <a:lnTo>
                    <a:pt x="7647" y="3824"/>
                  </a:lnTo>
                  <a:lnTo>
                    <a:pt x="7729" y="3946"/>
                  </a:lnTo>
                  <a:lnTo>
                    <a:pt x="7851" y="3987"/>
                  </a:lnTo>
                  <a:lnTo>
                    <a:pt x="7973" y="3987"/>
                  </a:lnTo>
                  <a:lnTo>
                    <a:pt x="8298" y="3824"/>
                  </a:lnTo>
                  <a:lnTo>
                    <a:pt x="8624" y="3702"/>
                  </a:lnTo>
                  <a:lnTo>
                    <a:pt x="8990" y="3702"/>
                  </a:lnTo>
                  <a:lnTo>
                    <a:pt x="9152" y="3743"/>
                  </a:lnTo>
                  <a:lnTo>
                    <a:pt x="9356" y="3824"/>
                  </a:lnTo>
                  <a:lnTo>
                    <a:pt x="9478" y="3865"/>
                  </a:lnTo>
                  <a:lnTo>
                    <a:pt x="9641" y="3987"/>
                  </a:lnTo>
                  <a:lnTo>
                    <a:pt x="9722" y="4109"/>
                  </a:lnTo>
                  <a:lnTo>
                    <a:pt x="9844" y="4231"/>
                  </a:lnTo>
                  <a:lnTo>
                    <a:pt x="9925" y="4394"/>
                  </a:lnTo>
                  <a:lnTo>
                    <a:pt x="9966" y="4556"/>
                  </a:lnTo>
                  <a:lnTo>
                    <a:pt x="9966" y="4719"/>
                  </a:lnTo>
                  <a:lnTo>
                    <a:pt x="9966" y="4882"/>
                  </a:lnTo>
                  <a:lnTo>
                    <a:pt x="9844" y="5166"/>
                  </a:lnTo>
                  <a:lnTo>
                    <a:pt x="9681" y="5370"/>
                  </a:lnTo>
                  <a:lnTo>
                    <a:pt x="9478" y="5532"/>
                  </a:lnTo>
                  <a:lnTo>
                    <a:pt x="9193" y="5655"/>
                  </a:lnTo>
                  <a:lnTo>
                    <a:pt x="8949" y="5777"/>
                  </a:lnTo>
                  <a:lnTo>
                    <a:pt x="8624" y="5858"/>
                  </a:lnTo>
                  <a:lnTo>
                    <a:pt x="8095" y="5939"/>
                  </a:lnTo>
                  <a:lnTo>
                    <a:pt x="8014" y="5939"/>
                  </a:lnTo>
                  <a:lnTo>
                    <a:pt x="8005" y="5947"/>
                  </a:lnTo>
                  <a:lnTo>
                    <a:pt x="8005" y="5947"/>
                  </a:lnTo>
                  <a:lnTo>
                    <a:pt x="6753" y="6061"/>
                  </a:lnTo>
                  <a:lnTo>
                    <a:pt x="5410" y="6143"/>
                  </a:lnTo>
                  <a:lnTo>
                    <a:pt x="4068" y="6183"/>
                  </a:lnTo>
                  <a:lnTo>
                    <a:pt x="2685" y="6183"/>
                  </a:lnTo>
                  <a:lnTo>
                    <a:pt x="2197" y="6143"/>
                  </a:lnTo>
                  <a:lnTo>
                    <a:pt x="1668" y="6102"/>
                  </a:lnTo>
                  <a:lnTo>
                    <a:pt x="1424" y="6021"/>
                  </a:lnTo>
                  <a:lnTo>
                    <a:pt x="1180" y="5939"/>
                  </a:lnTo>
                  <a:lnTo>
                    <a:pt x="977" y="5817"/>
                  </a:lnTo>
                  <a:lnTo>
                    <a:pt x="773" y="5655"/>
                  </a:lnTo>
                  <a:lnTo>
                    <a:pt x="610" y="5451"/>
                  </a:lnTo>
                  <a:lnTo>
                    <a:pt x="529" y="5248"/>
                  </a:lnTo>
                  <a:lnTo>
                    <a:pt x="448" y="5004"/>
                  </a:lnTo>
                  <a:lnTo>
                    <a:pt x="407" y="4800"/>
                  </a:lnTo>
                  <a:lnTo>
                    <a:pt x="407" y="4556"/>
                  </a:lnTo>
                  <a:lnTo>
                    <a:pt x="407" y="4312"/>
                  </a:lnTo>
                  <a:lnTo>
                    <a:pt x="488" y="4068"/>
                  </a:lnTo>
                  <a:lnTo>
                    <a:pt x="570" y="3865"/>
                  </a:lnTo>
                  <a:lnTo>
                    <a:pt x="773" y="3580"/>
                  </a:lnTo>
                  <a:lnTo>
                    <a:pt x="1017" y="3377"/>
                  </a:lnTo>
                  <a:lnTo>
                    <a:pt x="1261" y="3214"/>
                  </a:lnTo>
                  <a:lnTo>
                    <a:pt x="1587" y="3133"/>
                  </a:lnTo>
                  <a:lnTo>
                    <a:pt x="1871" y="3092"/>
                  </a:lnTo>
                  <a:lnTo>
                    <a:pt x="2197" y="3133"/>
                  </a:lnTo>
                  <a:lnTo>
                    <a:pt x="2482" y="3214"/>
                  </a:lnTo>
                  <a:lnTo>
                    <a:pt x="2766" y="3377"/>
                  </a:lnTo>
                  <a:lnTo>
                    <a:pt x="2970" y="3377"/>
                  </a:lnTo>
                  <a:lnTo>
                    <a:pt x="3051" y="3295"/>
                  </a:lnTo>
                  <a:lnTo>
                    <a:pt x="3092" y="3214"/>
                  </a:lnTo>
                  <a:lnTo>
                    <a:pt x="3051" y="2767"/>
                  </a:lnTo>
                  <a:lnTo>
                    <a:pt x="3092" y="2319"/>
                  </a:lnTo>
                  <a:lnTo>
                    <a:pt x="3214" y="1872"/>
                  </a:lnTo>
                  <a:lnTo>
                    <a:pt x="3376" y="1465"/>
                  </a:lnTo>
                  <a:lnTo>
                    <a:pt x="3621" y="1099"/>
                  </a:lnTo>
                  <a:lnTo>
                    <a:pt x="3905" y="814"/>
                  </a:lnTo>
                  <a:lnTo>
                    <a:pt x="4068" y="692"/>
                  </a:lnTo>
                  <a:lnTo>
                    <a:pt x="4271" y="570"/>
                  </a:lnTo>
                  <a:lnTo>
                    <a:pt x="4475" y="489"/>
                  </a:lnTo>
                  <a:lnTo>
                    <a:pt x="4719" y="448"/>
                  </a:lnTo>
                  <a:lnTo>
                    <a:pt x="5126" y="407"/>
                  </a:lnTo>
                  <a:close/>
                  <a:moveTo>
                    <a:pt x="4881" y="1"/>
                  </a:moveTo>
                  <a:lnTo>
                    <a:pt x="4597" y="41"/>
                  </a:lnTo>
                  <a:lnTo>
                    <a:pt x="4312" y="123"/>
                  </a:lnTo>
                  <a:lnTo>
                    <a:pt x="4068" y="245"/>
                  </a:lnTo>
                  <a:lnTo>
                    <a:pt x="3865" y="367"/>
                  </a:lnTo>
                  <a:lnTo>
                    <a:pt x="3621" y="529"/>
                  </a:lnTo>
                  <a:lnTo>
                    <a:pt x="3458" y="692"/>
                  </a:lnTo>
                  <a:lnTo>
                    <a:pt x="3254" y="895"/>
                  </a:lnTo>
                  <a:lnTo>
                    <a:pt x="3132" y="1099"/>
                  </a:lnTo>
                  <a:lnTo>
                    <a:pt x="3010" y="1343"/>
                  </a:lnTo>
                  <a:lnTo>
                    <a:pt x="2888" y="1587"/>
                  </a:lnTo>
                  <a:lnTo>
                    <a:pt x="2726" y="2116"/>
                  </a:lnTo>
                  <a:lnTo>
                    <a:pt x="2644" y="2644"/>
                  </a:lnTo>
                  <a:lnTo>
                    <a:pt x="2661" y="2878"/>
                  </a:lnTo>
                  <a:lnTo>
                    <a:pt x="2661" y="2878"/>
                  </a:lnTo>
                  <a:lnTo>
                    <a:pt x="2400" y="2767"/>
                  </a:lnTo>
                  <a:lnTo>
                    <a:pt x="2115" y="2685"/>
                  </a:lnTo>
                  <a:lnTo>
                    <a:pt x="1790" y="2685"/>
                  </a:lnTo>
                  <a:lnTo>
                    <a:pt x="1465" y="2726"/>
                  </a:lnTo>
                  <a:lnTo>
                    <a:pt x="1180" y="2807"/>
                  </a:lnTo>
                  <a:lnTo>
                    <a:pt x="895" y="2970"/>
                  </a:lnTo>
                  <a:lnTo>
                    <a:pt x="610" y="3133"/>
                  </a:lnTo>
                  <a:lnTo>
                    <a:pt x="448" y="3336"/>
                  </a:lnTo>
                  <a:lnTo>
                    <a:pt x="285" y="3580"/>
                  </a:lnTo>
                  <a:lnTo>
                    <a:pt x="163" y="3824"/>
                  </a:lnTo>
                  <a:lnTo>
                    <a:pt x="82" y="4068"/>
                  </a:lnTo>
                  <a:lnTo>
                    <a:pt x="0" y="4353"/>
                  </a:lnTo>
                  <a:lnTo>
                    <a:pt x="0" y="4597"/>
                  </a:lnTo>
                  <a:lnTo>
                    <a:pt x="0" y="4882"/>
                  </a:lnTo>
                  <a:lnTo>
                    <a:pt x="41" y="5166"/>
                  </a:lnTo>
                  <a:lnTo>
                    <a:pt x="163" y="5451"/>
                  </a:lnTo>
                  <a:lnTo>
                    <a:pt x="326" y="5695"/>
                  </a:lnTo>
                  <a:lnTo>
                    <a:pt x="488" y="5939"/>
                  </a:lnTo>
                  <a:lnTo>
                    <a:pt x="692" y="6102"/>
                  </a:lnTo>
                  <a:lnTo>
                    <a:pt x="936" y="6224"/>
                  </a:lnTo>
                  <a:lnTo>
                    <a:pt x="1180" y="6346"/>
                  </a:lnTo>
                  <a:lnTo>
                    <a:pt x="1465" y="6427"/>
                  </a:lnTo>
                  <a:lnTo>
                    <a:pt x="1749" y="6509"/>
                  </a:lnTo>
                  <a:lnTo>
                    <a:pt x="2360" y="6590"/>
                  </a:lnTo>
                  <a:lnTo>
                    <a:pt x="2970" y="6590"/>
                  </a:lnTo>
                  <a:lnTo>
                    <a:pt x="4149" y="6549"/>
                  </a:lnTo>
                  <a:lnTo>
                    <a:pt x="6102" y="6468"/>
                  </a:lnTo>
                  <a:lnTo>
                    <a:pt x="8095" y="6305"/>
                  </a:lnTo>
                  <a:lnTo>
                    <a:pt x="8176" y="6305"/>
                  </a:lnTo>
                  <a:lnTo>
                    <a:pt x="8186" y="6295"/>
                  </a:lnTo>
                  <a:lnTo>
                    <a:pt x="8186" y="6295"/>
                  </a:lnTo>
                  <a:lnTo>
                    <a:pt x="8461" y="6265"/>
                  </a:lnTo>
                  <a:lnTo>
                    <a:pt x="8827" y="6183"/>
                  </a:lnTo>
                  <a:lnTo>
                    <a:pt x="9234" y="6061"/>
                  </a:lnTo>
                  <a:lnTo>
                    <a:pt x="9559" y="5939"/>
                  </a:lnTo>
                  <a:lnTo>
                    <a:pt x="9885" y="5736"/>
                  </a:lnTo>
                  <a:lnTo>
                    <a:pt x="10007" y="5614"/>
                  </a:lnTo>
                  <a:lnTo>
                    <a:pt x="10129" y="5451"/>
                  </a:lnTo>
                  <a:lnTo>
                    <a:pt x="10251" y="5288"/>
                  </a:lnTo>
                  <a:lnTo>
                    <a:pt x="10291" y="5126"/>
                  </a:lnTo>
                  <a:lnTo>
                    <a:pt x="10373" y="4922"/>
                  </a:lnTo>
                  <a:lnTo>
                    <a:pt x="10373" y="4719"/>
                  </a:lnTo>
                  <a:lnTo>
                    <a:pt x="10373" y="4516"/>
                  </a:lnTo>
                  <a:lnTo>
                    <a:pt x="10291" y="4353"/>
                  </a:lnTo>
                  <a:lnTo>
                    <a:pt x="10251" y="4149"/>
                  </a:lnTo>
                  <a:lnTo>
                    <a:pt x="10129" y="3987"/>
                  </a:lnTo>
                  <a:lnTo>
                    <a:pt x="10007" y="3824"/>
                  </a:lnTo>
                  <a:lnTo>
                    <a:pt x="9844" y="3661"/>
                  </a:lnTo>
                  <a:lnTo>
                    <a:pt x="9681" y="3539"/>
                  </a:lnTo>
                  <a:lnTo>
                    <a:pt x="9519" y="3458"/>
                  </a:lnTo>
                  <a:lnTo>
                    <a:pt x="9315" y="3377"/>
                  </a:lnTo>
                  <a:lnTo>
                    <a:pt x="9071" y="3336"/>
                  </a:lnTo>
                  <a:lnTo>
                    <a:pt x="8868" y="3295"/>
                  </a:lnTo>
                  <a:lnTo>
                    <a:pt x="8624" y="3336"/>
                  </a:lnTo>
                  <a:lnTo>
                    <a:pt x="8380" y="3377"/>
                  </a:lnTo>
                  <a:lnTo>
                    <a:pt x="8176" y="3417"/>
                  </a:lnTo>
                  <a:lnTo>
                    <a:pt x="8176" y="3377"/>
                  </a:lnTo>
                  <a:lnTo>
                    <a:pt x="8176" y="3173"/>
                  </a:lnTo>
                  <a:lnTo>
                    <a:pt x="8176" y="3011"/>
                  </a:lnTo>
                  <a:lnTo>
                    <a:pt x="8095" y="2848"/>
                  </a:lnTo>
                  <a:lnTo>
                    <a:pt x="8014" y="2685"/>
                  </a:lnTo>
                  <a:lnTo>
                    <a:pt x="7891" y="2522"/>
                  </a:lnTo>
                  <a:lnTo>
                    <a:pt x="7769" y="2400"/>
                  </a:lnTo>
                  <a:lnTo>
                    <a:pt x="7647" y="2278"/>
                  </a:lnTo>
                  <a:lnTo>
                    <a:pt x="7485" y="2238"/>
                  </a:lnTo>
                  <a:lnTo>
                    <a:pt x="7281" y="2156"/>
                  </a:lnTo>
                  <a:lnTo>
                    <a:pt x="6940" y="2156"/>
                  </a:lnTo>
                  <a:lnTo>
                    <a:pt x="6956" y="2075"/>
                  </a:lnTo>
                  <a:lnTo>
                    <a:pt x="6956" y="1831"/>
                  </a:lnTo>
                  <a:lnTo>
                    <a:pt x="6956" y="1587"/>
                  </a:lnTo>
                  <a:lnTo>
                    <a:pt x="6915" y="1384"/>
                  </a:lnTo>
                  <a:lnTo>
                    <a:pt x="6834" y="1139"/>
                  </a:lnTo>
                  <a:lnTo>
                    <a:pt x="6712" y="936"/>
                  </a:lnTo>
                  <a:lnTo>
                    <a:pt x="6590" y="733"/>
                  </a:lnTo>
                  <a:lnTo>
                    <a:pt x="6427" y="529"/>
                  </a:lnTo>
                  <a:lnTo>
                    <a:pt x="6224" y="367"/>
                  </a:lnTo>
                  <a:lnTo>
                    <a:pt x="6061" y="245"/>
                  </a:lnTo>
                  <a:lnTo>
                    <a:pt x="5817" y="163"/>
                  </a:lnTo>
                  <a:lnTo>
                    <a:pt x="5614" y="82"/>
                  </a:lnTo>
                  <a:lnTo>
                    <a:pt x="5370" y="41"/>
                  </a:lnTo>
                  <a:lnTo>
                    <a:pt x="512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 name="Google Shape;228;p7"/>
          <p:cNvSpPr/>
          <p:nvPr/>
        </p:nvSpPr>
        <p:spPr>
          <a:xfrm>
            <a:off x="291289" y="4666101"/>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9" name="Google Shape;229;p7"/>
          <p:cNvGrpSpPr/>
          <p:nvPr/>
        </p:nvGrpSpPr>
        <p:grpSpPr>
          <a:xfrm rot="-5400000">
            <a:off x="-1004624" y="-1403142"/>
            <a:ext cx="1915490" cy="2459786"/>
            <a:chOff x="2659350" y="1746500"/>
            <a:chExt cx="379350" cy="487125"/>
          </a:xfrm>
        </p:grpSpPr>
        <p:sp>
          <p:nvSpPr>
            <p:cNvPr id="230" name="Google Shape;230;p7"/>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3" name="Google Shape;233;p7"/>
          <p:cNvSpPr/>
          <p:nvPr/>
        </p:nvSpPr>
        <p:spPr>
          <a:xfrm>
            <a:off x="3564896" y="466609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4" name="Google Shape;234;p7"/>
          <p:cNvGrpSpPr/>
          <p:nvPr/>
        </p:nvGrpSpPr>
        <p:grpSpPr>
          <a:xfrm>
            <a:off x="7693887" y="3395809"/>
            <a:ext cx="2408503" cy="2408503"/>
            <a:chOff x="7349044" y="3624409"/>
            <a:chExt cx="2408503" cy="2408503"/>
          </a:xfrm>
        </p:grpSpPr>
        <p:sp>
          <p:nvSpPr>
            <p:cNvPr id="235" name="Google Shape;235;p7"/>
            <p:cNvSpPr/>
            <p:nvPr/>
          </p:nvSpPr>
          <p:spPr>
            <a:xfrm flipH="1" rot="8100000">
              <a:off x="7661995" y="4016892"/>
              <a:ext cx="1782600" cy="1623537"/>
            </a:xfrm>
            <a:custGeom>
              <a:rect b="b" l="l" r="r" t="t"/>
              <a:pathLst>
                <a:path extrusionOk="0" h="17451" w="19160">
                  <a:moveTo>
                    <a:pt x="9682" y="0"/>
                  </a:moveTo>
                  <a:lnTo>
                    <a:pt x="9600" y="41"/>
                  </a:lnTo>
                  <a:lnTo>
                    <a:pt x="9560" y="82"/>
                  </a:lnTo>
                  <a:lnTo>
                    <a:pt x="7892" y="1668"/>
                  </a:lnTo>
                  <a:lnTo>
                    <a:pt x="6306" y="3295"/>
                  </a:lnTo>
                  <a:lnTo>
                    <a:pt x="5533" y="4109"/>
                  </a:lnTo>
                  <a:lnTo>
                    <a:pt x="4760" y="4963"/>
                  </a:lnTo>
                  <a:lnTo>
                    <a:pt x="4028" y="5858"/>
                  </a:lnTo>
                  <a:lnTo>
                    <a:pt x="3336" y="6753"/>
                  </a:lnTo>
                  <a:lnTo>
                    <a:pt x="2686" y="7688"/>
                  </a:lnTo>
                  <a:lnTo>
                    <a:pt x="2075" y="8624"/>
                  </a:lnTo>
                  <a:lnTo>
                    <a:pt x="1506" y="9600"/>
                  </a:lnTo>
                  <a:lnTo>
                    <a:pt x="1018" y="10617"/>
                  </a:lnTo>
                  <a:lnTo>
                    <a:pt x="611" y="11552"/>
                  </a:lnTo>
                  <a:lnTo>
                    <a:pt x="448" y="12000"/>
                  </a:lnTo>
                  <a:lnTo>
                    <a:pt x="286" y="12488"/>
                  </a:lnTo>
                  <a:lnTo>
                    <a:pt x="164" y="12976"/>
                  </a:lnTo>
                  <a:lnTo>
                    <a:pt x="42" y="13464"/>
                  </a:lnTo>
                  <a:lnTo>
                    <a:pt x="1" y="13993"/>
                  </a:lnTo>
                  <a:lnTo>
                    <a:pt x="1" y="14481"/>
                  </a:lnTo>
                  <a:lnTo>
                    <a:pt x="42" y="14969"/>
                  </a:lnTo>
                  <a:lnTo>
                    <a:pt x="123" y="15417"/>
                  </a:lnTo>
                  <a:lnTo>
                    <a:pt x="286" y="15823"/>
                  </a:lnTo>
                  <a:lnTo>
                    <a:pt x="489" y="16230"/>
                  </a:lnTo>
                  <a:lnTo>
                    <a:pt x="733" y="16556"/>
                  </a:lnTo>
                  <a:lnTo>
                    <a:pt x="1059" y="16881"/>
                  </a:lnTo>
                  <a:lnTo>
                    <a:pt x="1465" y="17125"/>
                  </a:lnTo>
                  <a:lnTo>
                    <a:pt x="1913" y="17288"/>
                  </a:lnTo>
                  <a:lnTo>
                    <a:pt x="2441" y="17410"/>
                  </a:lnTo>
                  <a:lnTo>
                    <a:pt x="2930" y="17450"/>
                  </a:lnTo>
                  <a:lnTo>
                    <a:pt x="3458" y="17369"/>
                  </a:lnTo>
                  <a:lnTo>
                    <a:pt x="3987" y="17288"/>
                  </a:lnTo>
                  <a:lnTo>
                    <a:pt x="4516" y="17125"/>
                  </a:lnTo>
                  <a:lnTo>
                    <a:pt x="5004" y="16922"/>
                  </a:lnTo>
                  <a:lnTo>
                    <a:pt x="5492" y="16678"/>
                  </a:lnTo>
                  <a:lnTo>
                    <a:pt x="5940" y="16434"/>
                  </a:lnTo>
                  <a:lnTo>
                    <a:pt x="7038" y="15783"/>
                  </a:lnTo>
                  <a:lnTo>
                    <a:pt x="7567" y="15498"/>
                  </a:lnTo>
                  <a:lnTo>
                    <a:pt x="8136" y="15213"/>
                  </a:lnTo>
                  <a:lnTo>
                    <a:pt x="8665" y="15051"/>
                  </a:lnTo>
                  <a:lnTo>
                    <a:pt x="9194" y="14888"/>
                  </a:lnTo>
                  <a:lnTo>
                    <a:pt x="10251" y="14644"/>
                  </a:lnTo>
                  <a:lnTo>
                    <a:pt x="11350" y="14481"/>
                  </a:lnTo>
                  <a:lnTo>
                    <a:pt x="12448" y="14278"/>
                  </a:lnTo>
                  <a:lnTo>
                    <a:pt x="13017" y="14156"/>
                  </a:lnTo>
                  <a:lnTo>
                    <a:pt x="13546" y="13993"/>
                  </a:lnTo>
                  <a:lnTo>
                    <a:pt x="14075" y="13830"/>
                  </a:lnTo>
                  <a:lnTo>
                    <a:pt x="14563" y="13627"/>
                  </a:lnTo>
                  <a:lnTo>
                    <a:pt x="15092" y="13342"/>
                  </a:lnTo>
                  <a:lnTo>
                    <a:pt x="15580" y="13017"/>
                  </a:lnTo>
                  <a:lnTo>
                    <a:pt x="16027" y="12651"/>
                  </a:lnTo>
                  <a:lnTo>
                    <a:pt x="16434" y="12244"/>
                  </a:lnTo>
                  <a:lnTo>
                    <a:pt x="16800" y="11837"/>
                  </a:lnTo>
                  <a:lnTo>
                    <a:pt x="17126" y="11390"/>
                  </a:lnTo>
                  <a:lnTo>
                    <a:pt x="17410" y="10902"/>
                  </a:lnTo>
                  <a:lnTo>
                    <a:pt x="17695" y="10413"/>
                  </a:lnTo>
                  <a:lnTo>
                    <a:pt x="17939" y="9885"/>
                  </a:lnTo>
                  <a:lnTo>
                    <a:pt x="18142" y="9356"/>
                  </a:lnTo>
                  <a:lnTo>
                    <a:pt x="18305" y="8786"/>
                  </a:lnTo>
                  <a:lnTo>
                    <a:pt x="18509" y="8258"/>
                  </a:lnTo>
                  <a:lnTo>
                    <a:pt x="18753" y="7119"/>
                  </a:lnTo>
                  <a:lnTo>
                    <a:pt x="18956" y="6020"/>
                  </a:lnTo>
                  <a:lnTo>
                    <a:pt x="19159" y="4759"/>
                  </a:lnTo>
                  <a:lnTo>
                    <a:pt x="19159" y="4678"/>
                  </a:lnTo>
                  <a:lnTo>
                    <a:pt x="19119" y="4637"/>
                  </a:lnTo>
                  <a:lnTo>
                    <a:pt x="18997" y="4556"/>
                  </a:lnTo>
                  <a:lnTo>
                    <a:pt x="18875" y="4556"/>
                  </a:lnTo>
                  <a:lnTo>
                    <a:pt x="18834" y="4597"/>
                  </a:lnTo>
                  <a:lnTo>
                    <a:pt x="18793" y="4678"/>
                  </a:lnTo>
                  <a:lnTo>
                    <a:pt x="18631" y="5776"/>
                  </a:lnTo>
                  <a:lnTo>
                    <a:pt x="18427" y="6915"/>
                  </a:lnTo>
                  <a:lnTo>
                    <a:pt x="18183" y="8014"/>
                  </a:lnTo>
                  <a:lnTo>
                    <a:pt x="18020" y="8583"/>
                  </a:lnTo>
                  <a:lnTo>
                    <a:pt x="17858" y="9112"/>
                  </a:lnTo>
                  <a:lnTo>
                    <a:pt x="17654" y="9641"/>
                  </a:lnTo>
                  <a:lnTo>
                    <a:pt x="17410" y="10129"/>
                  </a:lnTo>
                  <a:lnTo>
                    <a:pt x="17166" y="10658"/>
                  </a:lnTo>
                  <a:lnTo>
                    <a:pt x="16882" y="11105"/>
                  </a:lnTo>
                  <a:lnTo>
                    <a:pt x="16556" y="11552"/>
                  </a:lnTo>
                  <a:lnTo>
                    <a:pt x="16190" y="12000"/>
                  </a:lnTo>
                  <a:lnTo>
                    <a:pt x="15743" y="12407"/>
                  </a:lnTo>
                  <a:lnTo>
                    <a:pt x="15295" y="12732"/>
                  </a:lnTo>
                  <a:lnTo>
                    <a:pt x="14848" y="13057"/>
                  </a:lnTo>
                  <a:lnTo>
                    <a:pt x="14400" y="13301"/>
                  </a:lnTo>
                  <a:lnTo>
                    <a:pt x="13912" y="13505"/>
                  </a:lnTo>
                  <a:lnTo>
                    <a:pt x="13383" y="13668"/>
                  </a:lnTo>
                  <a:lnTo>
                    <a:pt x="12895" y="13790"/>
                  </a:lnTo>
                  <a:lnTo>
                    <a:pt x="12366" y="13912"/>
                  </a:lnTo>
                  <a:lnTo>
                    <a:pt x="11309" y="14115"/>
                  </a:lnTo>
                  <a:lnTo>
                    <a:pt x="10251" y="14278"/>
                  </a:lnTo>
                  <a:lnTo>
                    <a:pt x="9194" y="14522"/>
                  </a:lnTo>
                  <a:lnTo>
                    <a:pt x="8665" y="14644"/>
                  </a:lnTo>
                  <a:lnTo>
                    <a:pt x="8177" y="14847"/>
                  </a:lnTo>
                  <a:lnTo>
                    <a:pt x="7689" y="15051"/>
                  </a:lnTo>
                  <a:lnTo>
                    <a:pt x="7201" y="15254"/>
                  </a:lnTo>
                  <a:lnTo>
                    <a:pt x="6224" y="15823"/>
                  </a:lnTo>
                  <a:lnTo>
                    <a:pt x="5248" y="16393"/>
                  </a:lnTo>
                  <a:lnTo>
                    <a:pt x="4760" y="16637"/>
                  </a:lnTo>
                  <a:lnTo>
                    <a:pt x="4231" y="16840"/>
                  </a:lnTo>
                  <a:lnTo>
                    <a:pt x="3702" y="16962"/>
                  </a:lnTo>
                  <a:lnTo>
                    <a:pt x="3133" y="17044"/>
                  </a:lnTo>
                  <a:lnTo>
                    <a:pt x="2645" y="17044"/>
                  </a:lnTo>
                  <a:lnTo>
                    <a:pt x="2157" y="16962"/>
                  </a:lnTo>
                  <a:lnTo>
                    <a:pt x="1913" y="16922"/>
                  </a:lnTo>
                  <a:lnTo>
                    <a:pt x="1709" y="16800"/>
                  </a:lnTo>
                  <a:lnTo>
                    <a:pt x="1465" y="16718"/>
                  </a:lnTo>
                  <a:lnTo>
                    <a:pt x="1262" y="16556"/>
                  </a:lnTo>
                  <a:lnTo>
                    <a:pt x="977" y="16271"/>
                  </a:lnTo>
                  <a:lnTo>
                    <a:pt x="692" y="15905"/>
                  </a:lnTo>
                  <a:lnTo>
                    <a:pt x="530" y="15498"/>
                  </a:lnTo>
                  <a:lnTo>
                    <a:pt x="408" y="15051"/>
                  </a:lnTo>
                  <a:lnTo>
                    <a:pt x="367" y="14603"/>
                  </a:lnTo>
                  <a:lnTo>
                    <a:pt x="367" y="14115"/>
                  </a:lnTo>
                  <a:lnTo>
                    <a:pt x="408" y="13668"/>
                  </a:lnTo>
                  <a:lnTo>
                    <a:pt x="489" y="13179"/>
                  </a:lnTo>
                  <a:lnTo>
                    <a:pt x="611" y="12732"/>
                  </a:lnTo>
                  <a:lnTo>
                    <a:pt x="733" y="12285"/>
                  </a:lnTo>
                  <a:lnTo>
                    <a:pt x="1059" y="11390"/>
                  </a:lnTo>
                  <a:lnTo>
                    <a:pt x="1506" y="10413"/>
                  </a:lnTo>
                  <a:lnTo>
                    <a:pt x="2035" y="9437"/>
                  </a:lnTo>
                  <a:lnTo>
                    <a:pt x="2604" y="8502"/>
                  </a:lnTo>
                  <a:lnTo>
                    <a:pt x="3174" y="7607"/>
                  </a:lnTo>
                  <a:lnTo>
                    <a:pt x="3824" y="6712"/>
                  </a:lnTo>
                  <a:lnTo>
                    <a:pt x="4516" y="5858"/>
                  </a:lnTo>
                  <a:lnTo>
                    <a:pt x="5207" y="5004"/>
                  </a:lnTo>
                  <a:lnTo>
                    <a:pt x="5940" y="4190"/>
                  </a:lnTo>
                  <a:lnTo>
                    <a:pt x="7485" y="2604"/>
                  </a:lnTo>
                  <a:lnTo>
                    <a:pt x="9031" y="1099"/>
                  </a:lnTo>
                  <a:lnTo>
                    <a:pt x="9804" y="326"/>
                  </a:lnTo>
                  <a:lnTo>
                    <a:pt x="9845" y="244"/>
                  </a:lnTo>
                  <a:lnTo>
                    <a:pt x="9845" y="204"/>
                  </a:lnTo>
                  <a:lnTo>
                    <a:pt x="9845" y="122"/>
                  </a:lnTo>
                  <a:lnTo>
                    <a:pt x="9804" y="82"/>
                  </a:lnTo>
                  <a:lnTo>
                    <a:pt x="9763" y="41"/>
                  </a:lnTo>
                  <a:lnTo>
                    <a:pt x="9682"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7"/>
            <p:cNvSpPr/>
            <p:nvPr/>
          </p:nvSpPr>
          <p:spPr>
            <a:xfrm flipH="1" rot="8100000">
              <a:off x="7872293" y="4243499"/>
              <a:ext cx="1634949" cy="1309454"/>
            </a:xfrm>
            <a:custGeom>
              <a:rect b="b" l="l" r="r" t="t"/>
              <a:pathLst>
                <a:path extrusionOk="0" h="14075" w="17573">
                  <a:moveTo>
                    <a:pt x="14481" y="0"/>
                  </a:moveTo>
                  <a:lnTo>
                    <a:pt x="14400" y="41"/>
                  </a:lnTo>
                  <a:lnTo>
                    <a:pt x="12447" y="1099"/>
                  </a:lnTo>
                  <a:lnTo>
                    <a:pt x="10576" y="2238"/>
                  </a:lnTo>
                  <a:lnTo>
                    <a:pt x="8705" y="3458"/>
                  </a:lnTo>
                  <a:lnTo>
                    <a:pt x="6916" y="4760"/>
                  </a:lnTo>
                  <a:lnTo>
                    <a:pt x="5207" y="6142"/>
                  </a:lnTo>
                  <a:lnTo>
                    <a:pt x="3539" y="7566"/>
                  </a:lnTo>
                  <a:lnTo>
                    <a:pt x="1872" y="9112"/>
                  </a:lnTo>
                  <a:lnTo>
                    <a:pt x="1139" y="9844"/>
                  </a:lnTo>
                  <a:lnTo>
                    <a:pt x="814" y="10251"/>
                  </a:lnTo>
                  <a:lnTo>
                    <a:pt x="489" y="10658"/>
                  </a:lnTo>
                  <a:lnTo>
                    <a:pt x="285" y="11024"/>
                  </a:lnTo>
                  <a:lnTo>
                    <a:pt x="123" y="11471"/>
                  </a:lnTo>
                  <a:lnTo>
                    <a:pt x="41" y="11919"/>
                  </a:lnTo>
                  <a:lnTo>
                    <a:pt x="1" y="12325"/>
                  </a:lnTo>
                  <a:lnTo>
                    <a:pt x="82" y="12773"/>
                  </a:lnTo>
                  <a:lnTo>
                    <a:pt x="123" y="12976"/>
                  </a:lnTo>
                  <a:lnTo>
                    <a:pt x="204" y="13179"/>
                  </a:lnTo>
                  <a:lnTo>
                    <a:pt x="326" y="13342"/>
                  </a:lnTo>
                  <a:lnTo>
                    <a:pt x="448" y="13505"/>
                  </a:lnTo>
                  <a:lnTo>
                    <a:pt x="611" y="13668"/>
                  </a:lnTo>
                  <a:lnTo>
                    <a:pt x="814" y="13830"/>
                  </a:lnTo>
                  <a:lnTo>
                    <a:pt x="1017" y="13912"/>
                  </a:lnTo>
                  <a:lnTo>
                    <a:pt x="1262" y="13993"/>
                  </a:lnTo>
                  <a:lnTo>
                    <a:pt x="1465" y="14034"/>
                  </a:lnTo>
                  <a:lnTo>
                    <a:pt x="1709" y="14074"/>
                  </a:lnTo>
                  <a:lnTo>
                    <a:pt x="2156" y="14034"/>
                  </a:lnTo>
                  <a:lnTo>
                    <a:pt x="2645" y="13952"/>
                  </a:lnTo>
                  <a:lnTo>
                    <a:pt x="3092" y="13790"/>
                  </a:lnTo>
                  <a:lnTo>
                    <a:pt x="3539" y="13627"/>
                  </a:lnTo>
                  <a:lnTo>
                    <a:pt x="4353" y="13220"/>
                  </a:lnTo>
                  <a:lnTo>
                    <a:pt x="6183" y="12407"/>
                  </a:lnTo>
                  <a:lnTo>
                    <a:pt x="7973" y="11512"/>
                  </a:lnTo>
                  <a:lnTo>
                    <a:pt x="9722" y="10576"/>
                  </a:lnTo>
                  <a:lnTo>
                    <a:pt x="10576" y="10088"/>
                  </a:lnTo>
                  <a:lnTo>
                    <a:pt x="11431" y="9559"/>
                  </a:lnTo>
                  <a:lnTo>
                    <a:pt x="12203" y="9031"/>
                  </a:lnTo>
                  <a:lnTo>
                    <a:pt x="12976" y="8461"/>
                  </a:lnTo>
                  <a:lnTo>
                    <a:pt x="13749" y="7851"/>
                  </a:lnTo>
                  <a:lnTo>
                    <a:pt x="14481" y="7241"/>
                  </a:lnTo>
                  <a:lnTo>
                    <a:pt x="15173" y="6549"/>
                  </a:lnTo>
                  <a:lnTo>
                    <a:pt x="15824" y="5858"/>
                  </a:lnTo>
                  <a:lnTo>
                    <a:pt x="16434" y="5126"/>
                  </a:lnTo>
                  <a:lnTo>
                    <a:pt x="17003" y="4353"/>
                  </a:lnTo>
                  <a:lnTo>
                    <a:pt x="17532" y="3539"/>
                  </a:lnTo>
                  <a:lnTo>
                    <a:pt x="17573" y="3458"/>
                  </a:lnTo>
                  <a:lnTo>
                    <a:pt x="17573" y="3417"/>
                  </a:lnTo>
                  <a:lnTo>
                    <a:pt x="17532" y="3336"/>
                  </a:lnTo>
                  <a:lnTo>
                    <a:pt x="17491" y="3295"/>
                  </a:lnTo>
                  <a:lnTo>
                    <a:pt x="17288" y="3295"/>
                  </a:lnTo>
                  <a:lnTo>
                    <a:pt x="17207" y="3377"/>
                  </a:lnTo>
                  <a:lnTo>
                    <a:pt x="16718" y="4149"/>
                  </a:lnTo>
                  <a:lnTo>
                    <a:pt x="16190" y="4882"/>
                  </a:lnTo>
                  <a:lnTo>
                    <a:pt x="15580" y="5573"/>
                  </a:lnTo>
                  <a:lnTo>
                    <a:pt x="14929" y="6265"/>
                  </a:lnTo>
                  <a:lnTo>
                    <a:pt x="14278" y="6915"/>
                  </a:lnTo>
                  <a:lnTo>
                    <a:pt x="13586" y="7525"/>
                  </a:lnTo>
                  <a:lnTo>
                    <a:pt x="12854" y="8095"/>
                  </a:lnTo>
                  <a:lnTo>
                    <a:pt x="12122" y="8624"/>
                  </a:lnTo>
                  <a:lnTo>
                    <a:pt x="11349" y="9153"/>
                  </a:lnTo>
                  <a:lnTo>
                    <a:pt x="10536" y="9641"/>
                  </a:lnTo>
                  <a:lnTo>
                    <a:pt x="9763" y="10129"/>
                  </a:lnTo>
                  <a:lnTo>
                    <a:pt x="8909" y="10617"/>
                  </a:lnTo>
                  <a:lnTo>
                    <a:pt x="7241" y="11471"/>
                  </a:lnTo>
                  <a:lnTo>
                    <a:pt x="5573" y="12285"/>
                  </a:lnTo>
                  <a:lnTo>
                    <a:pt x="3865" y="13057"/>
                  </a:lnTo>
                  <a:lnTo>
                    <a:pt x="2970" y="13464"/>
                  </a:lnTo>
                  <a:lnTo>
                    <a:pt x="2522" y="13586"/>
                  </a:lnTo>
                  <a:lnTo>
                    <a:pt x="2034" y="13668"/>
                  </a:lnTo>
                  <a:lnTo>
                    <a:pt x="1790" y="13708"/>
                  </a:lnTo>
                  <a:lnTo>
                    <a:pt x="1587" y="13668"/>
                  </a:lnTo>
                  <a:lnTo>
                    <a:pt x="1384" y="13627"/>
                  </a:lnTo>
                  <a:lnTo>
                    <a:pt x="1180" y="13546"/>
                  </a:lnTo>
                  <a:lnTo>
                    <a:pt x="977" y="13464"/>
                  </a:lnTo>
                  <a:lnTo>
                    <a:pt x="814" y="13342"/>
                  </a:lnTo>
                  <a:lnTo>
                    <a:pt x="651" y="13179"/>
                  </a:lnTo>
                  <a:lnTo>
                    <a:pt x="529" y="12976"/>
                  </a:lnTo>
                  <a:lnTo>
                    <a:pt x="448" y="12773"/>
                  </a:lnTo>
                  <a:lnTo>
                    <a:pt x="407" y="12529"/>
                  </a:lnTo>
                  <a:lnTo>
                    <a:pt x="367" y="12325"/>
                  </a:lnTo>
                  <a:lnTo>
                    <a:pt x="367" y="12122"/>
                  </a:lnTo>
                  <a:lnTo>
                    <a:pt x="448" y="11674"/>
                  </a:lnTo>
                  <a:lnTo>
                    <a:pt x="570" y="11268"/>
                  </a:lnTo>
                  <a:lnTo>
                    <a:pt x="855" y="10820"/>
                  </a:lnTo>
                  <a:lnTo>
                    <a:pt x="1139" y="10413"/>
                  </a:lnTo>
                  <a:lnTo>
                    <a:pt x="1506" y="10007"/>
                  </a:lnTo>
                  <a:lnTo>
                    <a:pt x="1872" y="9641"/>
                  </a:lnTo>
                  <a:lnTo>
                    <a:pt x="3377" y="8217"/>
                  </a:lnTo>
                  <a:lnTo>
                    <a:pt x="4963" y="6834"/>
                  </a:lnTo>
                  <a:lnTo>
                    <a:pt x="6590" y="5492"/>
                  </a:lnTo>
                  <a:lnTo>
                    <a:pt x="8298" y="4231"/>
                  </a:lnTo>
                  <a:lnTo>
                    <a:pt x="10048" y="3010"/>
                  </a:lnTo>
                  <a:lnTo>
                    <a:pt x="11837" y="1912"/>
                  </a:lnTo>
                  <a:lnTo>
                    <a:pt x="13668" y="855"/>
                  </a:lnTo>
                  <a:lnTo>
                    <a:pt x="14603" y="366"/>
                  </a:lnTo>
                  <a:lnTo>
                    <a:pt x="14644" y="285"/>
                  </a:lnTo>
                  <a:lnTo>
                    <a:pt x="14685" y="244"/>
                  </a:lnTo>
                  <a:lnTo>
                    <a:pt x="14685" y="163"/>
                  </a:lnTo>
                  <a:lnTo>
                    <a:pt x="14644" y="122"/>
                  </a:lnTo>
                  <a:lnTo>
                    <a:pt x="14603" y="41"/>
                  </a:lnTo>
                  <a:lnTo>
                    <a:pt x="14563"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7"/>
            <p:cNvSpPr/>
            <p:nvPr/>
          </p:nvSpPr>
          <p:spPr>
            <a:xfrm flipH="1" rot="8100000">
              <a:off x="8893413" y="4510443"/>
              <a:ext cx="673778" cy="582858"/>
            </a:xfrm>
            <a:custGeom>
              <a:rect b="b" l="l" r="r" t="t"/>
              <a:pathLst>
                <a:path extrusionOk="0" h="6265" w="7242">
                  <a:moveTo>
                    <a:pt x="6224" y="0"/>
                  </a:moveTo>
                  <a:lnTo>
                    <a:pt x="6143" y="41"/>
                  </a:lnTo>
                  <a:lnTo>
                    <a:pt x="3092" y="2319"/>
                  </a:lnTo>
                  <a:lnTo>
                    <a:pt x="1547" y="3498"/>
                  </a:lnTo>
                  <a:lnTo>
                    <a:pt x="896" y="3986"/>
                  </a:lnTo>
                  <a:lnTo>
                    <a:pt x="570" y="4271"/>
                  </a:lnTo>
                  <a:lnTo>
                    <a:pt x="326" y="4556"/>
                  </a:lnTo>
                  <a:lnTo>
                    <a:pt x="164" y="4800"/>
                  </a:lnTo>
                  <a:lnTo>
                    <a:pt x="42" y="5085"/>
                  </a:lnTo>
                  <a:lnTo>
                    <a:pt x="1" y="5410"/>
                  </a:lnTo>
                  <a:lnTo>
                    <a:pt x="82" y="5695"/>
                  </a:lnTo>
                  <a:lnTo>
                    <a:pt x="204" y="5980"/>
                  </a:lnTo>
                  <a:lnTo>
                    <a:pt x="326" y="6061"/>
                  </a:lnTo>
                  <a:lnTo>
                    <a:pt x="448" y="6142"/>
                  </a:lnTo>
                  <a:lnTo>
                    <a:pt x="570" y="6224"/>
                  </a:lnTo>
                  <a:lnTo>
                    <a:pt x="692" y="6264"/>
                  </a:lnTo>
                  <a:lnTo>
                    <a:pt x="977" y="6264"/>
                  </a:lnTo>
                  <a:lnTo>
                    <a:pt x="1181" y="6183"/>
                  </a:lnTo>
                  <a:lnTo>
                    <a:pt x="1343" y="6102"/>
                  </a:lnTo>
                  <a:lnTo>
                    <a:pt x="1709" y="5898"/>
                  </a:lnTo>
                  <a:lnTo>
                    <a:pt x="2482" y="5329"/>
                  </a:lnTo>
                  <a:lnTo>
                    <a:pt x="3987" y="4271"/>
                  </a:lnTo>
                  <a:lnTo>
                    <a:pt x="5614" y="2970"/>
                  </a:lnTo>
                  <a:lnTo>
                    <a:pt x="7160" y="1668"/>
                  </a:lnTo>
                  <a:lnTo>
                    <a:pt x="7241" y="1587"/>
                  </a:lnTo>
                  <a:lnTo>
                    <a:pt x="7241" y="1546"/>
                  </a:lnTo>
                  <a:lnTo>
                    <a:pt x="7201" y="1465"/>
                  </a:lnTo>
                  <a:lnTo>
                    <a:pt x="7160" y="1424"/>
                  </a:lnTo>
                  <a:lnTo>
                    <a:pt x="7038" y="1343"/>
                  </a:lnTo>
                  <a:lnTo>
                    <a:pt x="6997" y="1343"/>
                  </a:lnTo>
                  <a:lnTo>
                    <a:pt x="6916" y="1383"/>
                  </a:lnTo>
                  <a:lnTo>
                    <a:pt x="5655" y="2441"/>
                  </a:lnTo>
                  <a:lnTo>
                    <a:pt x="4394" y="3458"/>
                  </a:lnTo>
                  <a:lnTo>
                    <a:pt x="3092" y="4434"/>
                  </a:lnTo>
                  <a:lnTo>
                    <a:pt x="1750" y="5410"/>
                  </a:lnTo>
                  <a:lnTo>
                    <a:pt x="1465" y="5613"/>
                  </a:lnTo>
                  <a:lnTo>
                    <a:pt x="1140" y="5817"/>
                  </a:lnTo>
                  <a:lnTo>
                    <a:pt x="936" y="5858"/>
                  </a:lnTo>
                  <a:lnTo>
                    <a:pt x="774" y="5898"/>
                  </a:lnTo>
                  <a:lnTo>
                    <a:pt x="611" y="5858"/>
                  </a:lnTo>
                  <a:lnTo>
                    <a:pt x="489" y="5695"/>
                  </a:lnTo>
                  <a:lnTo>
                    <a:pt x="408" y="5573"/>
                  </a:lnTo>
                  <a:lnTo>
                    <a:pt x="367" y="5451"/>
                  </a:lnTo>
                  <a:lnTo>
                    <a:pt x="367" y="5288"/>
                  </a:lnTo>
                  <a:lnTo>
                    <a:pt x="408" y="5166"/>
                  </a:lnTo>
                  <a:lnTo>
                    <a:pt x="530" y="4881"/>
                  </a:lnTo>
                  <a:lnTo>
                    <a:pt x="733" y="4637"/>
                  </a:lnTo>
                  <a:lnTo>
                    <a:pt x="1018" y="4393"/>
                  </a:lnTo>
                  <a:lnTo>
                    <a:pt x="1303" y="4149"/>
                  </a:lnTo>
                  <a:lnTo>
                    <a:pt x="1913" y="3661"/>
                  </a:lnTo>
                  <a:lnTo>
                    <a:pt x="3255" y="2644"/>
                  </a:lnTo>
                  <a:lnTo>
                    <a:pt x="6346" y="366"/>
                  </a:lnTo>
                  <a:lnTo>
                    <a:pt x="6387" y="326"/>
                  </a:lnTo>
                  <a:lnTo>
                    <a:pt x="6428" y="244"/>
                  </a:lnTo>
                  <a:lnTo>
                    <a:pt x="6387" y="122"/>
                  </a:lnTo>
                  <a:lnTo>
                    <a:pt x="6346" y="41"/>
                  </a:lnTo>
                  <a:lnTo>
                    <a:pt x="6265" y="41"/>
                  </a:lnTo>
                  <a:lnTo>
                    <a:pt x="622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flipH="1" rot="8100000">
              <a:off x="7985425" y="4705653"/>
              <a:ext cx="688850" cy="510943"/>
            </a:xfrm>
            <a:custGeom>
              <a:rect b="b" l="l" r="r" t="t"/>
              <a:pathLst>
                <a:path extrusionOk="0" h="5492" w="7404">
                  <a:moveTo>
                    <a:pt x="6712" y="366"/>
                  </a:moveTo>
                  <a:lnTo>
                    <a:pt x="6875" y="407"/>
                  </a:lnTo>
                  <a:lnTo>
                    <a:pt x="6956" y="488"/>
                  </a:lnTo>
                  <a:lnTo>
                    <a:pt x="6997" y="610"/>
                  </a:lnTo>
                  <a:lnTo>
                    <a:pt x="6997" y="773"/>
                  </a:lnTo>
                  <a:lnTo>
                    <a:pt x="6956" y="895"/>
                  </a:lnTo>
                  <a:lnTo>
                    <a:pt x="6875" y="1058"/>
                  </a:lnTo>
                  <a:lnTo>
                    <a:pt x="6712" y="1302"/>
                  </a:lnTo>
                  <a:lnTo>
                    <a:pt x="6509" y="1505"/>
                  </a:lnTo>
                  <a:lnTo>
                    <a:pt x="6305" y="1668"/>
                  </a:lnTo>
                  <a:lnTo>
                    <a:pt x="5817" y="1953"/>
                  </a:lnTo>
                  <a:lnTo>
                    <a:pt x="4760" y="2685"/>
                  </a:lnTo>
                  <a:lnTo>
                    <a:pt x="3458" y="3580"/>
                  </a:lnTo>
                  <a:lnTo>
                    <a:pt x="2116" y="4475"/>
                  </a:lnTo>
                  <a:lnTo>
                    <a:pt x="1546" y="4800"/>
                  </a:lnTo>
                  <a:lnTo>
                    <a:pt x="1262" y="4963"/>
                  </a:lnTo>
                  <a:lnTo>
                    <a:pt x="936" y="5044"/>
                  </a:lnTo>
                  <a:lnTo>
                    <a:pt x="733" y="5125"/>
                  </a:lnTo>
                  <a:lnTo>
                    <a:pt x="489" y="5125"/>
                  </a:lnTo>
                  <a:lnTo>
                    <a:pt x="407" y="5085"/>
                  </a:lnTo>
                  <a:lnTo>
                    <a:pt x="367" y="5003"/>
                  </a:lnTo>
                  <a:lnTo>
                    <a:pt x="367" y="4881"/>
                  </a:lnTo>
                  <a:lnTo>
                    <a:pt x="407" y="4759"/>
                  </a:lnTo>
                  <a:lnTo>
                    <a:pt x="489" y="4637"/>
                  </a:lnTo>
                  <a:lnTo>
                    <a:pt x="733" y="4434"/>
                  </a:lnTo>
                  <a:lnTo>
                    <a:pt x="1140" y="4027"/>
                  </a:lnTo>
                  <a:lnTo>
                    <a:pt x="1994" y="3254"/>
                  </a:lnTo>
                  <a:lnTo>
                    <a:pt x="2889" y="2482"/>
                  </a:lnTo>
                  <a:lnTo>
                    <a:pt x="3824" y="1790"/>
                  </a:lnTo>
                  <a:lnTo>
                    <a:pt x="4719" y="1180"/>
                  </a:lnTo>
                  <a:lnTo>
                    <a:pt x="5167" y="854"/>
                  </a:lnTo>
                  <a:lnTo>
                    <a:pt x="5655" y="610"/>
                  </a:lnTo>
                  <a:lnTo>
                    <a:pt x="5899" y="488"/>
                  </a:lnTo>
                  <a:lnTo>
                    <a:pt x="6183" y="407"/>
                  </a:lnTo>
                  <a:lnTo>
                    <a:pt x="6427" y="366"/>
                  </a:lnTo>
                  <a:close/>
                  <a:moveTo>
                    <a:pt x="6265" y="0"/>
                  </a:moveTo>
                  <a:lnTo>
                    <a:pt x="5980" y="82"/>
                  </a:lnTo>
                  <a:lnTo>
                    <a:pt x="5533" y="244"/>
                  </a:lnTo>
                  <a:lnTo>
                    <a:pt x="5126" y="488"/>
                  </a:lnTo>
                  <a:lnTo>
                    <a:pt x="4312" y="1017"/>
                  </a:lnTo>
                  <a:lnTo>
                    <a:pt x="3092" y="1871"/>
                  </a:lnTo>
                  <a:lnTo>
                    <a:pt x="1912" y="2807"/>
                  </a:lnTo>
                  <a:lnTo>
                    <a:pt x="814" y="3824"/>
                  </a:lnTo>
                  <a:lnTo>
                    <a:pt x="570" y="4027"/>
                  </a:lnTo>
                  <a:lnTo>
                    <a:pt x="285" y="4312"/>
                  </a:lnTo>
                  <a:lnTo>
                    <a:pt x="82" y="4597"/>
                  </a:lnTo>
                  <a:lnTo>
                    <a:pt x="1" y="4719"/>
                  </a:lnTo>
                  <a:lnTo>
                    <a:pt x="1" y="4881"/>
                  </a:lnTo>
                  <a:lnTo>
                    <a:pt x="1" y="5085"/>
                  </a:lnTo>
                  <a:lnTo>
                    <a:pt x="41" y="5207"/>
                  </a:lnTo>
                  <a:lnTo>
                    <a:pt x="123" y="5329"/>
                  </a:lnTo>
                  <a:lnTo>
                    <a:pt x="204" y="5410"/>
                  </a:lnTo>
                  <a:lnTo>
                    <a:pt x="285" y="5451"/>
                  </a:lnTo>
                  <a:lnTo>
                    <a:pt x="407" y="5492"/>
                  </a:lnTo>
                  <a:lnTo>
                    <a:pt x="692" y="5492"/>
                  </a:lnTo>
                  <a:lnTo>
                    <a:pt x="1018" y="5410"/>
                  </a:lnTo>
                  <a:lnTo>
                    <a:pt x="1302" y="5329"/>
                  </a:lnTo>
                  <a:lnTo>
                    <a:pt x="1790" y="5085"/>
                  </a:lnTo>
                  <a:lnTo>
                    <a:pt x="2523" y="4678"/>
                  </a:lnTo>
                  <a:lnTo>
                    <a:pt x="3214" y="4190"/>
                  </a:lnTo>
                  <a:lnTo>
                    <a:pt x="4597" y="3254"/>
                  </a:lnTo>
                  <a:lnTo>
                    <a:pt x="5858" y="2400"/>
                  </a:lnTo>
                  <a:lnTo>
                    <a:pt x="6387" y="2034"/>
                  </a:lnTo>
                  <a:lnTo>
                    <a:pt x="6672" y="1831"/>
                  </a:lnTo>
                  <a:lnTo>
                    <a:pt x="6916" y="1627"/>
                  </a:lnTo>
                  <a:lnTo>
                    <a:pt x="7038" y="1505"/>
                  </a:lnTo>
                  <a:lnTo>
                    <a:pt x="7160" y="1343"/>
                  </a:lnTo>
                  <a:lnTo>
                    <a:pt x="7282" y="1139"/>
                  </a:lnTo>
                  <a:lnTo>
                    <a:pt x="7363" y="936"/>
                  </a:lnTo>
                  <a:lnTo>
                    <a:pt x="7404" y="732"/>
                  </a:lnTo>
                  <a:lnTo>
                    <a:pt x="7404" y="529"/>
                  </a:lnTo>
                  <a:lnTo>
                    <a:pt x="7322" y="366"/>
                  </a:lnTo>
                  <a:lnTo>
                    <a:pt x="7200" y="204"/>
                  </a:lnTo>
                  <a:lnTo>
                    <a:pt x="7078" y="82"/>
                  </a:lnTo>
                  <a:lnTo>
                    <a:pt x="6956" y="41"/>
                  </a:lnTo>
                  <a:lnTo>
                    <a:pt x="679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7"/>
          <p:cNvGrpSpPr/>
          <p:nvPr/>
        </p:nvGrpSpPr>
        <p:grpSpPr>
          <a:xfrm>
            <a:off x="8440811" y="1702902"/>
            <a:ext cx="307124" cy="305294"/>
            <a:chOff x="1026043" y="1162815"/>
            <a:chExt cx="307124" cy="305294"/>
          </a:xfrm>
        </p:grpSpPr>
        <p:sp>
          <p:nvSpPr>
            <p:cNvPr id="240" name="Google Shape;240;p7"/>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7"/>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7"/>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7"/>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7"/>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7"/>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 name="Google Shape;248;p7"/>
          <p:cNvGrpSpPr/>
          <p:nvPr/>
        </p:nvGrpSpPr>
        <p:grpSpPr>
          <a:xfrm>
            <a:off x="3755816" y="324700"/>
            <a:ext cx="309000" cy="305294"/>
            <a:chOff x="8360310" y="1124637"/>
            <a:chExt cx="309000" cy="305294"/>
          </a:xfrm>
        </p:grpSpPr>
        <p:sp>
          <p:nvSpPr>
            <p:cNvPr id="249" name="Google Shape;249;p7"/>
            <p:cNvSpPr/>
            <p:nvPr/>
          </p:nvSpPr>
          <p:spPr>
            <a:xfrm>
              <a:off x="8360310" y="1124637"/>
              <a:ext cx="309000" cy="305294"/>
            </a:xfrm>
            <a:custGeom>
              <a:rect b="b" l="l" r="r" t="t"/>
              <a:pathLst>
                <a:path extrusionOk="0" h="6672" w="6753">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7"/>
            <p:cNvSpPr/>
            <p:nvPr/>
          </p:nvSpPr>
          <p:spPr>
            <a:xfrm>
              <a:off x="8444093" y="1206543"/>
              <a:ext cx="169394" cy="160105"/>
            </a:xfrm>
            <a:custGeom>
              <a:rect b="b" l="l" r="r" t="t"/>
              <a:pathLst>
                <a:path extrusionOk="0" h="3499" w="3702">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7"/>
            <p:cNvSpPr/>
            <p:nvPr/>
          </p:nvSpPr>
          <p:spPr>
            <a:xfrm>
              <a:off x="8535287" y="1236332"/>
              <a:ext cx="18623" cy="18669"/>
            </a:xfrm>
            <a:custGeom>
              <a:rect b="b" l="l" r="r" t="t"/>
              <a:pathLst>
                <a:path extrusionOk="0" h="408" w="407">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7"/>
            <p:cNvSpPr/>
            <p:nvPr/>
          </p:nvSpPr>
          <p:spPr>
            <a:xfrm>
              <a:off x="8492458" y="1241914"/>
              <a:ext cx="18669" cy="18669"/>
            </a:xfrm>
            <a:custGeom>
              <a:rect b="b" l="l" r="r" t="t"/>
              <a:pathLst>
                <a:path extrusionOk="0" h="408" w="408">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7"/>
            <p:cNvSpPr/>
            <p:nvPr/>
          </p:nvSpPr>
          <p:spPr>
            <a:xfrm>
              <a:off x="8477587" y="1290326"/>
              <a:ext cx="16793" cy="18623"/>
            </a:xfrm>
            <a:custGeom>
              <a:rect b="b" l="l" r="r" t="t"/>
              <a:pathLst>
                <a:path extrusionOk="0" h="407" w="367">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7"/>
            <p:cNvSpPr/>
            <p:nvPr/>
          </p:nvSpPr>
          <p:spPr>
            <a:xfrm>
              <a:off x="8516664" y="1318238"/>
              <a:ext cx="16793" cy="18669"/>
            </a:xfrm>
            <a:custGeom>
              <a:rect b="b" l="l" r="r" t="t"/>
              <a:pathLst>
                <a:path extrusionOk="0" h="408" w="367">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7"/>
            <p:cNvSpPr/>
            <p:nvPr/>
          </p:nvSpPr>
          <p:spPr>
            <a:xfrm>
              <a:off x="8561324" y="1280991"/>
              <a:ext cx="16793" cy="16793"/>
            </a:xfrm>
            <a:custGeom>
              <a:rect b="b" l="l" r="r" t="t"/>
              <a:pathLst>
                <a:path extrusionOk="0" h="367" w="367">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7"/>
            <p:cNvSpPr/>
            <p:nvPr/>
          </p:nvSpPr>
          <p:spPr>
            <a:xfrm>
              <a:off x="8522247" y="1271702"/>
              <a:ext cx="16793" cy="18669"/>
            </a:xfrm>
            <a:custGeom>
              <a:rect b="b" l="l" r="r" t="t"/>
              <a:pathLst>
                <a:path extrusionOk="0" h="408" w="367">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7" name="Google Shape;257;p7"/>
          <p:cNvSpPr/>
          <p:nvPr/>
        </p:nvSpPr>
        <p:spPr>
          <a:xfrm>
            <a:off x="5185141" y="251160"/>
            <a:ext cx="303418" cy="305294"/>
          </a:xfrm>
          <a:custGeom>
            <a:rect b="b" l="l" r="r" t="t"/>
            <a:pathLst>
              <a:path extrusionOk="0" h="6672" w="6631">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7"/>
          <p:cNvSpPr/>
          <p:nvPr/>
        </p:nvSpPr>
        <p:spPr>
          <a:xfrm>
            <a:off x="5185140" y="4448334"/>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7"/>
          <p:cNvSpPr/>
          <p:nvPr/>
        </p:nvSpPr>
        <p:spPr>
          <a:xfrm>
            <a:off x="5588575" y="3765557"/>
            <a:ext cx="58" cy="58"/>
          </a:xfrm>
          <a:custGeom>
            <a:rect b="b" l="l" r="r" t="t"/>
            <a:pathLst>
              <a:path extrusionOk="0" h="1" w="1">
                <a:moveTo>
                  <a:pt x="0" y="1"/>
                </a:moveTo>
                <a:lnTo>
                  <a:pt x="0" y="1"/>
                </a:lnTo>
                <a:lnTo>
                  <a:pt x="0" y="1"/>
                </a:lnTo>
                <a:lnTo>
                  <a:pt x="0" y="1"/>
                </a:lnTo>
                <a:lnTo>
                  <a:pt x="0" y="1"/>
                </a:lnTo>
                <a:lnTo>
                  <a:pt x="0" y="1"/>
                </a:lnTo>
                <a:lnTo>
                  <a:pt x="0" y="1"/>
                </a:lnTo>
                <a:lnTo>
                  <a:pt x="0" y="1"/>
                </a:lnTo>
                <a:lnTo>
                  <a:pt x="0" y="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7"/>
          <p:cNvSpPr/>
          <p:nvPr/>
        </p:nvSpPr>
        <p:spPr>
          <a:xfrm>
            <a:off x="215042" y="2282543"/>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1" name="Shape 261"/>
        <p:cNvGrpSpPr/>
        <p:nvPr/>
      </p:nvGrpSpPr>
      <p:grpSpPr>
        <a:xfrm>
          <a:off x="0" y="0"/>
          <a:ext cx="0" cy="0"/>
          <a:chOff x="0" y="0"/>
          <a:chExt cx="0" cy="0"/>
        </a:xfrm>
      </p:grpSpPr>
      <p:sp>
        <p:nvSpPr>
          <p:cNvPr id="262" name="Google Shape;262;p8"/>
          <p:cNvSpPr txBox="1"/>
          <p:nvPr>
            <p:ph type="title"/>
          </p:nvPr>
        </p:nvSpPr>
        <p:spPr>
          <a:xfrm>
            <a:off x="1813950" y="1078500"/>
            <a:ext cx="5516100" cy="25293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63" name="Google Shape;263;p8"/>
          <p:cNvSpPr/>
          <p:nvPr/>
        </p:nvSpPr>
        <p:spPr>
          <a:xfrm>
            <a:off x="-3165309" y="-1785701"/>
            <a:ext cx="5171118" cy="2972279"/>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8"/>
          <p:cNvSpPr/>
          <p:nvPr/>
        </p:nvSpPr>
        <p:spPr>
          <a:xfrm>
            <a:off x="6652416" y="3473499"/>
            <a:ext cx="5171118" cy="2972279"/>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8"/>
          <p:cNvSpPr/>
          <p:nvPr/>
        </p:nvSpPr>
        <p:spPr>
          <a:xfrm>
            <a:off x="2005792" y="556443"/>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8"/>
          <p:cNvSpPr/>
          <p:nvPr/>
        </p:nvSpPr>
        <p:spPr>
          <a:xfrm>
            <a:off x="7971064" y="86773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8"/>
          <p:cNvSpPr/>
          <p:nvPr/>
        </p:nvSpPr>
        <p:spPr>
          <a:xfrm>
            <a:off x="501639" y="443623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8" name="Google Shape;268;p8"/>
          <p:cNvGrpSpPr/>
          <p:nvPr/>
        </p:nvGrpSpPr>
        <p:grpSpPr>
          <a:xfrm rot="-5400000">
            <a:off x="-1004624" y="-1403142"/>
            <a:ext cx="1915490" cy="2459786"/>
            <a:chOff x="2659350" y="1746500"/>
            <a:chExt cx="379350" cy="487125"/>
          </a:xfrm>
        </p:grpSpPr>
        <p:sp>
          <p:nvSpPr>
            <p:cNvPr id="269" name="Google Shape;269;p8"/>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8"/>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8"/>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2" name="Google Shape;272;p8"/>
          <p:cNvSpPr/>
          <p:nvPr/>
        </p:nvSpPr>
        <p:spPr>
          <a:xfrm>
            <a:off x="3564896" y="466609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3" name="Google Shape;273;p8"/>
          <p:cNvGrpSpPr/>
          <p:nvPr/>
        </p:nvGrpSpPr>
        <p:grpSpPr>
          <a:xfrm>
            <a:off x="7693887" y="3395809"/>
            <a:ext cx="2408503" cy="2408503"/>
            <a:chOff x="7349044" y="3624409"/>
            <a:chExt cx="2408503" cy="2408503"/>
          </a:xfrm>
        </p:grpSpPr>
        <p:sp>
          <p:nvSpPr>
            <p:cNvPr id="274" name="Google Shape;274;p8"/>
            <p:cNvSpPr/>
            <p:nvPr/>
          </p:nvSpPr>
          <p:spPr>
            <a:xfrm flipH="1" rot="8100000">
              <a:off x="7661995" y="4016892"/>
              <a:ext cx="1782600" cy="1623537"/>
            </a:xfrm>
            <a:custGeom>
              <a:rect b="b" l="l" r="r" t="t"/>
              <a:pathLst>
                <a:path extrusionOk="0" h="17451" w="19160">
                  <a:moveTo>
                    <a:pt x="9682" y="0"/>
                  </a:moveTo>
                  <a:lnTo>
                    <a:pt x="9600" y="41"/>
                  </a:lnTo>
                  <a:lnTo>
                    <a:pt x="9560" y="82"/>
                  </a:lnTo>
                  <a:lnTo>
                    <a:pt x="7892" y="1668"/>
                  </a:lnTo>
                  <a:lnTo>
                    <a:pt x="6306" y="3295"/>
                  </a:lnTo>
                  <a:lnTo>
                    <a:pt x="5533" y="4109"/>
                  </a:lnTo>
                  <a:lnTo>
                    <a:pt x="4760" y="4963"/>
                  </a:lnTo>
                  <a:lnTo>
                    <a:pt x="4028" y="5858"/>
                  </a:lnTo>
                  <a:lnTo>
                    <a:pt x="3336" y="6753"/>
                  </a:lnTo>
                  <a:lnTo>
                    <a:pt x="2686" y="7688"/>
                  </a:lnTo>
                  <a:lnTo>
                    <a:pt x="2075" y="8624"/>
                  </a:lnTo>
                  <a:lnTo>
                    <a:pt x="1506" y="9600"/>
                  </a:lnTo>
                  <a:lnTo>
                    <a:pt x="1018" y="10617"/>
                  </a:lnTo>
                  <a:lnTo>
                    <a:pt x="611" y="11552"/>
                  </a:lnTo>
                  <a:lnTo>
                    <a:pt x="448" y="12000"/>
                  </a:lnTo>
                  <a:lnTo>
                    <a:pt x="286" y="12488"/>
                  </a:lnTo>
                  <a:lnTo>
                    <a:pt x="164" y="12976"/>
                  </a:lnTo>
                  <a:lnTo>
                    <a:pt x="42" y="13464"/>
                  </a:lnTo>
                  <a:lnTo>
                    <a:pt x="1" y="13993"/>
                  </a:lnTo>
                  <a:lnTo>
                    <a:pt x="1" y="14481"/>
                  </a:lnTo>
                  <a:lnTo>
                    <a:pt x="42" y="14969"/>
                  </a:lnTo>
                  <a:lnTo>
                    <a:pt x="123" y="15417"/>
                  </a:lnTo>
                  <a:lnTo>
                    <a:pt x="286" y="15823"/>
                  </a:lnTo>
                  <a:lnTo>
                    <a:pt x="489" y="16230"/>
                  </a:lnTo>
                  <a:lnTo>
                    <a:pt x="733" y="16556"/>
                  </a:lnTo>
                  <a:lnTo>
                    <a:pt x="1059" y="16881"/>
                  </a:lnTo>
                  <a:lnTo>
                    <a:pt x="1465" y="17125"/>
                  </a:lnTo>
                  <a:lnTo>
                    <a:pt x="1913" y="17288"/>
                  </a:lnTo>
                  <a:lnTo>
                    <a:pt x="2441" y="17410"/>
                  </a:lnTo>
                  <a:lnTo>
                    <a:pt x="2930" y="17450"/>
                  </a:lnTo>
                  <a:lnTo>
                    <a:pt x="3458" y="17369"/>
                  </a:lnTo>
                  <a:lnTo>
                    <a:pt x="3987" y="17288"/>
                  </a:lnTo>
                  <a:lnTo>
                    <a:pt x="4516" y="17125"/>
                  </a:lnTo>
                  <a:lnTo>
                    <a:pt x="5004" y="16922"/>
                  </a:lnTo>
                  <a:lnTo>
                    <a:pt x="5492" y="16678"/>
                  </a:lnTo>
                  <a:lnTo>
                    <a:pt x="5940" y="16434"/>
                  </a:lnTo>
                  <a:lnTo>
                    <a:pt x="7038" y="15783"/>
                  </a:lnTo>
                  <a:lnTo>
                    <a:pt x="7567" y="15498"/>
                  </a:lnTo>
                  <a:lnTo>
                    <a:pt x="8136" y="15213"/>
                  </a:lnTo>
                  <a:lnTo>
                    <a:pt x="8665" y="15051"/>
                  </a:lnTo>
                  <a:lnTo>
                    <a:pt x="9194" y="14888"/>
                  </a:lnTo>
                  <a:lnTo>
                    <a:pt x="10251" y="14644"/>
                  </a:lnTo>
                  <a:lnTo>
                    <a:pt x="11350" y="14481"/>
                  </a:lnTo>
                  <a:lnTo>
                    <a:pt x="12448" y="14278"/>
                  </a:lnTo>
                  <a:lnTo>
                    <a:pt x="13017" y="14156"/>
                  </a:lnTo>
                  <a:lnTo>
                    <a:pt x="13546" y="13993"/>
                  </a:lnTo>
                  <a:lnTo>
                    <a:pt x="14075" y="13830"/>
                  </a:lnTo>
                  <a:lnTo>
                    <a:pt x="14563" y="13627"/>
                  </a:lnTo>
                  <a:lnTo>
                    <a:pt x="15092" y="13342"/>
                  </a:lnTo>
                  <a:lnTo>
                    <a:pt x="15580" y="13017"/>
                  </a:lnTo>
                  <a:lnTo>
                    <a:pt x="16027" y="12651"/>
                  </a:lnTo>
                  <a:lnTo>
                    <a:pt x="16434" y="12244"/>
                  </a:lnTo>
                  <a:lnTo>
                    <a:pt x="16800" y="11837"/>
                  </a:lnTo>
                  <a:lnTo>
                    <a:pt x="17126" y="11390"/>
                  </a:lnTo>
                  <a:lnTo>
                    <a:pt x="17410" y="10902"/>
                  </a:lnTo>
                  <a:lnTo>
                    <a:pt x="17695" y="10413"/>
                  </a:lnTo>
                  <a:lnTo>
                    <a:pt x="17939" y="9885"/>
                  </a:lnTo>
                  <a:lnTo>
                    <a:pt x="18142" y="9356"/>
                  </a:lnTo>
                  <a:lnTo>
                    <a:pt x="18305" y="8786"/>
                  </a:lnTo>
                  <a:lnTo>
                    <a:pt x="18509" y="8258"/>
                  </a:lnTo>
                  <a:lnTo>
                    <a:pt x="18753" y="7119"/>
                  </a:lnTo>
                  <a:lnTo>
                    <a:pt x="18956" y="6020"/>
                  </a:lnTo>
                  <a:lnTo>
                    <a:pt x="19159" y="4759"/>
                  </a:lnTo>
                  <a:lnTo>
                    <a:pt x="19159" y="4678"/>
                  </a:lnTo>
                  <a:lnTo>
                    <a:pt x="19119" y="4637"/>
                  </a:lnTo>
                  <a:lnTo>
                    <a:pt x="18997" y="4556"/>
                  </a:lnTo>
                  <a:lnTo>
                    <a:pt x="18875" y="4556"/>
                  </a:lnTo>
                  <a:lnTo>
                    <a:pt x="18834" y="4597"/>
                  </a:lnTo>
                  <a:lnTo>
                    <a:pt x="18793" y="4678"/>
                  </a:lnTo>
                  <a:lnTo>
                    <a:pt x="18631" y="5776"/>
                  </a:lnTo>
                  <a:lnTo>
                    <a:pt x="18427" y="6915"/>
                  </a:lnTo>
                  <a:lnTo>
                    <a:pt x="18183" y="8014"/>
                  </a:lnTo>
                  <a:lnTo>
                    <a:pt x="18020" y="8583"/>
                  </a:lnTo>
                  <a:lnTo>
                    <a:pt x="17858" y="9112"/>
                  </a:lnTo>
                  <a:lnTo>
                    <a:pt x="17654" y="9641"/>
                  </a:lnTo>
                  <a:lnTo>
                    <a:pt x="17410" y="10129"/>
                  </a:lnTo>
                  <a:lnTo>
                    <a:pt x="17166" y="10658"/>
                  </a:lnTo>
                  <a:lnTo>
                    <a:pt x="16882" y="11105"/>
                  </a:lnTo>
                  <a:lnTo>
                    <a:pt x="16556" y="11552"/>
                  </a:lnTo>
                  <a:lnTo>
                    <a:pt x="16190" y="12000"/>
                  </a:lnTo>
                  <a:lnTo>
                    <a:pt x="15743" y="12407"/>
                  </a:lnTo>
                  <a:lnTo>
                    <a:pt x="15295" y="12732"/>
                  </a:lnTo>
                  <a:lnTo>
                    <a:pt x="14848" y="13057"/>
                  </a:lnTo>
                  <a:lnTo>
                    <a:pt x="14400" y="13301"/>
                  </a:lnTo>
                  <a:lnTo>
                    <a:pt x="13912" y="13505"/>
                  </a:lnTo>
                  <a:lnTo>
                    <a:pt x="13383" y="13668"/>
                  </a:lnTo>
                  <a:lnTo>
                    <a:pt x="12895" y="13790"/>
                  </a:lnTo>
                  <a:lnTo>
                    <a:pt x="12366" y="13912"/>
                  </a:lnTo>
                  <a:lnTo>
                    <a:pt x="11309" y="14115"/>
                  </a:lnTo>
                  <a:lnTo>
                    <a:pt x="10251" y="14278"/>
                  </a:lnTo>
                  <a:lnTo>
                    <a:pt x="9194" y="14522"/>
                  </a:lnTo>
                  <a:lnTo>
                    <a:pt x="8665" y="14644"/>
                  </a:lnTo>
                  <a:lnTo>
                    <a:pt x="8177" y="14847"/>
                  </a:lnTo>
                  <a:lnTo>
                    <a:pt x="7689" y="15051"/>
                  </a:lnTo>
                  <a:lnTo>
                    <a:pt x="7201" y="15254"/>
                  </a:lnTo>
                  <a:lnTo>
                    <a:pt x="6224" y="15823"/>
                  </a:lnTo>
                  <a:lnTo>
                    <a:pt x="5248" y="16393"/>
                  </a:lnTo>
                  <a:lnTo>
                    <a:pt x="4760" y="16637"/>
                  </a:lnTo>
                  <a:lnTo>
                    <a:pt x="4231" y="16840"/>
                  </a:lnTo>
                  <a:lnTo>
                    <a:pt x="3702" y="16962"/>
                  </a:lnTo>
                  <a:lnTo>
                    <a:pt x="3133" y="17044"/>
                  </a:lnTo>
                  <a:lnTo>
                    <a:pt x="2645" y="17044"/>
                  </a:lnTo>
                  <a:lnTo>
                    <a:pt x="2157" y="16962"/>
                  </a:lnTo>
                  <a:lnTo>
                    <a:pt x="1913" y="16922"/>
                  </a:lnTo>
                  <a:lnTo>
                    <a:pt x="1709" y="16800"/>
                  </a:lnTo>
                  <a:lnTo>
                    <a:pt x="1465" y="16718"/>
                  </a:lnTo>
                  <a:lnTo>
                    <a:pt x="1262" y="16556"/>
                  </a:lnTo>
                  <a:lnTo>
                    <a:pt x="977" y="16271"/>
                  </a:lnTo>
                  <a:lnTo>
                    <a:pt x="692" y="15905"/>
                  </a:lnTo>
                  <a:lnTo>
                    <a:pt x="530" y="15498"/>
                  </a:lnTo>
                  <a:lnTo>
                    <a:pt x="408" y="15051"/>
                  </a:lnTo>
                  <a:lnTo>
                    <a:pt x="367" y="14603"/>
                  </a:lnTo>
                  <a:lnTo>
                    <a:pt x="367" y="14115"/>
                  </a:lnTo>
                  <a:lnTo>
                    <a:pt x="408" y="13668"/>
                  </a:lnTo>
                  <a:lnTo>
                    <a:pt x="489" y="13179"/>
                  </a:lnTo>
                  <a:lnTo>
                    <a:pt x="611" y="12732"/>
                  </a:lnTo>
                  <a:lnTo>
                    <a:pt x="733" y="12285"/>
                  </a:lnTo>
                  <a:lnTo>
                    <a:pt x="1059" y="11390"/>
                  </a:lnTo>
                  <a:lnTo>
                    <a:pt x="1506" y="10413"/>
                  </a:lnTo>
                  <a:lnTo>
                    <a:pt x="2035" y="9437"/>
                  </a:lnTo>
                  <a:lnTo>
                    <a:pt x="2604" y="8502"/>
                  </a:lnTo>
                  <a:lnTo>
                    <a:pt x="3174" y="7607"/>
                  </a:lnTo>
                  <a:lnTo>
                    <a:pt x="3824" y="6712"/>
                  </a:lnTo>
                  <a:lnTo>
                    <a:pt x="4516" y="5858"/>
                  </a:lnTo>
                  <a:lnTo>
                    <a:pt x="5207" y="5004"/>
                  </a:lnTo>
                  <a:lnTo>
                    <a:pt x="5940" y="4190"/>
                  </a:lnTo>
                  <a:lnTo>
                    <a:pt x="7485" y="2604"/>
                  </a:lnTo>
                  <a:lnTo>
                    <a:pt x="9031" y="1099"/>
                  </a:lnTo>
                  <a:lnTo>
                    <a:pt x="9804" y="326"/>
                  </a:lnTo>
                  <a:lnTo>
                    <a:pt x="9845" y="244"/>
                  </a:lnTo>
                  <a:lnTo>
                    <a:pt x="9845" y="204"/>
                  </a:lnTo>
                  <a:lnTo>
                    <a:pt x="9845" y="122"/>
                  </a:lnTo>
                  <a:lnTo>
                    <a:pt x="9804" y="82"/>
                  </a:lnTo>
                  <a:lnTo>
                    <a:pt x="9763" y="41"/>
                  </a:lnTo>
                  <a:lnTo>
                    <a:pt x="9682"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8"/>
            <p:cNvSpPr/>
            <p:nvPr/>
          </p:nvSpPr>
          <p:spPr>
            <a:xfrm flipH="1" rot="8100000">
              <a:off x="7872293" y="4243499"/>
              <a:ext cx="1634949" cy="1309454"/>
            </a:xfrm>
            <a:custGeom>
              <a:rect b="b" l="l" r="r" t="t"/>
              <a:pathLst>
                <a:path extrusionOk="0" h="14075" w="17573">
                  <a:moveTo>
                    <a:pt x="14481" y="0"/>
                  </a:moveTo>
                  <a:lnTo>
                    <a:pt x="14400" y="41"/>
                  </a:lnTo>
                  <a:lnTo>
                    <a:pt x="12447" y="1099"/>
                  </a:lnTo>
                  <a:lnTo>
                    <a:pt x="10576" y="2238"/>
                  </a:lnTo>
                  <a:lnTo>
                    <a:pt x="8705" y="3458"/>
                  </a:lnTo>
                  <a:lnTo>
                    <a:pt x="6916" y="4760"/>
                  </a:lnTo>
                  <a:lnTo>
                    <a:pt x="5207" y="6142"/>
                  </a:lnTo>
                  <a:lnTo>
                    <a:pt x="3539" y="7566"/>
                  </a:lnTo>
                  <a:lnTo>
                    <a:pt x="1872" y="9112"/>
                  </a:lnTo>
                  <a:lnTo>
                    <a:pt x="1139" y="9844"/>
                  </a:lnTo>
                  <a:lnTo>
                    <a:pt x="814" y="10251"/>
                  </a:lnTo>
                  <a:lnTo>
                    <a:pt x="489" y="10658"/>
                  </a:lnTo>
                  <a:lnTo>
                    <a:pt x="285" y="11024"/>
                  </a:lnTo>
                  <a:lnTo>
                    <a:pt x="123" y="11471"/>
                  </a:lnTo>
                  <a:lnTo>
                    <a:pt x="41" y="11919"/>
                  </a:lnTo>
                  <a:lnTo>
                    <a:pt x="1" y="12325"/>
                  </a:lnTo>
                  <a:lnTo>
                    <a:pt x="82" y="12773"/>
                  </a:lnTo>
                  <a:lnTo>
                    <a:pt x="123" y="12976"/>
                  </a:lnTo>
                  <a:lnTo>
                    <a:pt x="204" y="13179"/>
                  </a:lnTo>
                  <a:lnTo>
                    <a:pt x="326" y="13342"/>
                  </a:lnTo>
                  <a:lnTo>
                    <a:pt x="448" y="13505"/>
                  </a:lnTo>
                  <a:lnTo>
                    <a:pt x="611" y="13668"/>
                  </a:lnTo>
                  <a:lnTo>
                    <a:pt x="814" y="13830"/>
                  </a:lnTo>
                  <a:lnTo>
                    <a:pt x="1017" y="13912"/>
                  </a:lnTo>
                  <a:lnTo>
                    <a:pt x="1262" y="13993"/>
                  </a:lnTo>
                  <a:lnTo>
                    <a:pt x="1465" y="14034"/>
                  </a:lnTo>
                  <a:lnTo>
                    <a:pt x="1709" y="14074"/>
                  </a:lnTo>
                  <a:lnTo>
                    <a:pt x="2156" y="14034"/>
                  </a:lnTo>
                  <a:lnTo>
                    <a:pt x="2645" y="13952"/>
                  </a:lnTo>
                  <a:lnTo>
                    <a:pt x="3092" y="13790"/>
                  </a:lnTo>
                  <a:lnTo>
                    <a:pt x="3539" y="13627"/>
                  </a:lnTo>
                  <a:lnTo>
                    <a:pt x="4353" y="13220"/>
                  </a:lnTo>
                  <a:lnTo>
                    <a:pt x="6183" y="12407"/>
                  </a:lnTo>
                  <a:lnTo>
                    <a:pt x="7973" y="11512"/>
                  </a:lnTo>
                  <a:lnTo>
                    <a:pt x="9722" y="10576"/>
                  </a:lnTo>
                  <a:lnTo>
                    <a:pt x="10576" y="10088"/>
                  </a:lnTo>
                  <a:lnTo>
                    <a:pt x="11431" y="9559"/>
                  </a:lnTo>
                  <a:lnTo>
                    <a:pt x="12203" y="9031"/>
                  </a:lnTo>
                  <a:lnTo>
                    <a:pt x="12976" y="8461"/>
                  </a:lnTo>
                  <a:lnTo>
                    <a:pt x="13749" y="7851"/>
                  </a:lnTo>
                  <a:lnTo>
                    <a:pt x="14481" y="7241"/>
                  </a:lnTo>
                  <a:lnTo>
                    <a:pt x="15173" y="6549"/>
                  </a:lnTo>
                  <a:lnTo>
                    <a:pt x="15824" y="5858"/>
                  </a:lnTo>
                  <a:lnTo>
                    <a:pt x="16434" y="5126"/>
                  </a:lnTo>
                  <a:lnTo>
                    <a:pt x="17003" y="4353"/>
                  </a:lnTo>
                  <a:lnTo>
                    <a:pt x="17532" y="3539"/>
                  </a:lnTo>
                  <a:lnTo>
                    <a:pt x="17573" y="3458"/>
                  </a:lnTo>
                  <a:lnTo>
                    <a:pt x="17573" y="3417"/>
                  </a:lnTo>
                  <a:lnTo>
                    <a:pt x="17532" y="3336"/>
                  </a:lnTo>
                  <a:lnTo>
                    <a:pt x="17491" y="3295"/>
                  </a:lnTo>
                  <a:lnTo>
                    <a:pt x="17288" y="3295"/>
                  </a:lnTo>
                  <a:lnTo>
                    <a:pt x="17207" y="3377"/>
                  </a:lnTo>
                  <a:lnTo>
                    <a:pt x="16718" y="4149"/>
                  </a:lnTo>
                  <a:lnTo>
                    <a:pt x="16190" y="4882"/>
                  </a:lnTo>
                  <a:lnTo>
                    <a:pt x="15580" y="5573"/>
                  </a:lnTo>
                  <a:lnTo>
                    <a:pt x="14929" y="6265"/>
                  </a:lnTo>
                  <a:lnTo>
                    <a:pt x="14278" y="6915"/>
                  </a:lnTo>
                  <a:lnTo>
                    <a:pt x="13586" y="7525"/>
                  </a:lnTo>
                  <a:lnTo>
                    <a:pt x="12854" y="8095"/>
                  </a:lnTo>
                  <a:lnTo>
                    <a:pt x="12122" y="8624"/>
                  </a:lnTo>
                  <a:lnTo>
                    <a:pt x="11349" y="9153"/>
                  </a:lnTo>
                  <a:lnTo>
                    <a:pt x="10536" y="9641"/>
                  </a:lnTo>
                  <a:lnTo>
                    <a:pt x="9763" y="10129"/>
                  </a:lnTo>
                  <a:lnTo>
                    <a:pt x="8909" y="10617"/>
                  </a:lnTo>
                  <a:lnTo>
                    <a:pt x="7241" y="11471"/>
                  </a:lnTo>
                  <a:lnTo>
                    <a:pt x="5573" y="12285"/>
                  </a:lnTo>
                  <a:lnTo>
                    <a:pt x="3865" y="13057"/>
                  </a:lnTo>
                  <a:lnTo>
                    <a:pt x="2970" y="13464"/>
                  </a:lnTo>
                  <a:lnTo>
                    <a:pt x="2522" y="13586"/>
                  </a:lnTo>
                  <a:lnTo>
                    <a:pt x="2034" y="13668"/>
                  </a:lnTo>
                  <a:lnTo>
                    <a:pt x="1790" y="13708"/>
                  </a:lnTo>
                  <a:lnTo>
                    <a:pt x="1587" y="13668"/>
                  </a:lnTo>
                  <a:lnTo>
                    <a:pt x="1384" y="13627"/>
                  </a:lnTo>
                  <a:lnTo>
                    <a:pt x="1180" y="13546"/>
                  </a:lnTo>
                  <a:lnTo>
                    <a:pt x="977" y="13464"/>
                  </a:lnTo>
                  <a:lnTo>
                    <a:pt x="814" y="13342"/>
                  </a:lnTo>
                  <a:lnTo>
                    <a:pt x="651" y="13179"/>
                  </a:lnTo>
                  <a:lnTo>
                    <a:pt x="529" y="12976"/>
                  </a:lnTo>
                  <a:lnTo>
                    <a:pt x="448" y="12773"/>
                  </a:lnTo>
                  <a:lnTo>
                    <a:pt x="407" y="12529"/>
                  </a:lnTo>
                  <a:lnTo>
                    <a:pt x="367" y="12325"/>
                  </a:lnTo>
                  <a:lnTo>
                    <a:pt x="367" y="12122"/>
                  </a:lnTo>
                  <a:lnTo>
                    <a:pt x="448" y="11674"/>
                  </a:lnTo>
                  <a:lnTo>
                    <a:pt x="570" y="11268"/>
                  </a:lnTo>
                  <a:lnTo>
                    <a:pt x="855" y="10820"/>
                  </a:lnTo>
                  <a:lnTo>
                    <a:pt x="1139" y="10413"/>
                  </a:lnTo>
                  <a:lnTo>
                    <a:pt x="1506" y="10007"/>
                  </a:lnTo>
                  <a:lnTo>
                    <a:pt x="1872" y="9641"/>
                  </a:lnTo>
                  <a:lnTo>
                    <a:pt x="3377" y="8217"/>
                  </a:lnTo>
                  <a:lnTo>
                    <a:pt x="4963" y="6834"/>
                  </a:lnTo>
                  <a:lnTo>
                    <a:pt x="6590" y="5492"/>
                  </a:lnTo>
                  <a:lnTo>
                    <a:pt x="8298" y="4231"/>
                  </a:lnTo>
                  <a:lnTo>
                    <a:pt x="10048" y="3010"/>
                  </a:lnTo>
                  <a:lnTo>
                    <a:pt x="11837" y="1912"/>
                  </a:lnTo>
                  <a:lnTo>
                    <a:pt x="13668" y="855"/>
                  </a:lnTo>
                  <a:lnTo>
                    <a:pt x="14603" y="366"/>
                  </a:lnTo>
                  <a:lnTo>
                    <a:pt x="14644" y="285"/>
                  </a:lnTo>
                  <a:lnTo>
                    <a:pt x="14685" y="244"/>
                  </a:lnTo>
                  <a:lnTo>
                    <a:pt x="14685" y="163"/>
                  </a:lnTo>
                  <a:lnTo>
                    <a:pt x="14644" y="122"/>
                  </a:lnTo>
                  <a:lnTo>
                    <a:pt x="14603" y="41"/>
                  </a:lnTo>
                  <a:lnTo>
                    <a:pt x="14563"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8"/>
            <p:cNvSpPr/>
            <p:nvPr/>
          </p:nvSpPr>
          <p:spPr>
            <a:xfrm flipH="1" rot="8100000">
              <a:off x="8893413" y="4510443"/>
              <a:ext cx="673778" cy="582858"/>
            </a:xfrm>
            <a:custGeom>
              <a:rect b="b" l="l" r="r" t="t"/>
              <a:pathLst>
                <a:path extrusionOk="0" h="6265" w="7242">
                  <a:moveTo>
                    <a:pt x="6224" y="0"/>
                  </a:moveTo>
                  <a:lnTo>
                    <a:pt x="6143" y="41"/>
                  </a:lnTo>
                  <a:lnTo>
                    <a:pt x="3092" y="2319"/>
                  </a:lnTo>
                  <a:lnTo>
                    <a:pt x="1547" y="3498"/>
                  </a:lnTo>
                  <a:lnTo>
                    <a:pt x="896" y="3986"/>
                  </a:lnTo>
                  <a:lnTo>
                    <a:pt x="570" y="4271"/>
                  </a:lnTo>
                  <a:lnTo>
                    <a:pt x="326" y="4556"/>
                  </a:lnTo>
                  <a:lnTo>
                    <a:pt x="164" y="4800"/>
                  </a:lnTo>
                  <a:lnTo>
                    <a:pt x="42" y="5085"/>
                  </a:lnTo>
                  <a:lnTo>
                    <a:pt x="1" y="5410"/>
                  </a:lnTo>
                  <a:lnTo>
                    <a:pt x="82" y="5695"/>
                  </a:lnTo>
                  <a:lnTo>
                    <a:pt x="204" y="5980"/>
                  </a:lnTo>
                  <a:lnTo>
                    <a:pt x="326" y="6061"/>
                  </a:lnTo>
                  <a:lnTo>
                    <a:pt x="448" y="6142"/>
                  </a:lnTo>
                  <a:lnTo>
                    <a:pt x="570" y="6224"/>
                  </a:lnTo>
                  <a:lnTo>
                    <a:pt x="692" y="6264"/>
                  </a:lnTo>
                  <a:lnTo>
                    <a:pt x="977" y="6264"/>
                  </a:lnTo>
                  <a:lnTo>
                    <a:pt x="1181" y="6183"/>
                  </a:lnTo>
                  <a:lnTo>
                    <a:pt x="1343" y="6102"/>
                  </a:lnTo>
                  <a:lnTo>
                    <a:pt x="1709" y="5898"/>
                  </a:lnTo>
                  <a:lnTo>
                    <a:pt x="2482" y="5329"/>
                  </a:lnTo>
                  <a:lnTo>
                    <a:pt x="3987" y="4271"/>
                  </a:lnTo>
                  <a:lnTo>
                    <a:pt x="5614" y="2970"/>
                  </a:lnTo>
                  <a:lnTo>
                    <a:pt x="7160" y="1668"/>
                  </a:lnTo>
                  <a:lnTo>
                    <a:pt x="7241" y="1587"/>
                  </a:lnTo>
                  <a:lnTo>
                    <a:pt x="7241" y="1546"/>
                  </a:lnTo>
                  <a:lnTo>
                    <a:pt x="7201" y="1465"/>
                  </a:lnTo>
                  <a:lnTo>
                    <a:pt x="7160" y="1424"/>
                  </a:lnTo>
                  <a:lnTo>
                    <a:pt x="7038" y="1343"/>
                  </a:lnTo>
                  <a:lnTo>
                    <a:pt x="6997" y="1343"/>
                  </a:lnTo>
                  <a:lnTo>
                    <a:pt x="6916" y="1383"/>
                  </a:lnTo>
                  <a:lnTo>
                    <a:pt x="5655" y="2441"/>
                  </a:lnTo>
                  <a:lnTo>
                    <a:pt x="4394" y="3458"/>
                  </a:lnTo>
                  <a:lnTo>
                    <a:pt x="3092" y="4434"/>
                  </a:lnTo>
                  <a:lnTo>
                    <a:pt x="1750" y="5410"/>
                  </a:lnTo>
                  <a:lnTo>
                    <a:pt x="1465" y="5613"/>
                  </a:lnTo>
                  <a:lnTo>
                    <a:pt x="1140" y="5817"/>
                  </a:lnTo>
                  <a:lnTo>
                    <a:pt x="936" y="5858"/>
                  </a:lnTo>
                  <a:lnTo>
                    <a:pt x="774" y="5898"/>
                  </a:lnTo>
                  <a:lnTo>
                    <a:pt x="611" y="5858"/>
                  </a:lnTo>
                  <a:lnTo>
                    <a:pt x="489" y="5695"/>
                  </a:lnTo>
                  <a:lnTo>
                    <a:pt x="408" y="5573"/>
                  </a:lnTo>
                  <a:lnTo>
                    <a:pt x="367" y="5451"/>
                  </a:lnTo>
                  <a:lnTo>
                    <a:pt x="367" y="5288"/>
                  </a:lnTo>
                  <a:lnTo>
                    <a:pt x="408" y="5166"/>
                  </a:lnTo>
                  <a:lnTo>
                    <a:pt x="530" y="4881"/>
                  </a:lnTo>
                  <a:lnTo>
                    <a:pt x="733" y="4637"/>
                  </a:lnTo>
                  <a:lnTo>
                    <a:pt x="1018" y="4393"/>
                  </a:lnTo>
                  <a:lnTo>
                    <a:pt x="1303" y="4149"/>
                  </a:lnTo>
                  <a:lnTo>
                    <a:pt x="1913" y="3661"/>
                  </a:lnTo>
                  <a:lnTo>
                    <a:pt x="3255" y="2644"/>
                  </a:lnTo>
                  <a:lnTo>
                    <a:pt x="6346" y="366"/>
                  </a:lnTo>
                  <a:lnTo>
                    <a:pt x="6387" y="326"/>
                  </a:lnTo>
                  <a:lnTo>
                    <a:pt x="6428" y="244"/>
                  </a:lnTo>
                  <a:lnTo>
                    <a:pt x="6387" y="122"/>
                  </a:lnTo>
                  <a:lnTo>
                    <a:pt x="6346" y="41"/>
                  </a:lnTo>
                  <a:lnTo>
                    <a:pt x="6265" y="41"/>
                  </a:lnTo>
                  <a:lnTo>
                    <a:pt x="622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8"/>
            <p:cNvSpPr/>
            <p:nvPr/>
          </p:nvSpPr>
          <p:spPr>
            <a:xfrm flipH="1" rot="8100000">
              <a:off x="7985425" y="4705653"/>
              <a:ext cx="688850" cy="510943"/>
            </a:xfrm>
            <a:custGeom>
              <a:rect b="b" l="l" r="r" t="t"/>
              <a:pathLst>
                <a:path extrusionOk="0" h="5492" w="7404">
                  <a:moveTo>
                    <a:pt x="6712" y="366"/>
                  </a:moveTo>
                  <a:lnTo>
                    <a:pt x="6875" y="407"/>
                  </a:lnTo>
                  <a:lnTo>
                    <a:pt x="6956" y="488"/>
                  </a:lnTo>
                  <a:lnTo>
                    <a:pt x="6997" y="610"/>
                  </a:lnTo>
                  <a:lnTo>
                    <a:pt x="6997" y="773"/>
                  </a:lnTo>
                  <a:lnTo>
                    <a:pt x="6956" y="895"/>
                  </a:lnTo>
                  <a:lnTo>
                    <a:pt x="6875" y="1058"/>
                  </a:lnTo>
                  <a:lnTo>
                    <a:pt x="6712" y="1302"/>
                  </a:lnTo>
                  <a:lnTo>
                    <a:pt x="6509" y="1505"/>
                  </a:lnTo>
                  <a:lnTo>
                    <a:pt x="6305" y="1668"/>
                  </a:lnTo>
                  <a:lnTo>
                    <a:pt x="5817" y="1953"/>
                  </a:lnTo>
                  <a:lnTo>
                    <a:pt x="4760" y="2685"/>
                  </a:lnTo>
                  <a:lnTo>
                    <a:pt x="3458" y="3580"/>
                  </a:lnTo>
                  <a:lnTo>
                    <a:pt x="2116" y="4475"/>
                  </a:lnTo>
                  <a:lnTo>
                    <a:pt x="1546" y="4800"/>
                  </a:lnTo>
                  <a:lnTo>
                    <a:pt x="1262" y="4963"/>
                  </a:lnTo>
                  <a:lnTo>
                    <a:pt x="936" y="5044"/>
                  </a:lnTo>
                  <a:lnTo>
                    <a:pt x="733" y="5125"/>
                  </a:lnTo>
                  <a:lnTo>
                    <a:pt x="489" y="5125"/>
                  </a:lnTo>
                  <a:lnTo>
                    <a:pt x="407" y="5085"/>
                  </a:lnTo>
                  <a:lnTo>
                    <a:pt x="367" y="5003"/>
                  </a:lnTo>
                  <a:lnTo>
                    <a:pt x="367" y="4881"/>
                  </a:lnTo>
                  <a:lnTo>
                    <a:pt x="407" y="4759"/>
                  </a:lnTo>
                  <a:lnTo>
                    <a:pt x="489" y="4637"/>
                  </a:lnTo>
                  <a:lnTo>
                    <a:pt x="733" y="4434"/>
                  </a:lnTo>
                  <a:lnTo>
                    <a:pt x="1140" y="4027"/>
                  </a:lnTo>
                  <a:lnTo>
                    <a:pt x="1994" y="3254"/>
                  </a:lnTo>
                  <a:lnTo>
                    <a:pt x="2889" y="2482"/>
                  </a:lnTo>
                  <a:lnTo>
                    <a:pt x="3824" y="1790"/>
                  </a:lnTo>
                  <a:lnTo>
                    <a:pt x="4719" y="1180"/>
                  </a:lnTo>
                  <a:lnTo>
                    <a:pt x="5167" y="854"/>
                  </a:lnTo>
                  <a:lnTo>
                    <a:pt x="5655" y="610"/>
                  </a:lnTo>
                  <a:lnTo>
                    <a:pt x="5899" y="488"/>
                  </a:lnTo>
                  <a:lnTo>
                    <a:pt x="6183" y="407"/>
                  </a:lnTo>
                  <a:lnTo>
                    <a:pt x="6427" y="366"/>
                  </a:lnTo>
                  <a:close/>
                  <a:moveTo>
                    <a:pt x="6265" y="0"/>
                  </a:moveTo>
                  <a:lnTo>
                    <a:pt x="5980" y="82"/>
                  </a:lnTo>
                  <a:lnTo>
                    <a:pt x="5533" y="244"/>
                  </a:lnTo>
                  <a:lnTo>
                    <a:pt x="5126" y="488"/>
                  </a:lnTo>
                  <a:lnTo>
                    <a:pt x="4312" y="1017"/>
                  </a:lnTo>
                  <a:lnTo>
                    <a:pt x="3092" y="1871"/>
                  </a:lnTo>
                  <a:lnTo>
                    <a:pt x="1912" y="2807"/>
                  </a:lnTo>
                  <a:lnTo>
                    <a:pt x="814" y="3824"/>
                  </a:lnTo>
                  <a:lnTo>
                    <a:pt x="570" y="4027"/>
                  </a:lnTo>
                  <a:lnTo>
                    <a:pt x="285" y="4312"/>
                  </a:lnTo>
                  <a:lnTo>
                    <a:pt x="82" y="4597"/>
                  </a:lnTo>
                  <a:lnTo>
                    <a:pt x="1" y="4719"/>
                  </a:lnTo>
                  <a:lnTo>
                    <a:pt x="1" y="4881"/>
                  </a:lnTo>
                  <a:lnTo>
                    <a:pt x="1" y="5085"/>
                  </a:lnTo>
                  <a:lnTo>
                    <a:pt x="41" y="5207"/>
                  </a:lnTo>
                  <a:lnTo>
                    <a:pt x="123" y="5329"/>
                  </a:lnTo>
                  <a:lnTo>
                    <a:pt x="204" y="5410"/>
                  </a:lnTo>
                  <a:lnTo>
                    <a:pt x="285" y="5451"/>
                  </a:lnTo>
                  <a:lnTo>
                    <a:pt x="407" y="5492"/>
                  </a:lnTo>
                  <a:lnTo>
                    <a:pt x="692" y="5492"/>
                  </a:lnTo>
                  <a:lnTo>
                    <a:pt x="1018" y="5410"/>
                  </a:lnTo>
                  <a:lnTo>
                    <a:pt x="1302" y="5329"/>
                  </a:lnTo>
                  <a:lnTo>
                    <a:pt x="1790" y="5085"/>
                  </a:lnTo>
                  <a:lnTo>
                    <a:pt x="2523" y="4678"/>
                  </a:lnTo>
                  <a:lnTo>
                    <a:pt x="3214" y="4190"/>
                  </a:lnTo>
                  <a:lnTo>
                    <a:pt x="4597" y="3254"/>
                  </a:lnTo>
                  <a:lnTo>
                    <a:pt x="5858" y="2400"/>
                  </a:lnTo>
                  <a:lnTo>
                    <a:pt x="6387" y="2034"/>
                  </a:lnTo>
                  <a:lnTo>
                    <a:pt x="6672" y="1831"/>
                  </a:lnTo>
                  <a:lnTo>
                    <a:pt x="6916" y="1627"/>
                  </a:lnTo>
                  <a:lnTo>
                    <a:pt x="7038" y="1505"/>
                  </a:lnTo>
                  <a:lnTo>
                    <a:pt x="7160" y="1343"/>
                  </a:lnTo>
                  <a:lnTo>
                    <a:pt x="7282" y="1139"/>
                  </a:lnTo>
                  <a:lnTo>
                    <a:pt x="7363" y="936"/>
                  </a:lnTo>
                  <a:lnTo>
                    <a:pt x="7404" y="732"/>
                  </a:lnTo>
                  <a:lnTo>
                    <a:pt x="7404" y="529"/>
                  </a:lnTo>
                  <a:lnTo>
                    <a:pt x="7322" y="366"/>
                  </a:lnTo>
                  <a:lnTo>
                    <a:pt x="7200" y="204"/>
                  </a:lnTo>
                  <a:lnTo>
                    <a:pt x="7078" y="82"/>
                  </a:lnTo>
                  <a:lnTo>
                    <a:pt x="6956" y="41"/>
                  </a:lnTo>
                  <a:lnTo>
                    <a:pt x="679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 name="Google Shape;278;p8"/>
          <p:cNvGrpSpPr/>
          <p:nvPr/>
        </p:nvGrpSpPr>
        <p:grpSpPr>
          <a:xfrm>
            <a:off x="1143011" y="3531102"/>
            <a:ext cx="307124" cy="305294"/>
            <a:chOff x="1026043" y="1162815"/>
            <a:chExt cx="307124" cy="305294"/>
          </a:xfrm>
        </p:grpSpPr>
        <p:sp>
          <p:nvSpPr>
            <p:cNvPr id="279" name="Google Shape;279;p8"/>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8"/>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8"/>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8"/>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8"/>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8"/>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8"/>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8"/>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 name="Google Shape;287;p8"/>
          <p:cNvGrpSpPr/>
          <p:nvPr/>
        </p:nvGrpSpPr>
        <p:grpSpPr>
          <a:xfrm>
            <a:off x="7573991" y="2828100"/>
            <a:ext cx="309000" cy="305294"/>
            <a:chOff x="8360310" y="1124637"/>
            <a:chExt cx="309000" cy="305294"/>
          </a:xfrm>
        </p:grpSpPr>
        <p:sp>
          <p:nvSpPr>
            <p:cNvPr id="288" name="Google Shape;288;p8"/>
            <p:cNvSpPr/>
            <p:nvPr/>
          </p:nvSpPr>
          <p:spPr>
            <a:xfrm>
              <a:off x="8360310" y="1124637"/>
              <a:ext cx="309000" cy="305294"/>
            </a:xfrm>
            <a:custGeom>
              <a:rect b="b" l="l" r="r" t="t"/>
              <a:pathLst>
                <a:path extrusionOk="0" h="6672" w="6753">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8"/>
            <p:cNvSpPr/>
            <p:nvPr/>
          </p:nvSpPr>
          <p:spPr>
            <a:xfrm>
              <a:off x="8444093" y="1206543"/>
              <a:ext cx="169394" cy="160105"/>
            </a:xfrm>
            <a:custGeom>
              <a:rect b="b" l="l" r="r" t="t"/>
              <a:pathLst>
                <a:path extrusionOk="0" h="3499" w="3702">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8"/>
            <p:cNvSpPr/>
            <p:nvPr/>
          </p:nvSpPr>
          <p:spPr>
            <a:xfrm>
              <a:off x="8535287" y="1236332"/>
              <a:ext cx="18623" cy="18669"/>
            </a:xfrm>
            <a:custGeom>
              <a:rect b="b" l="l" r="r" t="t"/>
              <a:pathLst>
                <a:path extrusionOk="0" h="408" w="407">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8"/>
            <p:cNvSpPr/>
            <p:nvPr/>
          </p:nvSpPr>
          <p:spPr>
            <a:xfrm>
              <a:off x="8492458" y="1241914"/>
              <a:ext cx="18669" cy="18669"/>
            </a:xfrm>
            <a:custGeom>
              <a:rect b="b" l="l" r="r" t="t"/>
              <a:pathLst>
                <a:path extrusionOk="0" h="408" w="408">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8"/>
            <p:cNvSpPr/>
            <p:nvPr/>
          </p:nvSpPr>
          <p:spPr>
            <a:xfrm>
              <a:off x="8477587" y="1290326"/>
              <a:ext cx="16793" cy="18623"/>
            </a:xfrm>
            <a:custGeom>
              <a:rect b="b" l="l" r="r" t="t"/>
              <a:pathLst>
                <a:path extrusionOk="0" h="407" w="367">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8"/>
            <p:cNvSpPr/>
            <p:nvPr/>
          </p:nvSpPr>
          <p:spPr>
            <a:xfrm>
              <a:off x="8516664" y="1318238"/>
              <a:ext cx="16793" cy="18669"/>
            </a:xfrm>
            <a:custGeom>
              <a:rect b="b" l="l" r="r" t="t"/>
              <a:pathLst>
                <a:path extrusionOk="0" h="408" w="367">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8"/>
            <p:cNvSpPr/>
            <p:nvPr/>
          </p:nvSpPr>
          <p:spPr>
            <a:xfrm>
              <a:off x="8561324" y="1280991"/>
              <a:ext cx="16793" cy="16793"/>
            </a:xfrm>
            <a:custGeom>
              <a:rect b="b" l="l" r="r" t="t"/>
              <a:pathLst>
                <a:path extrusionOk="0" h="367" w="367">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8"/>
            <p:cNvSpPr/>
            <p:nvPr/>
          </p:nvSpPr>
          <p:spPr>
            <a:xfrm>
              <a:off x="8522247" y="1271702"/>
              <a:ext cx="16793" cy="18669"/>
            </a:xfrm>
            <a:custGeom>
              <a:rect b="b" l="l" r="r" t="t"/>
              <a:pathLst>
                <a:path extrusionOk="0" h="408" w="367">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6" name="Google Shape;296;p8"/>
          <p:cNvSpPr/>
          <p:nvPr/>
        </p:nvSpPr>
        <p:spPr>
          <a:xfrm>
            <a:off x="3880866" y="477360"/>
            <a:ext cx="303418" cy="305294"/>
          </a:xfrm>
          <a:custGeom>
            <a:rect b="b" l="l" r="r" t="t"/>
            <a:pathLst>
              <a:path extrusionOk="0" h="6672" w="6631">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8"/>
          <p:cNvSpPr/>
          <p:nvPr/>
        </p:nvSpPr>
        <p:spPr>
          <a:xfrm>
            <a:off x="5521740" y="4132834"/>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8"/>
          <p:cNvSpPr/>
          <p:nvPr/>
        </p:nvSpPr>
        <p:spPr>
          <a:xfrm>
            <a:off x="215042" y="2282543"/>
            <a:ext cx="85658" cy="85658"/>
          </a:xfrm>
          <a:custGeom>
            <a:rect b="b" l="l" r="r" t="t"/>
            <a:pathLst>
              <a:path extrusionOk="0" h="1872" w="1872">
                <a:moveTo>
                  <a:pt x="733" y="1"/>
                </a:moveTo>
                <a:lnTo>
                  <a:pt x="489" y="82"/>
                </a:lnTo>
                <a:lnTo>
                  <a:pt x="286" y="245"/>
                </a:lnTo>
                <a:lnTo>
                  <a:pt x="123" y="448"/>
                </a:lnTo>
                <a:lnTo>
                  <a:pt x="1" y="692"/>
                </a:lnTo>
                <a:lnTo>
                  <a:pt x="1" y="936"/>
                </a:lnTo>
                <a:lnTo>
                  <a:pt x="41" y="1221"/>
                </a:lnTo>
                <a:lnTo>
                  <a:pt x="164" y="1424"/>
                </a:lnTo>
                <a:lnTo>
                  <a:pt x="245" y="1587"/>
                </a:lnTo>
                <a:lnTo>
                  <a:pt x="367" y="1668"/>
                </a:lnTo>
                <a:lnTo>
                  <a:pt x="489" y="1750"/>
                </a:lnTo>
                <a:lnTo>
                  <a:pt x="652" y="1831"/>
                </a:lnTo>
                <a:lnTo>
                  <a:pt x="774" y="1872"/>
                </a:lnTo>
                <a:lnTo>
                  <a:pt x="1099" y="1872"/>
                </a:lnTo>
                <a:lnTo>
                  <a:pt x="1262" y="1831"/>
                </a:lnTo>
                <a:lnTo>
                  <a:pt x="1384" y="1790"/>
                </a:lnTo>
                <a:lnTo>
                  <a:pt x="1546" y="1709"/>
                </a:lnTo>
                <a:lnTo>
                  <a:pt x="1628" y="1587"/>
                </a:lnTo>
                <a:lnTo>
                  <a:pt x="1750" y="1465"/>
                </a:lnTo>
                <a:lnTo>
                  <a:pt x="1831" y="1302"/>
                </a:lnTo>
                <a:lnTo>
                  <a:pt x="1872" y="1140"/>
                </a:lnTo>
                <a:lnTo>
                  <a:pt x="1872" y="977"/>
                </a:lnTo>
                <a:lnTo>
                  <a:pt x="1872" y="773"/>
                </a:lnTo>
                <a:lnTo>
                  <a:pt x="1831" y="651"/>
                </a:lnTo>
                <a:lnTo>
                  <a:pt x="1750" y="489"/>
                </a:lnTo>
                <a:lnTo>
                  <a:pt x="1669" y="367"/>
                </a:lnTo>
                <a:lnTo>
                  <a:pt x="1546" y="245"/>
                </a:lnTo>
                <a:lnTo>
                  <a:pt x="1302"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8"/>
          <p:cNvSpPr/>
          <p:nvPr/>
        </p:nvSpPr>
        <p:spPr>
          <a:xfrm>
            <a:off x="6247071" y="78449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00" name="Shape 300"/>
        <p:cNvGrpSpPr/>
        <p:nvPr/>
      </p:nvGrpSpPr>
      <p:grpSpPr>
        <a:xfrm>
          <a:off x="0" y="0"/>
          <a:ext cx="0" cy="0"/>
          <a:chOff x="0" y="0"/>
          <a:chExt cx="0" cy="0"/>
        </a:xfrm>
      </p:grpSpPr>
      <p:sp>
        <p:nvSpPr>
          <p:cNvPr id="301" name="Google Shape;301;p9"/>
          <p:cNvSpPr/>
          <p:nvPr/>
        </p:nvSpPr>
        <p:spPr>
          <a:xfrm flipH="1">
            <a:off x="4980018" y="1257073"/>
            <a:ext cx="6248884" cy="3591762"/>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9"/>
          <p:cNvSpPr txBox="1"/>
          <p:nvPr>
            <p:ph idx="1" type="subTitle"/>
          </p:nvPr>
        </p:nvSpPr>
        <p:spPr>
          <a:xfrm>
            <a:off x="4353425" y="2391750"/>
            <a:ext cx="4070700" cy="132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900"/>
              <a:buNone/>
              <a:defRPr sz="1500"/>
            </a:lvl1pPr>
            <a:lvl2pPr lvl="1" rtl="0" algn="ctr">
              <a:lnSpc>
                <a:spcPct val="100000"/>
              </a:lnSpc>
              <a:spcBef>
                <a:spcPts val="1600"/>
              </a:spcBef>
              <a:spcAft>
                <a:spcPts val="0"/>
              </a:spcAft>
              <a:buSzPts val="1900"/>
              <a:buNone/>
              <a:defRPr sz="1900"/>
            </a:lvl2pPr>
            <a:lvl3pPr lvl="2" rtl="0" algn="ctr">
              <a:lnSpc>
                <a:spcPct val="100000"/>
              </a:lnSpc>
              <a:spcBef>
                <a:spcPts val="1600"/>
              </a:spcBef>
              <a:spcAft>
                <a:spcPts val="0"/>
              </a:spcAft>
              <a:buSzPts val="1900"/>
              <a:buNone/>
              <a:defRPr sz="1900"/>
            </a:lvl3pPr>
            <a:lvl4pPr lvl="3" rtl="0" algn="ctr">
              <a:lnSpc>
                <a:spcPct val="100000"/>
              </a:lnSpc>
              <a:spcBef>
                <a:spcPts val="1600"/>
              </a:spcBef>
              <a:spcAft>
                <a:spcPts val="0"/>
              </a:spcAft>
              <a:buSzPts val="1900"/>
              <a:buNone/>
              <a:defRPr sz="1900"/>
            </a:lvl4pPr>
            <a:lvl5pPr lvl="4" rtl="0" algn="ctr">
              <a:lnSpc>
                <a:spcPct val="100000"/>
              </a:lnSpc>
              <a:spcBef>
                <a:spcPts val="1600"/>
              </a:spcBef>
              <a:spcAft>
                <a:spcPts val="0"/>
              </a:spcAft>
              <a:buSzPts val="1900"/>
              <a:buNone/>
              <a:defRPr sz="1900"/>
            </a:lvl5pPr>
            <a:lvl6pPr lvl="5" rtl="0" algn="ctr">
              <a:lnSpc>
                <a:spcPct val="100000"/>
              </a:lnSpc>
              <a:spcBef>
                <a:spcPts val="1600"/>
              </a:spcBef>
              <a:spcAft>
                <a:spcPts val="0"/>
              </a:spcAft>
              <a:buSzPts val="1900"/>
              <a:buNone/>
              <a:defRPr sz="1900"/>
            </a:lvl6pPr>
            <a:lvl7pPr lvl="6" rtl="0" algn="ctr">
              <a:lnSpc>
                <a:spcPct val="100000"/>
              </a:lnSpc>
              <a:spcBef>
                <a:spcPts val="1600"/>
              </a:spcBef>
              <a:spcAft>
                <a:spcPts val="0"/>
              </a:spcAft>
              <a:buSzPts val="1900"/>
              <a:buNone/>
              <a:defRPr sz="1900"/>
            </a:lvl7pPr>
            <a:lvl8pPr lvl="7" rtl="0" algn="ctr">
              <a:lnSpc>
                <a:spcPct val="100000"/>
              </a:lnSpc>
              <a:spcBef>
                <a:spcPts val="1600"/>
              </a:spcBef>
              <a:spcAft>
                <a:spcPts val="0"/>
              </a:spcAft>
              <a:buSzPts val="1900"/>
              <a:buNone/>
              <a:defRPr sz="1900"/>
            </a:lvl8pPr>
            <a:lvl9pPr lvl="8" rtl="0" algn="ctr">
              <a:lnSpc>
                <a:spcPct val="100000"/>
              </a:lnSpc>
              <a:spcBef>
                <a:spcPts val="1600"/>
              </a:spcBef>
              <a:spcAft>
                <a:spcPts val="1600"/>
              </a:spcAft>
              <a:buSzPts val="1900"/>
              <a:buNone/>
              <a:defRPr sz="1900"/>
            </a:lvl9pPr>
          </a:lstStyle>
          <a:p/>
        </p:txBody>
      </p:sp>
      <p:sp>
        <p:nvSpPr>
          <p:cNvPr id="303" name="Google Shape;303;p9"/>
          <p:cNvSpPr txBox="1"/>
          <p:nvPr>
            <p:ph type="title"/>
          </p:nvPr>
        </p:nvSpPr>
        <p:spPr>
          <a:xfrm>
            <a:off x="4353450" y="1629175"/>
            <a:ext cx="4070700" cy="629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900"/>
              <a:buNone/>
              <a:defRPr sz="42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p:txBody>
      </p:sp>
      <p:sp>
        <p:nvSpPr>
          <p:cNvPr id="304" name="Google Shape;304;p9"/>
          <p:cNvSpPr/>
          <p:nvPr/>
        </p:nvSpPr>
        <p:spPr>
          <a:xfrm flipH="1">
            <a:off x="-1801179" y="3473499"/>
            <a:ext cx="5171118" cy="2972279"/>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9"/>
          <p:cNvSpPr/>
          <p:nvPr/>
        </p:nvSpPr>
        <p:spPr>
          <a:xfrm flipH="1">
            <a:off x="3543498" y="552738"/>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6" name="Google Shape;306;p9"/>
          <p:cNvGrpSpPr/>
          <p:nvPr/>
        </p:nvGrpSpPr>
        <p:grpSpPr>
          <a:xfrm flipH="1">
            <a:off x="4505376" y="672834"/>
            <a:ext cx="474643" cy="301588"/>
            <a:chOff x="7593894" y="395296"/>
            <a:chExt cx="474643" cy="301588"/>
          </a:xfrm>
        </p:grpSpPr>
        <p:sp>
          <p:nvSpPr>
            <p:cNvPr id="307" name="Google Shape;307;p9"/>
            <p:cNvSpPr/>
            <p:nvPr/>
          </p:nvSpPr>
          <p:spPr>
            <a:xfrm>
              <a:off x="7603183" y="404585"/>
              <a:ext cx="456065" cy="282964"/>
            </a:xfrm>
            <a:custGeom>
              <a:rect b="b" l="l" r="r" t="t"/>
              <a:pathLst>
                <a:path extrusionOk="0" h="6184" w="9967">
                  <a:moveTo>
                    <a:pt x="4678" y="1"/>
                  </a:moveTo>
                  <a:lnTo>
                    <a:pt x="4394" y="42"/>
                  </a:lnTo>
                  <a:lnTo>
                    <a:pt x="4109" y="164"/>
                  </a:lnTo>
                  <a:lnTo>
                    <a:pt x="3824" y="286"/>
                  </a:lnTo>
                  <a:lnTo>
                    <a:pt x="3540" y="448"/>
                  </a:lnTo>
                  <a:lnTo>
                    <a:pt x="3336" y="692"/>
                  </a:lnTo>
                  <a:lnTo>
                    <a:pt x="3133" y="936"/>
                  </a:lnTo>
                  <a:lnTo>
                    <a:pt x="2970" y="1181"/>
                  </a:lnTo>
                  <a:lnTo>
                    <a:pt x="2848" y="1465"/>
                  </a:lnTo>
                  <a:lnTo>
                    <a:pt x="2767" y="1750"/>
                  </a:lnTo>
                  <a:lnTo>
                    <a:pt x="2685" y="2075"/>
                  </a:lnTo>
                  <a:lnTo>
                    <a:pt x="2645" y="2360"/>
                  </a:lnTo>
                  <a:lnTo>
                    <a:pt x="2645" y="2686"/>
                  </a:lnTo>
                  <a:lnTo>
                    <a:pt x="2685" y="3011"/>
                  </a:lnTo>
                  <a:lnTo>
                    <a:pt x="2441" y="2848"/>
                  </a:lnTo>
                  <a:lnTo>
                    <a:pt x="2197" y="2767"/>
                  </a:lnTo>
                  <a:lnTo>
                    <a:pt x="1953" y="2686"/>
                  </a:lnTo>
                  <a:lnTo>
                    <a:pt x="1424" y="2686"/>
                  </a:lnTo>
                  <a:lnTo>
                    <a:pt x="1180" y="2767"/>
                  </a:lnTo>
                  <a:lnTo>
                    <a:pt x="936" y="2848"/>
                  </a:lnTo>
                  <a:lnTo>
                    <a:pt x="692" y="2970"/>
                  </a:lnTo>
                  <a:lnTo>
                    <a:pt x="570" y="3092"/>
                  </a:lnTo>
                  <a:lnTo>
                    <a:pt x="407" y="3214"/>
                  </a:lnTo>
                  <a:lnTo>
                    <a:pt x="204" y="3540"/>
                  </a:lnTo>
                  <a:lnTo>
                    <a:pt x="41" y="3906"/>
                  </a:lnTo>
                  <a:lnTo>
                    <a:pt x="1" y="4272"/>
                  </a:lnTo>
                  <a:lnTo>
                    <a:pt x="1" y="4679"/>
                  </a:lnTo>
                  <a:lnTo>
                    <a:pt x="82" y="5045"/>
                  </a:lnTo>
                  <a:lnTo>
                    <a:pt x="285" y="5370"/>
                  </a:lnTo>
                  <a:lnTo>
                    <a:pt x="407" y="5533"/>
                  </a:lnTo>
                  <a:lnTo>
                    <a:pt x="529" y="5655"/>
                  </a:lnTo>
                  <a:lnTo>
                    <a:pt x="814" y="5858"/>
                  </a:lnTo>
                  <a:lnTo>
                    <a:pt x="1180" y="6021"/>
                  </a:lnTo>
                  <a:lnTo>
                    <a:pt x="1587" y="6102"/>
                  </a:lnTo>
                  <a:lnTo>
                    <a:pt x="1994" y="6143"/>
                  </a:lnTo>
                  <a:lnTo>
                    <a:pt x="2848" y="6184"/>
                  </a:lnTo>
                  <a:lnTo>
                    <a:pt x="3580" y="6143"/>
                  </a:lnTo>
                  <a:lnTo>
                    <a:pt x="4678" y="6143"/>
                  </a:lnTo>
                  <a:lnTo>
                    <a:pt x="5736" y="6102"/>
                  </a:lnTo>
                  <a:lnTo>
                    <a:pt x="6834" y="6021"/>
                  </a:lnTo>
                  <a:lnTo>
                    <a:pt x="7892" y="5899"/>
                  </a:lnTo>
                  <a:lnTo>
                    <a:pt x="8543" y="5818"/>
                  </a:lnTo>
                  <a:lnTo>
                    <a:pt x="8868" y="5736"/>
                  </a:lnTo>
                  <a:lnTo>
                    <a:pt x="9153" y="5614"/>
                  </a:lnTo>
                  <a:lnTo>
                    <a:pt x="9438" y="5452"/>
                  </a:lnTo>
                  <a:lnTo>
                    <a:pt x="9682" y="5248"/>
                  </a:lnTo>
                  <a:lnTo>
                    <a:pt x="9844" y="5045"/>
                  </a:lnTo>
                  <a:lnTo>
                    <a:pt x="9926" y="4760"/>
                  </a:lnTo>
                  <a:lnTo>
                    <a:pt x="9966" y="4557"/>
                  </a:lnTo>
                  <a:lnTo>
                    <a:pt x="9966" y="4353"/>
                  </a:lnTo>
                  <a:lnTo>
                    <a:pt x="9885" y="4150"/>
                  </a:lnTo>
                  <a:lnTo>
                    <a:pt x="9804" y="3946"/>
                  </a:lnTo>
                  <a:lnTo>
                    <a:pt x="9682" y="3784"/>
                  </a:lnTo>
                  <a:lnTo>
                    <a:pt x="9560" y="3662"/>
                  </a:lnTo>
                  <a:lnTo>
                    <a:pt x="9397" y="3499"/>
                  </a:lnTo>
                  <a:lnTo>
                    <a:pt x="9234" y="3418"/>
                  </a:lnTo>
                  <a:lnTo>
                    <a:pt x="9031" y="3336"/>
                  </a:lnTo>
                  <a:lnTo>
                    <a:pt x="8827" y="3296"/>
                  </a:lnTo>
                  <a:lnTo>
                    <a:pt x="8421" y="3296"/>
                  </a:lnTo>
                  <a:lnTo>
                    <a:pt x="8014" y="3418"/>
                  </a:lnTo>
                  <a:lnTo>
                    <a:pt x="7648" y="3580"/>
                  </a:lnTo>
                  <a:lnTo>
                    <a:pt x="7729" y="3458"/>
                  </a:lnTo>
                  <a:lnTo>
                    <a:pt x="7770" y="3296"/>
                  </a:lnTo>
                  <a:lnTo>
                    <a:pt x="7811" y="3011"/>
                  </a:lnTo>
                  <a:lnTo>
                    <a:pt x="7729" y="2726"/>
                  </a:lnTo>
                  <a:lnTo>
                    <a:pt x="7648" y="2564"/>
                  </a:lnTo>
                  <a:lnTo>
                    <a:pt x="7566" y="2441"/>
                  </a:lnTo>
                  <a:lnTo>
                    <a:pt x="7444" y="2360"/>
                  </a:lnTo>
                  <a:lnTo>
                    <a:pt x="7322" y="2279"/>
                  </a:lnTo>
                  <a:lnTo>
                    <a:pt x="7038" y="2157"/>
                  </a:lnTo>
                  <a:lnTo>
                    <a:pt x="6590" y="2157"/>
                  </a:lnTo>
                  <a:lnTo>
                    <a:pt x="6428" y="2197"/>
                  </a:lnTo>
                  <a:lnTo>
                    <a:pt x="6550" y="1913"/>
                  </a:lnTo>
                  <a:lnTo>
                    <a:pt x="6550" y="1628"/>
                  </a:lnTo>
                  <a:lnTo>
                    <a:pt x="6550" y="1303"/>
                  </a:lnTo>
                  <a:lnTo>
                    <a:pt x="6428" y="1018"/>
                  </a:lnTo>
                  <a:lnTo>
                    <a:pt x="6306" y="733"/>
                  </a:lnTo>
                  <a:lnTo>
                    <a:pt x="6102" y="489"/>
                  </a:lnTo>
                  <a:lnTo>
                    <a:pt x="5858" y="286"/>
                  </a:lnTo>
                  <a:lnTo>
                    <a:pt x="5614" y="164"/>
                  </a:lnTo>
                  <a:lnTo>
                    <a:pt x="5289" y="42"/>
                  </a:lnTo>
                  <a:lnTo>
                    <a:pt x="50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9"/>
            <p:cNvSpPr/>
            <p:nvPr/>
          </p:nvSpPr>
          <p:spPr>
            <a:xfrm>
              <a:off x="7593894" y="395296"/>
              <a:ext cx="474643" cy="301588"/>
            </a:xfrm>
            <a:custGeom>
              <a:rect b="b" l="l" r="r" t="t"/>
              <a:pathLst>
                <a:path extrusionOk="0" h="6591" w="10373">
                  <a:moveTo>
                    <a:pt x="5329" y="407"/>
                  </a:moveTo>
                  <a:lnTo>
                    <a:pt x="5532" y="448"/>
                  </a:lnTo>
                  <a:lnTo>
                    <a:pt x="5695" y="529"/>
                  </a:lnTo>
                  <a:lnTo>
                    <a:pt x="5858" y="611"/>
                  </a:lnTo>
                  <a:lnTo>
                    <a:pt x="6020" y="733"/>
                  </a:lnTo>
                  <a:lnTo>
                    <a:pt x="6183" y="855"/>
                  </a:lnTo>
                  <a:lnTo>
                    <a:pt x="6305" y="1017"/>
                  </a:lnTo>
                  <a:lnTo>
                    <a:pt x="6386" y="1180"/>
                  </a:lnTo>
                  <a:lnTo>
                    <a:pt x="6468" y="1384"/>
                  </a:lnTo>
                  <a:lnTo>
                    <a:pt x="6549" y="1546"/>
                  </a:lnTo>
                  <a:lnTo>
                    <a:pt x="6549" y="1750"/>
                  </a:lnTo>
                  <a:lnTo>
                    <a:pt x="6549" y="1953"/>
                  </a:lnTo>
                  <a:lnTo>
                    <a:pt x="6549" y="2116"/>
                  </a:lnTo>
                  <a:lnTo>
                    <a:pt x="6468" y="2319"/>
                  </a:lnTo>
                  <a:lnTo>
                    <a:pt x="6468" y="2441"/>
                  </a:lnTo>
                  <a:lnTo>
                    <a:pt x="6509" y="2522"/>
                  </a:lnTo>
                  <a:lnTo>
                    <a:pt x="6590" y="2604"/>
                  </a:lnTo>
                  <a:lnTo>
                    <a:pt x="6712" y="2604"/>
                  </a:lnTo>
                  <a:lnTo>
                    <a:pt x="6956" y="2563"/>
                  </a:lnTo>
                  <a:lnTo>
                    <a:pt x="7200" y="2563"/>
                  </a:lnTo>
                  <a:lnTo>
                    <a:pt x="7403" y="2644"/>
                  </a:lnTo>
                  <a:lnTo>
                    <a:pt x="7607" y="2807"/>
                  </a:lnTo>
                  <a:lnTo>
                    <a:pt x="7729" y="2970"/>
                  </a:lnTo>
                  <a:lnTo>
                    <a:pt x="7810" y="3214"/>
                  </a:lnTo>
                  <a:lnTo>
                    <a:pt x="7769" y="3458"/>
                  </a:lnTo>
                  <a:lnTo>
                    <a:pt x="7688" y="3702"/>
                  </a:lnTo>
                  <a:lnTo>
                    <a:pt x="7647" y="3783"/>
                  </a:lnTo>
                  <a:lnTo>
                    <a:pt x="7647" y="3824"/>
                  </a:lnTo>
                  <a:lnTo>
                    <a:pt x="7729" y="3946"/>
                  </a:lnTo>
                  <a:lnTo>
                    <a:pt x="7851" y="3987"/>
                  </a:lnTo>
                  <a:lnTo>
                    <a:pt x="7973" y="3987"/>
                  </a:lnTo>
                  <a:lnTo>
                    <a:pt x="8298" y="3824"/>
                  </a:lnTo>
                  <a:lnTo>
                    <a:pt x="8624" y="3702"/>
                  </a:lnTo>
                  <a:lnTo>
                    <a:pt x="8990" y="3702"/>
                  </a:lnTo>
                  <a:lnTo>
                    <a:pt x="9152" y="3743"/>
                  </a:lnTo>
                  <a:lnTo>
                    <a:pt x="9356" y="3824"/>
                  </a:lnTo>
                  <a:lnTo>
                    <a:pt x="9478" y="3865"/>
                  </a:lnTo>
                  <a:lnTo>
                    <a:pt x="9641" y="3987"/>
                  </a:lnTo>
                  <a:lnTo>
                    <a:pt x="9722" y="4109"/>
                  </a:lnTo>
                  <a:lnTo>
                    <a:pt x="9844" y="4231"/>
                  </a:lnTo>
                  <a:lnTo>
                    <a:pt x="9925" y="4394"/>
                  </a:lnTo>
                  <a:lnTo>
                    <a:pt x="9966" y="4556"/>
                  </a:lnTo>
                  <a:lnTo>
                    <a:pt x="9966" y="4719"/>
                  </a:lnTo>
                  <a:lnTo>
                    <a:pt x="9966" y="4882"/>
                  </a:lnTo>
                  <a:lnTo>
                    <a:pt x="9844" y="5166"/>
                  </a:lnTo>
                  <a:lnTo>
                    <a:pt x="9681" y="5370"/>
                  </a:lnTo>
                  <a:lnTo>
                    <a:pt x="9478" y="5532"/>
                  </a:lnTo>
                  <a:lnTo>
                    <a:pt x="9193" y="5655"/>
                  </a:lnTo>
                  <a:lnTo>
                    <a:pt x="8949" y="5777"/>
                  </a:lnTo>
                  <a:lnTo>
                    <a:pt x="8624" y="5858"/>
                  </a:lnTo>
                  <a:lnTo>
                    <a:pt x="8095" y="5939"/>
                  </a:lnTo>
                  <a:lnTo>
                    <a:pt x="8014" y="5939"/>
                  </a:lnTo>
                  <a:lnTo>
                    <a:pt x="8005" y="5947"/>
                  </a:lnTo>
                  <a:lnTo>
                    <a:pt x="8005" y="5947"/>
                  </a:lnTo>
                  <a:lnTo>
                    <a:pt x="6753" y="6061"/>
                  </a:lnTo>
                  <a:lnTo>
                    <a:pt x="5410" y="6143"/>
                  </a:lnTo>
                  <a:lnTo>
                    <a:pt x="4068" y="6183"/>
                  </a:lnTo>
                  <a:lnTo>
                    <a:pt x="2685" y="6183"/>
                  </a:lnTo>
                  <a:lnTo>
                    <a:pt x="2197" y="6143"/>
                  </a:lnTo>
                  <a:lnTo>
                    <a:pt x="1668" y="6102"/>
                  </a:lnTo>
                  <a:lnTo>
                    <a:pt x="1424" y="6021"/>
                  </a:lnTo>
                  <a:lnTo>
                    <a:pt x="1180" y="5939"/>
                  </a:lnTo>
                  <a:lnTo>
                    <a:pt x="977" y="5817"/>
                  </a:lnTo>
                  <a:lnTo>
                    <a:pt x="773" y="5655"/>
                  </a:lnTo>
                  <a:lnTo>
                    <a:pt x="610" y="5451"/>
                  </a:lnTo>
                  <a:lnTo>
                    <a:pt x="529" y="5248"/>
                  </a:lnTo>
                  <a:lnTo>
                    <a:pt x="448" y="5004"/>
                  </a:lnTo>
                  <a:lnTo>
                    <a:pt x="407" y="4800"/>
                  </a:lnTo>
                  <a:lnTo>
                    <a:pt x="407" y="4556"/>
                  </a:lnTo>
                  <a:lnTo>
                    <a:pt x="407" y="4312"/>
                  </a:lnTo>
                  <a:lnTo>
                    <a:pt x="488" y="4068"/>
                  </a:lnTo>
                  <a:lnTo>
                    <a:pt x="570" y="3865"/>
                  </a:lnTo>
                  <a:lnTo>
                    <a:pt x="773" y="3580"/>
                  </a:lnTo>
                  <a:lnTo>
                    <a:pt x="1017" y="3377"/>
                  </a:lnTo>
                  <a:lnTo>
                    <a:pt x="1261" y="3214"/>
                  </a:lnTo>
                  <a:lnTo>
                    <a:pt x="1587" y="3133"/>
                  </a:lnTo>
                  <a:lnTo>
                    <a:pt x="1871" y="3092"/>
                  </a:lnTo>
                  <a:lnTo>
                    <a:pt x="2197" y="3133"/>
                  </a:lnTo>
                  <a:lnTo>
                    <a:pt x="2482" y="3214"/>
                  </a:lnTo>
                  <a:lnTo>
                    <a:pt x="2766" y="3377"/>
                  </a:lnTo>
                  <a:lnTo>
                    <a:pt x="2970" y="3377"/>
                  </a:lnTo>
                  <a:lnTo>
                    <a:pt x="3051" y="3295"/>
                  </a:lnTo>
                  <a:lnTo>
                    <a:pt x="3092" y="3214"/>
                  </a:lnTo>
                  <a:lnTo>
                    <a:pt x="3051" y="2767"/>
                  </a:lnTo>
                  <a:lnTo>
                    <a:pt x="3092" y="2319"/>
                  </a:lnTo>
                  <a:lnTo>
                    <a:pt x="3214" y="1872"/>
                  </a:lnTo>
                  <a:lnTo>
                    <a:pt x="3376" y="1465"/>
                  </a:lnTo>
                  <a:lnTo>
                    <a:pt x="3621" y="1099"/>
                  </a:lnTo>
                  <a:lnTo>
                    <a:pt x="3905" y="814"/>
                  </a:lnTo>
                  <a:lnTo>
                    <a:pt x="4068" y="692"/>
                  </a:lnTo>
                  <a:lnTo>
                    <a:pt x="4271" y="570"/>
                  </a:lnTo>
                  <a:lnTo>
                    <a:pt x="4475" y="489"/>
                  </a:lnTo>
                  <a:lnTo>
                    <a:pt x="4719" y="448"/>
                  </a:lnTo>
                  <a:lnTo>
                    <a:pt x="5126" y="407"/>
                  </a:lnTo>
                  <a:close/>
                  <a:moveTo>
                    <a:pt x="4881" y="1"/>
                  </a:moveTo>
                  <a:lnTo>
                    <a:pt x="4597" y="41"/>
                  </a:lnTo>
                  <a:lnTo>
                    <a:pt x="4312" y="123"/>
                  </a:lnTo>
                  <a:lnTo>
                    <a:pt x="4068" y="245"/>
                  </a:lnTo>
                  <a:lnTo>
                    <a:pt x="3865" y="367"/>
                  </a:lnTo>
                  <a:lnTo>
                    <a:pt x="3621" y="529"/>
                  </a:lnTo>
                  <a:lnTo>
                    <a:pt x="3458" y="692"/>
                  </a:lnTo>
                  <a:lnTo>
                    <a:pt x="3254" y="895"/>
                  </a:lnTo>
                  <a:lnTo>
                    <a:pt x="3132" y="1099"/>
                  </a:lnTo>
                  <a:lnTo>
                    <a:pt x="3010" y="1343"/>
                  </a:lnTo>
                  <a:lnTo>
                    <a:pt x="2888" y="1587"/>
                  </a:lnTo>
                  <a:lnTo>
                    <a:pt x="2726" y="2116"/>
                  </a:lnTo>
                  <a:lnTo>
                    <a:pt x="2644" y="2644"/>
                  </a:lnTo>
                  <a:lnTo>
                    <a:pt x="2661" y="2878"/>
                  </a:lnTo>
                  <a:lnTo>
                    <a:pt x="2661" y="2878"/>
                  </a:lnTo>
                  <a:lnTo>
                    <a:pt x="2400" y="2767"/>
                  </a:lnTo>
                  <a:lnTo>
                    <a:pt x="2115" y="2685"/>
                  </a:lnTo>
                  <a:lnTo>
                    <a:pt x="1790" y="2685"/>
                  </a:lnTo>
                  <a:lnTo>
                    <a:pt x="1465" y="2726"/>
                  </a:lnTo>
                  <a:lnTo>
                    <a:pt x="1180" y="2807"/>
                  </a:lnTo>
                  <a:lnTo>
                    <a:pt x="895" y="2970"/>
                  </a:lnTo>
                  <a:lnTo>
                    <a:pt x="610" y="3133"/>
                  </a:lnTo>
                  <a:lnTo>
                    <a:pt x="448" y="3336"/>
                  </a:lnTo>
                  <a:lnTo>
                    <a:pt x="285" y="3580"/>
                  </a:lnTo>
                  <a:lnTo>
                    <a:pt x="163" y="3824"/>
                  </a:lnTo>
                  <a:lnTo>
                    <a:pt x="82" y="4068"/>
                  </a:lnTo>
                  <a:lnTo>
                    <a:pt x="0" y="4353"/>
                  </a:lnTo>
                  <a:lnTo>
                    <a:pt x="0" y="4597"/>
                  </a:lnTo>
                  <a:lnTo>
                    <a:pt x="0" y="4882"/>
                  </a:lnTo>
                  <a:lnTo>
                    <a:pt x="41" y="5166"/>
                  </a:lnTo>
                  <a:lnTo>
                    <a:pt x="163" y="5451"/>
                  </a:lnTo>
                  <a:lnTo>
                    <a:pt x="326" y="5695"/>
                  </a:lnTo>
                  <a:lnTo>
                    <a:pt x="488" y="5939"/>
                  </a:lnTo>
                  <a:lnTo>
                    <a:pt x="692" y="6102"/>
                  </a:lnTo>
                  <a:lnTo>
                    <a:pt x="936" y="6224"/>
                  </a:lnTo>
                  <a:lnTo>
                    <a:pt x="1180" y="6346"/>
                  </a:lnTo>
                  <a:lnTo>
                    <a:pt x="1465" y="6427"/>
                  </a:lnTo>
                  <a:lnTo>
                    <a:pt x="1749" y="6509"/>
                  </a:lnTo>
                  <a:lnTo>
                    <a:pt x="2360" y="6590"/>
                  </a:lnTo>
                  <a:lnTo>
                    <a:pt x="2970" y="6590"/>
                  </a:lnTo>
                  <a:lnTo>
                    <a:pt x="4149" y="6549"/>
                  </a:lnTo>
                  <a:lnTo>
                    <a:pt x="6102" y="6468"/>
                  </a:lnTo>
                  <a:lnTo>
                    <a:pt x="8095" y="6305"/>
                  </a:lnTo>
                  <a:lnTo>
                    <a:pt x="8176" y="6305"/>
                  </a:lnTo>
                  <a:lnTo>
                    <a:pt x="8186" y="6295"/>
                  </a:lnTo>
                  <a:lnTo>
                    <a:pt x="8186" y="6295"/>
                  </a:lnTo>
                  <a:lnTo>
                    <a:pt x="8461" y="6265"/>
                  </a:lnTo>
                  <a:lnTo>
                    <a:pt x="8827" y="6183"/>
                  </a:lnTo>
                  <a:lnTo>
                    <a:pt x="9234" y="6061"/>
                  </a:lnTo>
                  <a:lnTo>
                    <a:pt x="9559" y="5939"/>
                  </a:lnTo>
                  <a:lnTo>
                    <a:pt x="9885" y="5736"/>
                  </a:lnTo>
                  <a:lnTo>
                    <a:pt x="10007" y="5614"/>
                  </a:lnTo>
                  <a:lnTo>
                    <a:pt x="10129" y="5451"/>
                  </a:lnTo>
                  <a:lnTo>
                    <a:pt x="10251" y="5288"/>
                  </a:lnTo>
                  <a:lnTo>
                    <a:pt x="10291" y="5126"/>
                  </a:lnTo>
                  <a:lnTo>
                    <a:pt x="10373" y="4922"/>
                  </a:lnTo>
                  <a:lnTo>
                    <a:pt x="10373" y="4719"/>
                  </a:lnTo>
                  <a:lnTo>
                    <a:pt x="10373" y="4516"/>
                  </a:lnTo>
                  <a:lnTo>
                    <a:pt x="10291" y="4353"/>
                  </a:lnTo>
                  <a:lnTo>
                    <a:pt x="10251" y="4149"/>
                  </a:lnTo>
                  <a:lnTo>
                    <a:pt x="10129" y="3987"/>
                  </a:lnTo>
                  <a:lnTo>
                    <a:pt x="10007" y="3824"/>
                  </a:lnTo>
                  <a:lnTo>
                    <a:pt x="9844" y="3661"/>
                  </a:lnTo>
                  <a:lnTo>
                    <a:pt x="9681" y="3539"/>
                  </a:lnTo>
                  <a:lnTo>
                    <a:pt x="9519" y="3458"/>
                  </a:lnTo>
                  <a:lnTo>
                    <a:pt x="9315" y="3377"/>
                  </a:lnTo>
                  <a:lnTo>
                    <a:pt x="9071" y="3336"/>
                  </a:lnTo>
                  <a:lnTo>
                    <a:pt x="8868" y="3295"/>
                  </a:lnTo>
                  <a:lnTo>
                    <a:pt x="8624" y="3336"/>
                  </a:lnTo>
                  <a:lnTo>
                    <a:pt x="8380" y="3377"/>
                  </a:lnTo>
                  <a:lnTo>
                    <a:pt x="8176" y="3417"/>
                  </a:lnTo>
                  <a:lnTo>
                    <a:pt x="8176" y="3377"/>
                  </a:lnTo>
                  <a:lnTo>
                    <a:pt x="8176" y="3173"/>
                  </a:lnTo>
                  <a:lnTo>
                    <a:pt x="8176" y="3011"/>
                  </a:lnTo>
                  <a:lnTo>
                    <a:pt x="8095" y="2848"/>
                  </a:lnTo>
                  <a:lnTo>
                    <a:pt x="8014" y="2685"/>
                  </a:lnTo>
                  <a:lnTo>
                    <a:pt x="7891" y="2522"/>
                  </a:lnTo>
                  <a:lnTo>
                    <a:pt x="7769" y="2400"/>
                  </a:lnTo>
                  <a:lnTo>
                    <a:pt x="7647" y="2278"/>
                  </a:lnTo>
                  <a:lnTo>
                    <a:pt x="7485" y="2238"/>
                  </a:lnTo>
                  <a:lnTo>
                    <a:pt x="7281" y="2156"/>
                  </a:lnTo>
                  <a:lnTo>
                    <a:pt x="6940" y="2156"/>
                  </a:lnTo>
                  <a:lnTo>
                    <a:pt x="6956" y="2075"/>
                  </a:lnTo>
                  <a:lnTo>
                    <a:pt x="6956" y="1831"/>
                  </a:lnTo>
                  <a:lnTo>
                    <a:pt x="6956" y="1587"/>
                  </a:lnTo>
                  <a:lnTo>
                    <a:pt x="6915" y="1384"/>
                  </a:lnTo>
                  <a:lnTo>
                    <a:pt x="6834" y="1139"/>
                  </a:lnTo>
                  <a:lnTo>
                    <a:pt x="6712" y="936"/>
                  </a:lnTo>
                  <a:lnTo>
                    <a:pt x="6590" y="733"/>
                  </a:lnTo>
                  <a:lnTo>
                    <a:pt x="6427" y="529"/>
                  </a:lnTo>
                  <a:lnTo>
                    <a:pt x="6224" y="367"/>
                  </a:lnTo>
                  <a:lnTo>
                    <a:pt x="6061" y="245"/>
                  </a:lnTo>
                  <a:lnTo>
                    <a:pt x="5817" y="163"/>
                  </a:lnTo>
                  <a:lnTo>
                    <a:pt x="5614" y="82"/>
                  </a:lnTo>
                  <a:lnTo>
                    <a:pt x="5370" y="41"/>
                  </a:lnTo>
                  <a:lnTo>
                    <a:pt x="512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 name="Google Shape;309;p9"/>
          <p:cNvGrpSpPr/>
          <p:nvPr/>
        </p:nvGrpSpPr>
        <p:grpSpPr>
          <a:xfrm flipH="1">
            <a:off x="4295452" y="4470667"/>
            <a:ext cx="474643" cy="299712"/>
            <a:chOff x="7729218" y="1694205"/>
            <a:chExt cx="474643" cy="299712"/>
          </a:xfrm>
        </p:grpSpPr>
        <p:sp>
          <p:nvSpPr>
            <p:cNvPr id="310" name="Google Shape;310;p9"/>
            <p:cNvSpPr/>
            <p:nvPr/>
          </p:nvSpPr>
          <p:spPr>
            <a:xfrm>
              <a:off x="7738507" y="1703494"/>
              <a:ext cx="456065" cy="281088"/>
            </a:xfrm>
            <a:custGeom>
              <a:rect b="b" l="l" r="r" t="t"/>
              <a:pathLst>
                <a:path extrusionOk="0" h="6143" w="9967">
                  <a:moveTo>
                    <a:pt x="4963" y="1"/>
                  </a:moveTo>
                  <a:lnTo>
                    <a:pt x="4638" y="41"/>
                  </a:lnTo>
                  <a:lnTo>
                    <a:pt x="4353" y="123"/>
                  </a:lnTo>
                  <a:lnTo>
                    <a:pt x="4068" y="286"/>
                  </a:lnTo>
                  <a:lnTo>
                    <a:pt x="3865" y="489"/>
                  </a:lnTo>
                  <a:lnTo>
                    <a:pt x="3661" y="733"/>
                  </a:lnTo>
                  <a:lnTo>
                    <a:pt x="3499" y="1018"/>
                  </a:lnTo>
                  <a:lnTo>
                    <a:pt x="3417" y="1302"/>
                  </a:lnTo>
                  <a:lnTo>
                    <a:pt x="3377" y="1587"/>
                  </a:lnTo>
                  <a:lnTo>
                    <a:pt x="3417" y="1913"/>
                  </a:lnTo>
                  <a:lnTo>
                    <a:pt x="3499" y="2197"/>
                  </a:lnTo>
                  <a:lnTo>
                    <a:pt x="3377" y="2157"/>
                  </a:lnTo>
                  <a:lnTo>
                    <a:pt x="3214" y="2116"/>
                  </a:lnTo>
                  <a:lnTo>
                    <a:pt x="2929" y="2157"/>
                  </a:lnTo>
                  <a:lnTo>
                    <a:pt x="2645" y="2238"/>
                  </a:lnTo>
                  <a:lnTo>
                    <a:pt x="2482" y="2319"/>
                  </a:lnTo>
                  <a:lnTo>
                    <a:pt x="2400" y="2441"/>
                  </a:lnTo>
                  <a:lnTo>
                    <a:pt x="2319" y="2563"/>
                  </a:lnTo>
                  <a:lnTo>
                    <a:pt x="2238" y="2685"/>
                  </a:lnTo>
                  <a:lnTo>
                    <a:pt x="2156" y="3011"/>
                  </a:lnTo>
                  <a:lnTo>
                    <a:pt x="2197" y="3296"/>
                  </a:lnTo>
                  <a:lnTo>
                    <a:pt x="2238" y="3458"/>
                  </a:lnTo>
                  <a:lnTo>
                    <a:pt x="2278" y="3580"/>
                  </a:lnTo>
                  <a:lnTo>
                    <a:pt x="1912" y="3377"/>
                  </a:lnTo>
                  <a:lnTo>
                    <a:pt x="1546" y="3296"/>
                  </a:lnTo>
                  <a:lnTo>
                    <a:pt x="1140" y="3296"/>
                  </a:lnTo>
                  <a:lnTo>
                    <a:pt x="936" y="3336"/>
                  </a:lnTo>
                  <a:lnTo>
                    <a:pt x="733" y="3418"/>
                  </a:lnTo>
                  <a:lnTo>
                    <a:pt x="570" y="3499"/>
                  </a:lnTo>
                  <a:lnTo>
                    <a:pt x="407" y="3621"/>
                  </a:lnTo>
                  <a:lnTo>
                    <a:pt x="245" y="3784"/>
                  </a:lnTo>
                  <a:lnTo>
                    <a:pt x="123" y="3946"/>
                  </a:lnTo>
                  <a:lnTo>
                    <a:pt x="41" y="4109"/>
                  </a:lnTo>
                  <a:lnTo>
                    <a:pt x="1" y="4312"/>
                  </a:lnTo>
                  <a:lnTo>
                    <a:pt x="1" y="4516"/>
                  </a:lnTo>
                  <a:lnTo>
                    <a:pt x="1" y="4719"/>
                  </a:lnTo>
                  <a:lnTo>
                    <a:pt x="123" y="5004"/>
                  </a:lnTo>
                  <a:lnTo>
                    <a:pt x="285" y="5248"/>
                  </a:lnTo>
                  <a:lnTo>
                    <a:pt x="529" y="5451"/>
                  </a:lnTo>
                  <a:lnTo>
                    <a:pt x="773" y="5573"/>
                  </a:lnTo>
                  <a:lnTo>
                    <a:pt x="1099" y="5695"/>
                  </a:lnTo>
                  <a:lnTo>
                    <a:pt x="1424" y="5777"/>
                  </a:lnTo>
                  <a:lnTo>
                    <a:pt x="2075" y="5899"/>
                  </a:lnTo>
                  <a:lnTo>
                    <a:pt x="3133" y="5980"/>
                  </a:lnTo>
                  <a:lnTo>
                    <a:pt x="4231" y="6062"/>
                  </a:lnTo>
                  <a:lnTo>
                    <a:pt x="5288" y="6102"/>
                  </a:lnTo>
                  <a:lnTo>
                    <a:pt x="6387" y="6143"/>
                  </a:lnTo>
                  <a:lnTo>
                    <a:pt x="7973" y="6143"/>
                  </a:lnTo>
                  <a:lnTo>
                    <a:pt x="8380" y="6062"/>
                  </a:lnTo>
                  <a:lnTo>
                    <a:pt x="8787" y="5980"/>
                  </a:lnTo>
                  <a:lnTo>
                    <a:pt x="9112" y="5858"/>
                  </a:lnTo>
                  <a:lnTo>
                    <a:pt x="9437" y="5655"/>
                  </a:lnTo>
                  <a:lnTo>
                    <a:pt x="9559" y="5533"/>
                  </a:lnTo>
                  <a:lnTo>
                    <a:pt x="9682" y="5370"/>
                  </a:lnTo>
                  <a:lnTo>
                    <a:pt x="9844" y="5004"/>
                  </a:lnTo>
                  <a:lnTo>
                    <a:pt x="9966" y="4638"/>
                  </a:lnTo>
                  <a:lnTo>
                    <a:pt x="9966" y="4272"/>
                  </a:lnTo>
                  <a:lnTo>
                    <a:pt x="9885" y="3865"/>
                  </a:lnTo>
                  <a:lnTo>
                    <a:pt x="9763" y="3540"/>
                  </a:lnTo>
                  <a:lnTo>
                    <a:pt x="9519" y="3214"/>
                  </a:lnTo>
                  <a:lnTo>
                    <a:pt x="9397" y="3092"/>
                  </a:lnTo>
                  <a:lnTo>
                    <a:pt x="9234" y="2970"/>
                  </a:lnTo>
                  <a:lnTo>
                    <a:pt x="9031" y="2807"/>
                  </a:lnTo>
                  <a:lnTo>
                    <a:pt x="8787" y="2726"/>
                  </a:lnTo>
                  <a:lnTo>
                    <a:pt x="8502" y="2685"/>
                  </a:lnTo>
                  <a:lnTo>
                    <a:pt x="8014" y="2685"/>
                  </a:lnTo>
                  <a:lnTo>
                    <a:pt x="7729" y="2726"/>
                  </a:lnTo>
                  <a:lnTo>
                    <a:pt x="7485" y="2848"/>
                  </a:lnTo>
                  <a:lnTo>
                    <a:pt x="7282" y="2970"/>
                  </a:lnTo>
                  <a:lnTo>
                    <a:pt x="7322" y="2685"/>
                  </a:lnTo>
                  <a:lnTo>
                    <a:pt x="7322" y="2360"/>
                  </a:lnTo>
                  <a:lnTo>
                    <a:pt x="7282" y="2035"/>
                  </a:lnTo>
                  <a:lnTo>
                    <a:pt x="7200" y="1750"/>
                  </a:lnTo>
                  <a:lnTo>
                    <a:pt x="7119" y="1424"/>
                  </a:lnTo>
                  <a:lnTo>
                    <a:pt x="6997" y="1180"/>
                  </a:lnTo>
                  <a:lnTo>
                    <a:pt x="6834" y="896"/>
                  </a:lnTo>
                  <a:lnTo>
                    <a:pt x="6631" y="652"/>
                  </a:lnTo>
                  <a:lnTo>
                    <a:pt x="6387" y="448"/>
                  </a:lnTo>
                  <a:lnTo>
                    <a:pt x="6143" y="286"/>
                  </a:lnTo>
                  <a:lnTo>
                    <a:pt x="5858" y="123"/>
                  </a:lnTo>
                  <a:lnTo>
                    <a:pt x="5573" y="41"/>
                  </a:lnTo>
                  <a:lnTo>
                    <a:pt x="524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9"/>
            <p:cNvSpPr/>
            <p:nvPr/>
          </p:nvSpPr>
          <p:spPr>
            <a:xfrm>
              <a:off x="7729218" y="1694205"/>
              <a:ext cx="474643" cy="299712"/>
            </a:xfrm>
            <a:custGeom>
              <a:rect b="b" l="l" r="r" t="t"/>
              <a:pathLst>
                <a:path extrusionOk="0" h="6550" w="10373">
                  <a:moveTo>
                    <a:pt x="5451" y="366"/>
                  </a:moveTo>
                  <a:lnTo>
                    <a:pt x="5654" y="407"/>
                  </a:lnTo>
                  <a:lnTo>
                    <a:pt x="5858" y="489"/>
                  </a:lnTo>
                  <a:lnTo>
                    <a:pt x="6102" y="570"/>
                  </a:lnTo>
                  <a:lnTo>
                    <a:pt x="6264" y="651"/>
                  </a:lnTo>
                  <a:lnTo>
                    <a:pt x="6468" y="814"/>
                  </a:lnTo>
                  <a:lnTo>
                    <a:pt x="6752" y="1099"/>
                  </a:lnTo>
                  <a:lnTo>
                    <a:pt x="6996" y="1465"/>
                  </a:lnTo>
                  <a:lnTo>
                    <a:pt x="7159" y="1871"/>
                  </a:lnTo>
                  <a:lnTo>
                    <a:pt x="7281" y="2278"/>
                  </a:lnTo>
                  <a:lnTo>
                    <a:pt x="7322" y="2726"/>
                  </a:lnTo>
                  <a:lnTo>
                    <a:pt x="7281" y="3173"/>
                  </a:lnTo>
                  <a:lnTo>
                    <a:pt x="7322" y="3295"/>
                  </a:lnTo>
                  <a:lnTo>
                    <a:pt x="7363" y="3336"/>
                  </a:lnTo>
                  <a:lnTo>
                    <a:pt x="7485" y="3377"/>
                  </a:lnTo>
                  <a:lnTo>
                    <a:pt x="7566" y="3336"/>
                  </a:lnTo>
                  <a:lnTo>
                    <a:pt x="7851" y="3214"/>
                  </a:lnTo>
                  <a:lnTo>
                    <a:pt x="8095" y="3132"/>
                  </a:lnTo>
                  <a:lnTo>
                    <a:pt x="8379" y="3092"/>
                  </a:lnTo>
                  <a:lnTo>
                    <a:pt x="8664" y="3092"/>
                  </a:lnTo>
                  <a:lnTo>
                    <a:pt x="8949" y="3132"/>
                  </a:lnTo>
                  <a:lnTo>
                    <a:pt x="9193" y="3254"/>
                  </a:lnTo>
                  <a:lnTo>
                    <a:pt x="9437" y="3417"/>
                  </a:lnTo>
                  <a:lnTo>
                    <a:pt x="9640" y="3621"/>
                  </a:lnTo>
                  <a:lnTo>
                    <a:pt x="9762" y="3824"/>
                  </a:lnTo>
                  <a:lnTo>
                    <a:pt x="9885" y="4027"/>
                  </a:lnTo>
                  <a:lnTo>
                    <a:pt x="9925" y="4271"/>
                  </a:lnTo>
                  <a:lnTo>
                    <a:pt x="9966" y="4515"/>
                  </a:lnTo>
                  <a:lnTo>
                    <a:pt x="9966" y="4759"/>
                  </a:lnTo>
                  <a:lnTo>
                    <a:pt x="9925" y="5004"/>
                  </a:lnTo>
                  <a:lnTo>
                    <a:pt x="9844" y="5207"/>
                  </a:lnTo>
                  <a:lnTo>
                    <a:pt x="9762" y="5410"/>
                  </a:lnTo>
                  <a:lnTo>
                    <a:pt x="9600" y="5614"/>
                  </a:lnTo>
                  <a:lnTo>
                    <a:pt x="9396" y="5776"/>
                  </a:lnTo>
                  <a:lnTo>
                    <a:pt x="9193" y="5898"/>
                  </a:lnTo>
                  <a:lnTo>
                    <a:pt x="8949" y="5980"/>
                  </a:lnTo>
                  <a:lnTo>
                    <a:pt x="8461" y="6102"/>
                  </a:lnTo>
                  <a:lnTo>
                    <a:pt x="7932" y="6142"/>
                  </a:lnTo>
                  <a:lnTo>
                    <a:pt x="5654" y="6142"/>
                  </a:lnTo>
                  <a:lnTo>
                    <a:pt x="3946" y="6061"/>
                  </a:lnTo>
                  <a:lnTo>
                    <a:pt x="2278" y="5898"/>
                  </a:lnTo>
                  <a:lnTo>
                    <a:pt x="1709" y="5817"/>
                  </a:lnTo>
                  <a:lnTo>
                    <a:pt x="1424" y="5736"/>
                  </a:lnTo>
                  <a:lnTo>
                    <a:pt x="1139" y="5654"/>
                  </a:lnTo>
                  <a:lnTo>
                    <a:pt x="895" y="5532"/>
                  </a:lnTo>
                  <a:lnTo>
                    <a:pt x="651" y="5370"/>
                  </a:lnTo>
                  <a:lnTo>
                    <a:pt x="488" y="5126"/>
                  </a:lnTo>
                  <a:lnTo>
                    <a:pt x="407" y="4882"/>
                  </a:lnTo>
                  <a:lnTo>
                    <a:pt x="407" y="4719"/>
                  </a:lnTo>
                  <a:lnTo>
                    <a:pt x="407" y="4556"/>
                  </a:lnTo>
                  <a:lnTo>
                    <a:pt x="448" y="4393"/>
                  </a:lnTo>
                  <a:lnTo>
                    <a:pt x="529" y="4231"/>
                  </a:lnTo>
                  <a:lnTo>
                    <a:pt x="732" y="3987"/>
                  </a:lnTo>
                  <a:lnTo>
                    <a:pt x="976" y="3824"/>
                  </a:lnTo>
                  <a:lnTo>
                    <a:pt x="1139" y="3743"/>
                  </a:lnTo>
                  <a:lnTo>
                    <a:pt x="1343" y="3702"/>
                  </a:lnTo>
                  <a:lnTo>
                    <a:pt x="1709" y="3702"/>
                  </a:lnTo>
                  <a:lnTo>
                    <a:pt x="2075" y="3783"/>
                  </a:lnTo>
                  <a:lnTo>
                    <a:pt x="2400" y="3946"/>
                  </a:lnTo>
                  <a:lnTo>
                    <a:pt x="2481" y="3987"/>
                  </a:lnTo>
                  <a:lnTo>
                    <a:pt x="2522" y="3987"/>
                  </a:lnTo>
                  <a:lnTo>
                    <a:pt x="2644" y="3905"/>
                  </a:lnTo>
                  <a:lnTo>
                    <a:pt x="2685" y="3824"/>
                  </a:lnTo>
                  <a:lnTo>
                    <a:pt x="2685" y="3743"/>
                  </a:lnTo>
                  <a:lnTo>
                    <a:pt x="2685" y="3661"/>
                  </a:lnTo>
                  <a:lnTo>
                    <a:pt x="2563" y="3417"/>
                  </a:lnTo>
                  <a:lnTo>
                    <a:pt x="2563" y="3173"/>
                  </a:lnTo>
                  <a:lnTo>
                    <a:pt x="2644" y="2970"/>
                  </a:lnTo>
                  <a:lnTo>
                    <a:pt x="2766" y="2766"/>
                  </a:lnTo>
                  <a:lnTo>
                    <a:pt x="2929" y="2644"/>
                  </a:lnTo>
                  <a:lnTo>
                    <a:pt x="3173" y="2563"/>
                  </a:lnTo>
                  <a:lnTo>
                    <a:pt x="3417" y="2522"/>
                  </a:lnTo>
                  <a:lnTo>
                    <a:pt x="3661" y="2604"/>
                  </a:lnTo>
                  <a:lnTo>
                    <a:pt x="3783" y="2604"/>
                  </a:lnTo>
                  <a:lnTo>
                    <a:pt x="3864" y="2522"/>
                  </a:lnTo>
                  <a:lnTo>
                    <a:pt x="3905" y="2400"/>
                  </a:lnTo>
                  <a:lnTo>
                    <a:pt x="3864" y="2278"/>
                  </a:lnTo>
                  <a:lnTo>
                    <a:pt x="3824" y="2116"/>
                  </a:lnTo>
                  <a:lnTo>
                    <a:pt x="3783" y="1912"/>
                  </a:lnTo>
                  <a:lnTo>
                    <a:pt x="3783" y="1749"/>
                  </a:lnTo>
                  <a:lnTo>
                    <a:pt x="3824" y="1546"/>
                  </a:lnTo>
                  <a:lnTo>
                    <a:pt x="3864" y="1383"/>
                  </a:lnTo>
                  <a:lnTo>
                    <a:pt x="3946" y="1180"/>
                  </a:lnTo>
                  <a:lnTo>
                    <a:pt x="4149" y="895"/>
                  </a:lnTo>
                  <a:lnTo>
                    <a:pt x="4312" y="733"/>
                  </a:lnTo>
                  <a:lnTo>
                    <a:pt x="4475" y="611"/>
                  </a:lnTo>
                  <a:lnTo>
                    <a:pt x="4637" y="529"/>
                  </a:lnTo>
                  <a:lnTo>
                    <a:pt x="4841" y="448"/>
                  </a:lnTo>
                  <a:lnTo>
                    <a:pt x="5044" y="407"/>
                  </a:lnTo>
                  <a:lnTo>
                    <a:pt x="5247" y="366"/>
                  </a:lnTo>
                  <a:close/>
                  <a:moveTo>
                    <a:pt x="5003" y="0"/>
                  </a:moveTo>
                  <a:lnTo>
                    <a:pt x="4759" y="41"/>
                  </a:lnTo>
                  <a:lnTo>
                    <a:pt x="4515" y="122"/>
                  </a:lnTo>
                  <a:lnTo>
                    <a:pt x="4312" y="244"/>
                  </a:lnTo>
                  <a:lnTo>
                    <a:pt x="4108" y="366"/>
                  </a:lnTo>
                  <a:lnTo>
                    <a:pt x="3946" y="529"/>
                  </a:lnTo>
                  <a:lnTo>
                    <a:pt x="3783" y="692"/>
                  </a:lnTo>
                  <a:lnTo>
                    <a:pt x="3661" y="895"/>
                  </a:lnTo>
                  <a:lnTo>
                    <a:pt x="3539" y="1139"/>
                  </a:lnTo>
                  <a:lnTo>
                    <a:pt x="3458" y="1343"/>
                  </a:lnTo>
                  <a:lnTo>
                    <a:pt x="3417" y="1587"/>
                  </a:lnTo>
                  <a:lnTo>
                    <a:pt x="3417" y="1790"/>
                  </a:lnTo>
                  <a:lnTo>
                    <a:pt x="3417" y="2034"/>
                  </a:lnTo>
                  <a:lnTo>
                    <a:pt x="3431" y="2119"/>
                  </a:lnTo>
                  <a:lnTo>
                    <a:pt x="3431" y="2119"/>
                  </a:lnTo>
                  <a:lnTo>
                    <a:pt x="3417" y="2116"/>
                  </a:lnTo>
                  <a:lnTo>
                    <a:pt x="3254" y="2116"/>
                  </a:lnTo>
                  <a:lnTo>
                    <a:pt x="3051" y="2156"/>
                  </a:lnTo>
                  <a:lnTo>
                    <a:pt x="2888" y="2197"/>
                  </a:lnTo>
                  <a:lnTo>
                    <a:pt x="2725" y="2278"/>
                  </a:lnTo>
                  <a:lnTo>
                    <a:pt x="2603" y="2360"/>
                  </a:lnTo>
                  <a:lnTo>
                    <a:pt x="2441" y="2482"/>
                  </a:lnTo>
                  <a:lnTo>
                    <a:pt x="2359" y="2644"/>
                  </a:lnTo>
                  <a:lnTo>
                    <a:pt x="2237" y="2807"/>
                  </a:lnTo>
                  <a:lnTo>
                    <a:pt x="2197" y="2970"/>
                  </a:lnTo>
                  <a:lnTo>
                    <a:pt x="2156" y="3173"/>
                  </a:lnTo>
                  <a:lnTo>
                    <a:pt x="2156" y="3336"/>
                  </a:lnTo>
                  <a:lnTo>
                    <a:pt x="2170" y="3407"/>
                  </a:lnTo>
                  <a:lnTo>
                    <a:pt x="1993" y="3336"/>
                  </a:lnTo>
                  <a:lnTo>
                    <a:pt x="1749" y="3295"/>
                  </a:lnTo>
                  <a:lnTo>
                    <a:pt x="1302" y="3295"/>
                  </a:lnTo>
                  <a:lnTo>
                    <a:pt x="1098" y="3336"/>
                  </a:lnTo>
                  <a:lnTo>
                    <a:pt x="854" y="3417"/>
                  </a:lnTo>
                  <a:lnTo>
                    <a:pt x="692" y="3499"/>
                  </a:lnTo>
                  <a:lnTo>
                    <a:pt x="529" y="3621"/>
                  </a:lnTo>
                  <a:lnTo>
                    <a:pt x="366" y="3783"/>
                  </a:lnTo>
                  <a:lnTo>
                    <a:pt x="244" y="3946"/>
                  </a:lnTo>
                  <a:lnTo>
                    <a:pt x="122" y="4109"/>
                  </a:lnTo>
                  <a:lnTo>
                    <a:pt x="41" y="4312"/>
                  </a:lnTo>
                  <a:lnTo>
                    <a:pt x="0" y="4515"/>
                  </a:lnTo>
                  <a:lnTo>
                    <a:pt x="0" y="4719"/>
                  </a:lnTo>
                  <a:lnTo>
                    <a:pt x="0" y="4922"/>
                  </a:lnTo>
                  <a:lnTo>
                    <a:pt x="41" y="5126"/>
                  </a:lnTo>
                  <a:lnTo>
                    <a:pt x="122" y="5288"/>
                  </a:lnTo>
                  <a:lnTo>
                    <a:pt x="204" y="5451"/>
                  </a:lnTo>
                  <a:lnTo>
                    <a:pt x="488" y="5695"/>
                  </a:lnTo>
                  <a:lnTo>
                    <a:pt x="773" y="5898"/>
                  </a:lnTo>
                  <a:lnTo>
                    <a:pt x="1139" y="6061"/>
                  </a:lnTo>
                  <a:lnTo>
                    <a:pt x="1505" y="6183"/>
                  </a:lnTo>
                  <a:lnTo>
                    <a:pt x="1912" y="6265"/>
                  </a:lnTo>
                  <a:lnTo>
                    <a:pt x="2278" y="6305"/>
                  </a:lnTo>
                  <a:lnTo>
                    <a:pt x="4027" y="6427"/>
                  </a:lnTo>
                  <a:lnTo>
                    <a:pt x="5776" y="6509"/>
                  </a:lnTo>
                  <a:lnTo>
                    <a:pt x="7119" y="6549"/>
                  </a:lnTo>
                  <a:lnTo>
                    <a:pt x="7769" y="6549"/>
                  </a:lnTo>
                  <a:lnTo>
                    <a:pt x="8420" y="6509"/>
                  </a:lnTo>
                  <a:lnTo>
                    <a:pt x="8990" y="6387"/>
                  </a:lnTo>
                  <a:lnTo>
                    <a:pt x="9234" y="6305"/>
                  </a:lnTo>
                  <a:lnTo>
                    <a:pt x="9478" y="6183"/>
                  </a:lnTo>
                  <a:lnTo>
                    <a:pt x="9722" y="6020"/>
                  </a:lnTo>
                  <a:lnTo>
                    <a:pt x="9925" y="5858"/>
                  </a:lnTo>
                  <a:lnTo>
                    <a:pt x="10088" y="5654"/>
                  </a:lnTo>
                  <a:lnTo>
                    <a:pt x="10210" y="5370"/>
                  </a:lnTo>
                  <a:lnTo>
                    <a:pt x="10291" y="5126"/>
                  </a:lnTo>
                  <a:lnTo>
                    <a:pt x="10373" y="4882"/>
                  </a:lnTo>
                  <a:lnTo>
                    <a:pt x="10373" y="4597"/>
                  </a:lnTo>
                  <a:lnTo>
                    <a:pt x="10332" y="4312"/>
                  </a:lnTo>
                  <a:lnTo>
                    <a:pt x="10291" y="4068"/>
                  </a:lnTo>
                  <a:lnTo>
                    <a:pt x="10210" y="3783"/>
                  </a:lnTo>
                  <a:lnTo>
                    <a:pt x="10088" y="3539"/>
                  </a:lnTo>
                  <a:lnTo>
                    <a:pt x="9925" y="3336"/>
                  </a:lnTo>
                  <a:lnTo>
                    <a:pt x="9681" y="3092"/>
                  </a:lnTo>
                  <a:lnTo>
                    <a:pt x="9396" y="2888"/>
                  </a:lnTo>
                  <a:lnTo>
                    <a:pt x="9071" y="2766"/>
                  </a:lnTo>
                  <a:lnTo>
                    <a:pt x="8705" y="2685"/>
                  </a:lnTo>
                  <a:lnTo>
                    <a:pt x="8379" y="2685"/>
                  </a:lnTo>
                  <a:lnTo>
                    <a:pt x="8013" y="2726"/>
                  </a:lnTo>
                  <a:lnTo>
                    <a:pt x="7688" y="2848"/>
                  </a:lnTo>
                  <a:lnTo>
                    <a:pt x="7688" y="2644"/>
                  </a:lnTo>
                  <a:lnTo>
                    <a:pt x="7647" y="2075"/>
                  </a:lnTo>
                  <a:lnTo>
                    <a:pt x="7485" y="1587"/>
                  </a:lnTo>
                  <a:lnTo>
                    <a:pt x="7363" y="1343"/>
                  </a:lnTo>
                  <a:lnTo>
                    <a:pt x="7241" y="1099"/>
                  </a:lnTo>
                  <a:lnTo>
                    <a:pt x="7078" y="895"/>
                  </a:lnTo>
                  <a:lnTo>
                    <a:pt x="6915" y="692"/>
                  </a:lnTo>
                  <a:lnTo>
                    <a:pt x="6712" y="489"/>
                  </a:lnTo>
                  <a:lnTo>
                    <a:pt x="6508" y="366"/>
                  </a:lnTo>
                  <a:lnTo>
                    <a:pt x="6264" y="204"/>
                  </a:lnTo>
                  <a:lnTo>
                    <a:pt x="6020" y="122"/>
                  </a:lnTo>
                  <a:lnTo>
                    <a:pt x="5776" y="41"/>
                  </a:lnTo>
                  <a:lnTo>
                    <a:pt x="5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2" name="Google Shape;312;p9"/>
          <p:cNvSpPr/>
          <p:nvPr/>
        </p:nvSpPr>
        <p:spPr>
          <a:xfrm flipH="1">
            <a:off x="741543" y="587172"/>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9"/>
          <p:cNvSpPr/>
          <p:nvPr/>
        </p:nvSpPr>
        <p:spPr>
          <a:xfrm flipH="1">
            <a:off x="497936" y="1629163"/>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4" name="Google Shape;314;p9"/>
          <p:cNvGrpSpPr/>
          <p:nvPr/>
        </p:nvGrpSpPr>
        <p:grpSpPr>
          <a:xfrm flipH="1" rot="5400000">
            <a:off x="7605726" y="-1041792"/>
            <a:ext cx="1915490" cy="2459786"/>
            <a:chOff x="2659350" y="1746500"/>
            <a:chExt cx="379350" cy="487125"/>
          </a:xfrm>
        </p:grpSpPr>
        <p:sp>
          <p:nvSpPr>
            <p:cNvPr id="315" name="Google Shape;315;p9"/>
            <p:cNvSpPr/>
            <p:nvPr/>
          </p:nvSpPr>
          <p:spPr>
            <a:xfrm>
              <a:off x="2659350" y="1746500"/>
              <a:ext cx="379350" cy="487125"/>
            </a:xfrm>
            <a:custGeom>
              <a:rect b="b" l="l" r="r" t="t"/>
              <a:pathLst>
                <a:path extrusionOk="0" h="19485" w="15174">
                  <a:moveTo>
                    <a:pt x="14116" y="1"/>
                  </a:moveTo>
                  <a:lnTo>
                    <a:pt x="14034" y="42"/>
                  </a:lnTo>
                  <a:lnTo>
                    <a:pt x="13261" y="774"/>
                  </a:lnTo>
                  <a:lnTo>
                    <a:pt x="12448" y="1465"/>
                  </a:lnTo>
                  <a:lnTo>
                    <a:pt x="11634" y="2116"/>
                  </a:lnTo>
                  <a:lnTo>
                    <a:pt x="10821" y="2767"/>
                  </a:lnTo>
                  <a:lnTo>
                    <a:pt x="9112" y="4028"/>
                  </a:lnTo>
                  <a:lnTo>
                    <a:pt x="7404" y="5248"/>
                  </a:lnTo>
                  <a:lnTo>
                    <a:pt x="5899" y="6428"/>
                  </a:lnTo>
                  <a:lnTo>
                    <a:pt x="5167" y="7079"/>
                  </a:lnTo>
                  <a:lnTo>
                    <a:pt x="4435" y="7729"/>
                  </a:lnTo>
                  <a:lnTo>
                    <a:pt x="3743" y="8380"/>
                  </a:lnTo>
                  <a:lnTo>
                    <a:pt x="3133" y="9072"/>
                  </a:lnTo>
                  <a:lnTo>
                    <a:pt x="2482" y="9844"/>
                  </a:lnTo>
                  <a:lnTo>
                    <a:pt x="1953" y="10617"/>
                  </a:lnTo>
                  <a:lnTo>
                    <a:pt x="1425" y="11390"/>
                  </a:lnTo>
                  <a:lnTo>
                    <a:pt x="1018" y="12204"/>
                  </a:lnTo>
                  <a:lnTo>
                    <a:pt x="652" y="13058"/>
                  </a:lnTo>
                  <a:lnTo>
                    <a:pt x="326" y="13912"/>
                  </a:lnTo>
                  <a:lnTo>
                    <a:pt x="123" y="14766"/>
                  </a:lnTo>
                  <a:lnTo>
                    <a:pt x="82" y="15173"/>
                  </a:lnTo>
                  <a:lnTo>
                    <a:pt x="42" y="15620"/>
                  </a:lnTo>
                  <a:lnTo>
                    <a:pt x="1" y="16068"/>
                  </a:lnTo>
                  <a:lnTo>
                    <a:pt x="42" y="16475"/>
                  </a:lnTo>
                  <a:lnTo>
                    <a:pt x="82" y="16922"/>
                  </a:lnTo>
                  <a:lnTo>
                    <a:pt x="164" y="17329"/>
                  </a:lnTo>
                  <a:lnTo>
                    <a:pt x="326" y="17736"/>
                  </a:lnTo>
                  <a:lnTo>
                    <a:pt x="489" y="18102"/>
                  </a:lnTo>
                  <a:lnTo>
                    <a:pt x="733" y="18468"/>
                  </a:lnTo>
                  <a:lnTo>
                    <a:pt x="977" y="18753"/>
                  </a:lnTo>
                  <a:lnTo>
                    <a:pt x="1303" y="18997"/>
                  </a:lnTo>
                  <a:lnTo>
                    <a:pt x="1669" y="19200"/>
                  </a:lnTo>
                  <a:lnTo>
                    <a:pt x="2035" y="19363"/>
                  </a:lnTo>
                  <a:lnTo>
                    <a:pt x="2442" y="19444"/>
                  </a:lnTo>
                  <a:lnTo>
                    <a:pt x="2930" y="19485"/>
                  </a:lnTo>
                  <a:lnTo>
                    <a:pt x="3418" y="19485"/>
                  </a:lnTo>
                  <a:lnTo>
                    <a:pt x="3906" y="19444"/>
                  </a:lnTo>
                  <a:lnTo>
                    <a:pt x="4394" y="19363"/>
                  </a:lnTo>
                  <a:lnTo>
                    <a:pt x="5370" y="19159"/>
                  </a:lnTo>
                  <a:lnTo>
                    <a:pt x="6306" y="18915"/>
                  </a:lnTo>
                  <a:lnTo>
                    <a:pt x="7323" y="18631"/>
                  </a:lnTo>
                  <a:lnTo>
                    <a:pt x="8340" y="18305"/>
                  </a:lnTo>
                  <a:lnTo>
                    <a:pt x="9356" y="17980"/>
                  </a:lnTo>
                  <a:lnTo>
                    <a:pt x="10333" y="17614"/>
                  </a:lnTo>
                  <a:lnTo>
                    <a:pt x="11309" y="17166"/>
                  </a:lnTo>
                  <a:lnTo>
                    <a:pt x="12285" y="16719"/>
                  </a:lnTo>
                  <a:lnTo>
                    <a:pt x="13221" y="16271"/>
                  </a:lnTo>
                  <a:lnTo>
                    <a:pt x="14156" y="15743"/>
                  </a:lnTo>
                  <a:lnTo>
                    <a:pt x="15051" y="15214"/>
                  </a:lnTo>
                  <a:lnTo>
                    <a:pt x="15132" y="15173"/>
                  </a:lnTo>
                  <a:lnTo>
                    <a:pt x="15173" y="15092"/>
                  </a:lnTo>
                  <a:lnTo>
                    <a:pt x="15173" y="15051"/>
                  </a:lnTo>
                  <a:lnTo>
                    <a:pt x="15132" y="14970"/>
                  </a:lnTo>
                  <a:lnTo>
                    <a:pt x="15092" y="14929"/>
                  </a:lnTo>
                  <a:lnTo>
                    <a:pt x="15010" y="14888"/>
                  </a:lnTo>
                  <a:lnTo>
                    <a:pt x="14888" y="14888"/>
                  </a:lnTo>
                  <a:lnTo>
                    <a:pt x="13994" y="15417"/>
                  </a:lnTo>
                  <a:lnTo>
                    <a:pt x="13099" y="15905"/>
                  </a:lnTo>
                  <a:lnTo>
                    <a:pt x="12163" y="16393"/>
                  </a:lnTo>
                  <a:lnTo>
                    <a:pt x="11228" y="16800"/>
                  </a:lnTo>
                  <a:lnTo>
                    <a:pt x="10292" y="17207"/>
                  </a:lnTo>
                  <a:lnTo>
                    <a:pt x="9316" y="17573"/>
                  </a:lnTo>
                  <a:lnTo>
                    <a:pt x="8340" y="17939"/>
                  </a:lnTo>
                  <a:lnTo>
                    <a:pt x="7363" y="18224"/>
                  </a:lnTo>
                  <a:lnTo>
                    <a:pt x="6387" y="18508"/>
                  </a:lnTo>
                  <a:lnTo>
                    <a:pt x="5452" y="18753"/>
                  </a:lnTo>
                  <a:lnTo>
                    <a:pt x="4475" y="18956"/>
                  </a:lnTo>
                  <a:lnTo>
                    <a:pt x="3987" y="19037"/>
                  </a:lnTo>
                  <a:lnTo>
                    <a:pt x="3499" y="19119"/>
                  </a:lnTo>
                  <a:lnTo>
                    <a:pt x="3052" y="19119"/>
                  </a:lnTo>
                  <a:lnTo>
                    <a:pt x="2604" y="19078"/>
                  </a:lnTo>
                  <a:lnTo>
                    <a:pt x="2157" y="18997"/>
                  </a:lnTo>
                  <a:lnTo>
                    <a:pt x="1750" y="18834"/>
                  </a:lnTo>
                  <a:lnTo>
                    <a:pt x="1425" y="18631"/>
                  </a:lnTo>
                  <a:lnTo>
                    <a:pt x="1140" y="18386"/>
                  </a:lnTo>
                  <a:lnTo>
                    <a:pt x="896" y="18061"/>
                  </a:lnTo>
                  <a:lnTo>
                    <a:pt x="692" y="17695"/>
                  </a:lnTo>
                  <a:lnTo>
                    <a:pt x="530" y="17329"/>
                  </a:lnTo>
                  <a:lnTo>
                    <a:pt x="448" y="16922"/>
                  </a:lnTo>
                  <a:lnTo>
                    <a:pt x="408" y="16475"/>
                  </a:lnTo>
                  <a:lnTo>
                    <a:pt x="367" y="16068"/>
                  </a:lnTo>
                  <a:lnTo>
                    <a:pt x="408" y="15661"/>
                  </a:lnTo>
                  <a:lnTo>
                    <a:pt x="448" y="15214"/>
                  </a:lnTo>
                  <a:lnTo>
                    <a:pt x="611" y="14400"/>
                  </a:lnTo>
                  <a:lnTo>
                    <a:pt x="855" y="13546"/>
                  </a:lnTo>
                  <a:lnTo>
                    <a:pt x="1181" y="12732"/>
                  </a:lnTo>
                  <a:lnTo>
                    <a:pt x="1587" y="11919"/>
                  </a:lnTo>
                  <a:lnTo>
                    <a:pt x="2035" y="11146"/>
                  </a:lnTo>
                  <a:lnTo>
                    <a:pt x="2564" y="10373"/>
                  </a:lnTo>
                  <a:lnTo>
                    <a:pt x="3133" y="9641"/>
                  </a:lnTo>
                  <a:lnTo>
                    <a:pt x="3743" y="8950"/>
                  </a:lnTo>
                  <a:lnTo>
                    <a:pt x="4394" y="8299"/>
                  </a:lnTo>
                  <a:lnTo>
                    <a:pt x="5045" y="7648"/>
                  </a:lnTo>
                  <a:lnTo>
                    <a:pt x="5736" y="7038"/>
                  </a:lnTo>
                  <a:lnTo>
                    <a:pt x="6468" y="6428"/>
                  </a:lnTo>
                  <a:lnTo>
                    <a:pt x="7201" y="5858"/>
                  </a:lnTo>
                  <a:lnTo>
                    <a:pt x="9031" y="4557"/>
                  </a:lnTo>
                  <a:lnTo>
                    <a:pt x="10821" y="3214"/>
                  </a:lnTo>
                  <a:lnTo>
                    <a:pt x="11756" y="2523"/>
                  </a:lnTo>
                  <a:lnTo>
                    <a:pt x="12611" y="1831"/>
                  </a:lnTo>
                  <a:lnTo>
                    <a:pt x="13465" y="1058"/>
                  </a:lnTo>
                  <a:lnTo>
                    <a:pt x="14278" y="286"/>
                  </a:lnTo>
                  <a:lnTo>
                    <a:pt x="14319" y="245"/>
                  </a:lnTo>
                  <a:lnTo>
                    <a:pt x="14360" y="164"/>
                  </a:lnTo>
                  <a:lnTo>
                    <a:pt x="14319" y="82"/>
                  </a:lnTo>
                  <a:lnTo>
                    <a:pt x="14278" y="42"/>
                  </a:lnTo>
                  <a:lnTo>
                    <a:pt x="142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9"/>
            <p:cNvSpPr/>
            <p:nvPr/>
          </p:nvSpPr>
          <p:spPr>
            <a:xfrm>
              <a:off x="2701050" y="1843125"/>
              <a:ext cx="309175" cy="322375"/>
            </a:xfrm>
            <a:custGeom>
              <a:rect b="b" l="l" r="r" t="t"/>
              <a:pathLst>
                <a:path extrusionOk="0" h="12895" w="12367">
                  <a:moveTo>
                    <a:pt x="12163" y="0"/>
                  </a:moveTo>
                  <a:lnTo>
                    <a:pt x="12081" y="41"/>
                  </a:lnTo>
                  <a:lnTo>
                    <a:pt x="9600" y="1831"/>
                  </a:lnTo>
                  <a:lnTo>
                    <a:pt x="7160" y="3702"/>
                  </a:lnTo>
                  <a:lnTo>
                    <a:pt x="5939" y="4637"/>
                  </a:lnTo>
                  <a:lnTo>
                    <a:pt x="4760" y="5613"/>
                  </a:lnTo>
                  <a:lnTo>
                    <a:pt x="3580" y="6630"/>
                  </a:lnTo>
                  <a:lnTo>
                    <a:pt x="2441" y="7647"/>
                  </a:lnTo>
                  <a:lnTo>
                    <a:pt x="1872" y="8135"/>
                  </a:lnTo>
                  <a:lnTo>
                    <a:pt x="1343" y="8664"/>
                  </a:lnTo>
                  <a:lnTo>
                    <a:pt x="855" y="9193"/>
                  </a:lnTo>
                  <a:lnTo>
                    <a:pt x="611" y="9478"/>
                  </a:lnTo>
                  <a:lnTo>
                    <a:pt x="407" y="9762"/>
                  </a:lnTo>
                  <a:lnTo>
                    <a:pt x="285" y="10047"/>
                  </a:lnTo>
                  <a:lnTo>
                    <a:pt x="163" y="10332"/>
                  </a:lnTo>
                  <a:lnTo>
                    <a:pt x="82" y="10617"/>
                  </a:lnTo>
                  <a:lnTo>
                    <a:pt x="1" y="10901"/>
                  </a:lnTo>
                  <a:lnTo>
                    <a:pt x="1" y="11227"/>
                  </a:lnTo>
                  <a:lnTo>
                    <a:pt x="41" y="11511"/>
                  </a:lnTo>
                  <a:lnTo>
                    <a:pt x="123" y="11796"/>
                  </a:lnTo>
                  <a:lnTo>
                    <a:pt x="285" y="12081"/>
                  </a:lnTo>
                  <a:lnTo>
                    <a:pt x="448" y="12284"/>
                  </a:lnTo>
                  <a:lnTo>
                    <a:pt x="651" y="12488"/>
                  </a:lnTo>
                  <a:lnTo>
                    <a:pt x="896" y="12610"/>
                  </a:lnTo>
                  <a:lnTo>
                    <a:pt x="1140" y="12732"/>
                  </a:lnTo>
                  <a:lnTo>
                    <a:pt x="1384" y="12813"/>
                  </a:lnTo>
                  <a:lnTo>
                    <a:pt x="1668" y="12854"/>
                  </a:lnTo>
                  <a:lnTo>
                    <a:pt x="2238" y="12894"/>
                  </a:lnTo>
                  <a:lnTo>
                    <a:pt x="2929" y="12813"/>
                  </a:lnTo>
                  <a:lnTo>
                    <a:pt x="3621" y="12691"/>
                  </a:lnTo>
                  <a:lnTo>
                    <a:pt x="5004" y="12366"/>
                  </a:lnTo>
                  <a:lnTo>
                    <a:pt x="6712" y="11918"/>
                  </a:lnTo>
                  <a:lnTo>
                    <a:pt x="8380" y="11389"/>
                  </a:lnTo>
                  <a:lnTo>
                    <a:pt x="10048" y="10820"/>
                  </a:lnTo>
                  <a:lnTo>
                    <a:pt x="11715" y="10210"/>
                  </a:lnTo>
                  <a:lnTo>
                    <a:pt x="11756" y="10128"/>
                  </a:lnTo>
                  <a:lnTo>
                    <a:pt x="11797" y="10088"/>
                  </a:lnTo>
                  <a:lnTo>
                    <a:pt x="11837" y="9966"/>
                  </a:lnTo>
                  <a:lnTo>
                    <a:pt x="11797" y="9884"/>
                  </a:lnTo>
                  <a:lnTo>
                    <a:pt x="11756" y="9844"/>
                  </a:lnTo>
                  <a:lnTo>
                    <a:pt x="11675" y="9803"/>
                  </a:lnTo>
                  <a:lnTo>
                    <a:pt x="11593" y="9844"/>
                  </a:lnTo>
                  <a:lnTo>
                    <a:pt x="10210" y="10373"/>
                  </a:lnTo>
                  <a:lnTo>
                    <a:pt x="8827" y="10861"/>
                  </a:lnTo>
                  <a:lnTo>
                    <a:pt x="7444" y="11308"/>
                  </a:lnTo>
                  <a:lnTo>
                    <a:pt x="6021" y="11715"/>
                  </a:lnTo>
                  <a:lnTo>
                    <a:pt x="4597" y="12081"/>
                  </a:lnTo>
                  <a:lnTo>
                    <a:pt x="3173" y="12366"/>
                  </a:lnTo>
                  <a:lnTo>
                    <a:pt x="2604" y="12488"/>
                  </a:lnTo>
                  <a:lnTo>
                    <a:pt x="2034" y="12528"/>
                  </a:lnTo>
                  <a:lnTo>
                    <a:pt x="1709" y="12488"/>
                  </a:lnTo>
                  <a:lnTo>
                    <a:pt x="1424" y="12447"/>
                  </a:lnTo>
                  <a:lnTo>
                    <a:pt x="1180" y="12366"/>
                  </a:lnTo>
                  <a:lnTo>
                    <a:pt x="936" y="12244"/>
                  </a:lnTo>
                  <a:lnTo>
                    <a:pt x="692" y="12040"/>
                  </a:lnTo>
                  <a:lnTo>
                    <a:pt x="529" y="11796"/>
                  </a:lnTo>
                  <a:lnTo>
                    <a:pt x="448" y="11511"/>
                  </a:lnTo>
                  <a:lnTo>
                    <a:pt x="407" y="11227"/>
                  </a:lnTo>
                  <a:lnTo>
                    <a:pt x="407" y="10942"/>
                  </a:lnTo>
                  <a:lnTo>
                    <a:pt x="448" y="10657"/>
                  </a:lnTo>
                  <a:lnTo>
                    <a:pt x="529" y="10373"/>
                  </a:lnTo>
                  <a:lnTo>
                    <a:pt x="651" y="10088"/>
                  </a:lnTo>
                  <a:lnTo>
                    <a:pt x="855" y="9803"/>
                  </a:lnTo>
                  <a:lnTo>
                    <a:pt x="1058" y="9518"/>
                  </a:lnTo>
                  <a:lnTo>
                    <a:pt x="1546" y="8990"/>
                  </a:lnTo>
                  <a:lnTo>
                    <a:pt x="2034" y="8501"/>
                  </a:lnTo>
                  <a:lnTo>
                    <a:pt x="2563" y="8013"/>
                  </a:lnTo>
                  <a:lnTo>
                    <a:pt x="3621" y="7037"/>
                  </a:lnTo>
                  <a:lnTo>
                    <a:pt x="4719" y="6102"/>
                  </a:lnTo>
                  <a:lnTo>
                    <a:pt x="5858" y="5207"/>
                  </a:lnTo>
                  <a:lnTo>
                    <a:pt x="6956" y="4271"/>
                  </a:lnTo>
                  <a:lnTo>
                    <a:pt x="8299" y="3295"/>
                  </a:lnTo>
                  <a:lnTo>
                    <a:pt x="9600" y="2278"/>
                  </a:lnTo>
                  <a:lnTo>
                    <a:pt x="12285" y="366"/>
                  </a:lnTo>
                  <a:lnTo>
                    <a:pt x="12326" y="285"/>
                  </a:lnTo>
                  <a:lnTo>
                    <a:pt x="12366" y="203"/>
                  </a:lnTo>
                  <a:lnTo>
                    <a:pt x="12326" y="81"/>
                  </a:lnTo>
                  <a:lnTo>
                    <a:pt x="12285" y="41"/>
                  </a:lnTo>
                  <a:lnTo>
                    <a:pt x="122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9"/>
            <p:cNvSpPr/>
            <p:nvPr/>
          </p:nvSpPr>
          <p:spPr>
            <a:xfrm>
              <a:off x="2756975" y="1978375"/>
              <a:ext cx="183075" cy="133225"/>
            </a:xfrm>
            <a:custGeom>
              <a:rect b="b" l="l" r="r" t="t"/>
              <a:pathLst>
                <a:path extrusionOk="0" h="5329" w="7323">
                  <a:moveTo>
                    <a:pt x="5980" y="366"/>
                  </a:moveTo>
                  <a:lnTo>
                    <a:pt x="6306" y="407"/>
                  </a:lnTo>
                  <a:lnTo>
                    <a:pt x="6428" y="407"/>
                  </a:lnTo>
                  <a:lnTo>
                    <a:pt x="6550" y="488"/>
                  </a:lnTo>
                  <a:lnTo>
                    <a:pt x="6672" y="569"/>
                  </a:lnTo>
                  <a:lnTo>
                    <a:pt x="6753" y="651"/>
                  </a:lnTo>
                  <a:lnTo>
                    <a:pt x="6834" y="814"/>
                  </a:lnTo>
                  <a:lnTo>
                    <a:pt x="6875" y="936"/>
                  </a:lnTo>
                  <a:lnTo>
                    <a:pt x="6956" y="1302"/>
                  </a:lnTo>
                  <a:lnTo>
                    <a:pt x="6916" y="1586"/>
                  </a:lnTo>
                  <a:lnTo>
                    <a:pt x="6834" y="1912"/>
                  </a:lnTo>
                  <a:lnTo>
                    <a:pt x="6672" y="2197"/>
                  </a:lnTo>
                  <a:lnTo>
                    <a:pt x="6468" y="2522"/>
                  </a:lnTo>
                  <a:lnTo>
                    <a:pt x="6184" y="2766"/>
                  </a:lnTo>
                  <a:lnTo>
                    <a:pt x="5858" y="3010"/>
                  </a:lnTo>
                  <a:lnTo>
                    <a:pt x="5533" y="3213"/>
                  </a:lnTo>
                  <a:lnTo>
                    <a:pt x="4841" y="3580"/>
                  </a:lnTo>
                  <a:lnTo>
                    <a:pt x="4109" y="3864"/>
                  </a:lnTo>
                  <a:lnTo>
                    <a:pt x="3092" y="4271"/>
                  </a:lnTo>
                  <a:lnTo>
                    <a:pt x="2075" y="4637"/>
                  </a:lnTo>
                  <a:lnTo>
                    <a:pt x="1709" y="4800"/>
                  </a:lnTo>
                  <a:lnTo>
                    <a:pt x="1180" y="4963"/>
                  </a:lnTo>
                  <a:lnTo>
                    <a:pt x="692" y="4963"/>
                  </a:lnTo>
                  <a:lnTo>
                    <a:pt x="530" y="4881"/>
                  </a:lnTo>
                  <a:lnTo>
                    <a:pt x="448" y="4840"/>
                  </a:lnTo>
                  <a:lnTo>
                    <a:pt x="408" y="4759"/>
                  </a:lnTo>
                  <a:lnTo>
                    <a:pt x="367" y="4637"/>
                  </a:lnTo>
                  <a:lnTo>
                    <a:pt x="367" y="4515"/>
                  </a:lnTo>
                  <a:lnTo>
                    <a:pt x="448" y="4312"/>
                  </a:lnTo>
                  <a:lnTo>
                    <a:pt x="570" y="4108"/>
                  </a:lnTo>
                  <a:lnTo>
                    <a:pt x="733" y="3946"/>
                  </a:lnTo>
                  <a:lnTo>
                    <a:pt x="1384" y="3335"/>
                  </a:lnTo>
                  <a:lnTo>
                    <a:pt x="2075" y="2685"/>
                  </a:lnTo>
                  <a:lnTo>
                    <a:pt x="2848" y="2034"/>
                  </a:lnTo>
                  <a:lnTo>
                    <a:pt x="3621" y="1424"/>
                  </a:lnTo>
                  <a:lnTo>
                    <a:pt x="4068" y="1180"/>
                  </a:lnTo>
                  <a:lnTo>
                    <a:pt x="4475" y="936"/>
                  </a:lnTo>
                  <a:lnTo>
                    <a:pt x="4841" y="732"/>
                  </a:lnTo>
                  <a:lnTo>
                    <a:pt x="5207" y="569"/>
                  </a:lnTo>
                  <a:lnTo>
                    <a:pt x="5614" y="447"/>
                  </a:lnTo>
                  <a:lnTo>
                    <a:pt x="5980" y="366"/>
                  </a:lnTo>
                  <a:close/>
                  <a:moveTo>
                    <a:pt x="6021" y="0"/>
                  </a:moveTo>
                  <a:lnTo>
                    <a:pt x="5614" y="81"/>
                  </a:lnTo>
                  <a:lnTo>
                    <a:pt x="5207" y="203"/>
                  </a:lnTo>
                  <a:lnTo>
                    <a:pt x="4841" y="366"/>
                  </a:lnTo>
                  <a:lnTo>
                    <a:pt x="4353" y="569"/>
                  </a:lnTo>
                  <a:lnTo>
                    <a:pt x="3865" y="854"/>
                  </a:lnTo>
                  <a:lnTo>
                    <a:pt x="3377" y="1180"/>
                  </a:lnTo>
                  <a:lnTo>
                    <a:pt x="2930" y="1505"/>
                  </a:lnTo>
                  <a:lnTo>
                    <a:pt x="2035" y="2237"/>
                  </a:lnTo>
                  <a:lnTo>
                    <a:pt x="1180" y="2969"/>
                  </a:lnTo>
                  <a:lnTo>
                    <a:pt x="814" y="3295"/>
                  </a:lnTo>
                  <a:lnTo>
                    <a:pt x="448" y="3702"/>
                  </a:lnTo>
                  <a:lnTo>
                    <a:pt x="245" y="3905"/>
                  </a:lnTo>
                  <a:lnTo>
                    <a:pt x="123" y="4108"/>
                  </a:lnTo>
                  <a:lnTo>
                    <a:pt x="42" y="4352"/>
                  </a:lnTo>
                  <a:lnTo>
                    <a:pt x="1" y="4596"/>
                  </a:lnTo>
                  <a:lnTo>
                    <a:pt x="42" y="4840"/>
                  </a:lnTo>
                  <a:lnTo>
                    <a:pt x="164" y="5044"/>
                  </a:lnTo>
                  <a:lnTo>
                    <a:pt x="326" y="5207"/>
                  </a:lnTo>
                  <a:lnTo>
                    <a:pt x="530" y="5288"/>
                  </a:lnTo>
                  <a:lnTo>
                    <a:pt x="774" y="5329"/>
                  </a:lnTo>
                  <a:lnTo>
                    <a:pt x="1018" y="5329"/>
                  </a:lnTo>
                  <a:lnTo>
                    <a:pt x="1262" y="5288"/>
                  </a:lnTo>
                  <a:lnTo>
                    <a:pt x="1465" y="5247"/>
                  </a:lnTo>
                  <a:lnTo>
                    <a:pt x="2157" y="5003"/>
                  </a:lnTo>
                  <a:lnTo>
                    <a:pt x="2848" y="4759"/>
                  </a:lnTo>
                  <a:lnTo>
                    <a:pt x="4139" y="4266"/>
                  </a:lnTo>
                  <a:lnTo>
                    <a:pt x="4139" y="4266"/>
                  </a:lnTo>
                  <a:lnTo>
                    <a:pt x="4150" y="4271"/>
                  </a:lnTo>
                  <a:lnTo>
                    <a:pt x="4231" y="4230"/>
                  </a:lnTo>
                  <a:lnTo>
                    <a:pt x="4963" y="3905"/>
                  </a:lnTo>
                  <a:lnTo>
                    <a:pt x="5696" y="3539"/>
                  </a:lnTo>
                  <a:lnTo>
                    <a:pt x="6021" y="3335"/>
                  </a:lnTo>
                  <a:lnTo>
                    <a:pt x="6346" y="3091"/>
                  </a:lnTo>
                  <a:lnTo>
                    <a:pt x="6672" y="2847"/>
                  </a:lnTo>
                  <a:lnTo>
                    <a:pt x="6916" y="2522"/>
                  </a:lnTo>
                  <a:lnTo>
                    <a:pt x="7119" y="2197"/>
                  </a:lnTo>
                  <a:lnTo>
                    <a:pt x="7241" y="1871"/>
                  </a:lnTo>
                  <a:lnTo>
                    <a:pt x="7323" y="1505"/>
                  </a:lnTo>
                  <a:lnTo>
                    <a:pt x="7323" y="1098"/>
                  </a:lnTo>
                  <a:lnTo>
                    <a:pt x="7201" y="732"/>
                  </a:lnTo>
                  <a:lnTo>
                    <a:pt x="7119" y="569"/>
                  </a:lnTo>
                  <a:lnTo>
                    <a:pt x="7038" y="407"/>
                  </a:lnTo>
                  <a:lnTo>
                    <a:pt x="6916" y="285"/>
                  </a:lnTo>
                  <a:lnTo>
                    <a:pt x="6794" y="163"/>
                  </a:lnTo>
                  <a:lnTo>
                    <a:pt x="6631" y="81"/>
                  </a:lnTo>
                  <a:lnTo>
                    <a:pt x="6428" y="41"/>
                  </a:lnTo>
                  <a:lnTo>
                    <a:pt x="62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8" name="Google Shape;318;p9"/>
          <p:cNvSpPr/>
          <p:nvPr/>
        </p:nvSpPr>
        <p:spPr>
          <a:xfrm flipH="1">
            <a:off x="8231373" y="1783663"/>
            <a:ext cx="152693" cy="154523"/>
          </a:xfrm>
          <a:custGeom>
            <a:rect b="b" l="l" r="r" t="t"/>
            <a:pathLst>
              <a:path extrusionOk="0" h="3377" w="3337">
                <a:moveTo>
                  <a:pt x="1506" y="0"/>
                </a:moveTo>
                <a:lnTo>
                  <a:pt x="1262" y="41"/>
                </a:lnTo>
                <a:lnTo>
                  <a:pt x="1018" y="122"/>
                </a:lnTo>
                <a:lnTo>
                  <a:pt x="774" y="204"/>
                </a:lnTo>
                <a:lnTo>
                  <a:pt x="570" y="366"/>
                </a:lnTo>
                <a:lnTo>
                  <a:pt x="408" y="529"/>
                </a:lnTo>
                <a:lnTo>
                  <a:pt x="245" y="692"/>
                </a:lnTo>
                <a:lnTo>
                  <a:pt x="164" y="895"/>
                </a:lnTo>
                <a:lnTo>
                  <a:pt x="82" y="1098"/>
                </a:lnTo>
                <a:lnTo>
                  <a:pt x="1" y="1342"/>
                </a:lnTo>
                <a:lnTo>
                  <a:pt x="1" y="1546"/>
                </a:lnTo>
                <a:lnTo>
                  <a:pt x="1" y="1790"/>
                </a:lnTo>
                <a:lnTo>
                  <a:pt x="1" y="1993"/>
                </a:lnTo>
                <a:lnTo>
                  <a:pt x="123" y="2319"/>
                </a:lnTo>
                <a:lnTo>
                  <a:pt x="245" y="2563"/>
                </a:lnTo>
                <a:lnTo>
                  <a:pt x="448" y="2807"/>
                </a:lnTo>
                <a:lnTo>
                  <a:pt x="692" y="3010"/>
                </a:lnTo>
                <a:lnTo>
                  <a:pt x="936" y="3173"/>
                </a:lnTo>
                <a:lnTo>
                  <a:pt x="1221" y="3295"/>
                </a:lnTo>
                <a:lnTo>
                  <a:pt x="1506" y="3376"/>
                </a:lnTo>
                <a:lnTo>
                  <a:pt x="1831" y="3376"/>
                </a:lnTo>
                <a:lnTo>
                  <a:pt x="2075" y="3336"/>
                </a:lnTo>
                <a:lnTo>
                  <a:pt x="2319" y="3254"/>
                </a:lnTo>
                <a:lnTo>
                  <a:pt x="2564" y="3173"/>
                </a:lnTo>
                <a:lnTo>
                  <a:pt x="2767" y="3010"/>
                </a:lnTo>
                <a:lnTo>
                  <a:pt x="2930" y="2847"/>
                </a:lnTo>
                <a:lnTo>
                  <a:pt x="3092" y="2685"/>
                </a:lnTo>
                <a:lnTo>
                  <a:pt x="3214" y="2441"/>
                </a:lnTo>
                <a:lnTo>
                  <a:pt x="3296" y="2197"/>
                </a:lnTo>
                <a:lnTo>
                  <a:pt x="3336" y="1912"/>
                </a:lnTo>
                <a:lnTo>
                  <a:pt x="3336" y="1627"/>
                </a:lnTo>
                <a:lnTo>
                  <a:pt x="3296" y="1342"/>
                </a:lnTo>
                <a:lnTo>
                  <a:pt x="3214" y="1098"/>
                </a:lnTo>
                <a:lnTo>
                  <a:pt x="3092" y="854"/>
                </a:lnTo>
                <a:lnTo>
                  <a:pt x="2930" y="610"/>
                </a:lnTo>
                <a:lnTo>
                  <a:pt x="2726" y="407"/>
                </a:lnTo>
                <a:lnTo>
                  <a:pt x="2482" y="244"/>
                </a:lnTo>
                <a:lnTo>
                  <a:pt x="2238" y="122"/>
                </a:lnTo>
                <a:lnTo>
                  <a:pt x="1994" y="41"/>
                </a:lnTo>
                <a:lnTo>
                  <a:pt x="1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9" name="Google Shape;319;p9"/>
          <p:cNvGrpSpPr/>
          <p:nvPr/>
        </p:nvGrpSpPr>
        <p:grpSpPr>
          <a:xfrm flipH="1">
            <a:off x="-1340959" y="3558109"/>
            <a:ext cx="2408503" cy="2408503"/>
            <a:chOff x="7349044" y="3624409"/>
            <a:chExt cx="2408503" cy="2408503"/>
          </a:xfrm>
        </p:grpSpPr>
        <p:sp>
          <p:nvSpPr>
            <p:cNvPr id="320" name="Google Shape;320;p9"/>
            <p:cNvSpPr/>
            <p:nvPr/>
          </p:nvSpPr>
          <p:spPr>
            <a:xfrm flipH="1" rot="8100000">
              <a:off x="7661995" y="4016892"/>
              <a:ext cx="1782600" cy="1623537"/>
            </a:xfrm>
            <a:custGeom>
              <a:rect b="b" l="l" r="r" t="t"/>
              <a:pathLst>
                <a:path extrusionOk="0" h="17451" w="19160">
                  <a:moveTo>
                    <a:pt x="9682" y="0"/>
                  </a:moveTo>
                  <a:lnTo>
                    <a:pt x="9600" y="41"/>
                  </a:lnTo>
                  <a:lnTo>
                    <a:pt x="9560" y="82"/>
                  </a:lnTo>
                  <a:lnTo>
                    <a:pt x="7892" y="1668"/>
                  </a:lnTo>
                  <a:lnTo>
                    <a:pt x="6306" y="3295"/>
                  </a:lnTo>
                  <a:lnTo>
                    <a:pt x="5533" y="4109"/>
                  </a:lnTo>
                  <a:lnTo>
                    <a:pt x="4760" y="4963"/>
                  </a:lnTo>
                  <a:lnTo>
                    <a:pt x="4028" y="5858"/>
                  </a:lnTo>
                  <a:lnTo>
                    <a:pt x="3336" y="6753"/>
                  </a:lnTo>
                  <a:lnTo>
                    <a:pt x="2686" y="7688"/>
                  </a:lnTo>
                  <a:lnTo>
                    <a:pt x="2075" y="8624"/>
                  </a:lnTo>
                  <a:lnTo>
                    <a:pt x="1506" y="9600"/>
                  </a:lnTo>
                  <a:lnTo>
                    <a:pt x="1018" y="10617"/>
                  </a:lnTo>
                  <a:lnTo>
                    <a:pt x="611" y="11552"/>
                  </a:lnTo>
                  <a:lnTo>
                    <a:pt x="448" y="12000"/>
                  </a:lnTo>
                  <a:lnTo>
                    <a:pt x="286" y="12488"/>
                  </a:lnTo>
                  <a:lnTo>
                    <a:pt x="164" y="12976"/>
                  </a:lnTo>
                  <a:lnTo>
                    <a:pt x="42" y="13464"/>
                  </a:lnTo>
                  <a:lnTo>
                    <a:pt x="1" y="13993"/>
                  </a:lnTo>
                  <a:lnTo>
                    <a:pt x="1" y="14481"/>
                  </a:lnTo>
                  <a:lnTo>
                    <a:pt x="42" y="14969"/>
                  </a:lnTo>
                  <a:lnTo>
                    <a:pt x="123" y="15417"/>
                  </a:lnTo>
                  <a:lnTo>
                    <a:pt x="286" y="15823"/>
                  </a:lnTo>
                  <a:lnTo>
                    <a:pt x="489" y="16230"/>
                  </a:lnTo>
                  <a:lnTo>
                    <a:pt x="733" y="16556"/>
                  </a:lnTo>
                  <a:lnTo>
                    <a:pt x="1059" y="16881"/>
                  </a:lnTo>
                  <a:lnTo>
                    <a:pt x="1465" y="17125"/>
                  </a:lnTo>
                  <a:lnTo>
                    <a:pt x="1913" y="17288"/>
                  </a:lnTo>
                  <a:lnTo>
                    <a:pt x="2441" y="17410"/>
                  </a:lnTo>
                  <a:lnTo>
                    <a:pt x="2930" y="17450"/>
                  </a:lnTo>
                  <a:lnTo>
                    <a:pt x="3458" y="17369"/>
                  </a:lnTo>
                  <a:lnTo>
                    <a:pt x="3987" y="17288"/>
                  </a:lnTo>
                  <a:lnTo>
                    <a:pt x="4516" y="17125"/>
                  </a:lnTo>
                  <a:lnTo>
                    <a:pt x="5004" y="16922"/>
                  </a:lnTo>
                  <a:lnTo>
                    <a:pt x="5492" y="16678"/>
                  </a:lnTo>
                  <a:lnTo>
                    <a:pt x="5940" y="16434"/>
                  </a:lnTo>
                  <a:lnTo>
                    <a:pt x="7038" y="15783"/>
                  </a:lnTo>
                  <a:lnTo>
                    <a:pt x="7567" y="15498"/>
                  </a:lnTo>
                  <a:lnTo>
                    <a:pt x="8136" y="15213"/>
                  </a:lnTo>
                  <a:lnTo>
                    <a:pt x="8665" y="15051"/>
                  </a:lnTo>
                  <a:lnTo>
                    <a:pt x="9194" y="14888"/>
                  </a:lnTo>
                  <a:lnTo>
                    <a:pt x="10251" y="14644"/>
                  </a:lnTo>
                  <a:lnTo>
                    <a:pt x="11350" y="14481"/>
                  </a:lnTo>
                  <a:lnTo>
                    <a:pt x="12448" y="14278"/>
                  </a:lnTo>
                  <a:lnTo>
                    <a:pt x="13017" y="14156"/>
                  </a:lnTo>
                  <a:lnTo>
                    <a:pt x="13546" y="13993"/>
                  </a:lnTo>
                  <a:lnTo>
                    <a:pt x="14075" y="13830"/>
                  </a:lnTo>
                  <a:lnTo>
                    <a:pt x="14563" y="13627"/>
                  </a:lnTo>
                  <a:lnTo>
                    <a:pt x="15092" y="13342"/>
                  </a:lnTo>
                  <a:lnTo>
                    <a:pt x="15580" y="13017"/>
                  </a:lnTo>
                  <a:lnTo>
                    <a:pt x="16027" y="12651"/>
                  </a:lnTo>
                  <a:lnTo>
                    <a:pt x="16434" y="12244"/>
                  </a:lnTo>
                  <a:lnTo>
                    <a:pt x="16800" y="11837"/>
                  </a:lnTo>
                  <a:lnTo>
                    <a:pt x="17126" y="11390"/>
                  </a:lnTo>
                  <a:lnTo>
                    <a:pt x="17410" y="10902"/>
                  </a:lnTo>
                  <a:lnTo>
                    <a:pt x="17695" y="10413"/>
                  </a:lnTo>
                  <a:lnTo>
                    <a:pt x="17939" y="9885"/>
                  </a:lnTo>
                  <a:lnTo>
                    <a:pt x="18142" y="9356"/>
                  </a:lnTo>
                  <a:lnTo>
                    <a:pt x="18305" y="8786"/>
                  </a:lnTo>
                  <a:lnTo>
                    <a:pt x="18509" y="8258"/>
                  </a:lnTo>
                  <a:lnTo>
                    <a:pt x="18753" y="7119"/>
                  </a:lnTo>
                  <a:lnTo>
                    <a:pt x="18956" y="6020"/>
                  </a:lnTo>
                  <a:lnTo>
                    <a:pt x="19159" y="4759"/>
                  </a:lnTo>
                  <a:lnTo>
                    <a:pt x="19159" y="4678"/>
                  </a:lnTo>
                  <a:lnTo>
                    <a:pt x="19119" y="4637"/>
                  </a:lnTo>
                  <a:lnTo>
                    <a:pt x="18997" y="4556"/>
                  </a:lnTo>
                  <a:lnTo>
                    <a:pt x="18875" y="4556"/>
                  </a:lnTo>
                  <a:lnTo>
                    <a:pt x="18834" y="4597"/>
                  </a:lnTo>
                  <a:lnTo>
                    <a:pt x="18793" y="4678"/>
                  </a:lnTo>
                  <a:lnTo>
                    <a:pt x="18631" y="5776"/>
                  </a:lnTo>
                  <a:lnTo>
                    <a:pt x="18427" y="6915"/>
                  </a:lnTo>
                  <a:lnTo>
                    <a:pt x="18183" y="8014"/>
                  </a:lnTo>
                  <a:lnTo>
                    <a:pt x="18020" y="8583"/>
                  </a:lnTo>
                  <a:lnTo>
                    <a:pt x="17858" y="9112"/>
                  </a:lnTo>
                  <a:lnTo>
                    <a:pt x="17654" y="9641"/>
                  </a:lnTo>
                  <a:lnTo>
                    <a:pt x="17410" y="10129"/>
                  </a:lnTo>
                  <a:lnTo>
                    <a:pt x="17166" y="10658"/>
                  </a:lnTo>
                  <a:lnTo>
                    <a:pt x="16882" y="11105"/>
                  </a:lnTo>
                  <a:lnTo>
                    <a:pt x="16556" y="11552"/>
                  </a:lnTo>
                  <a:lnTo>
                    <a:pt x="16190" y="12000"/>
                  </a:lnTo>
                  <a:lnTo>
                    <a:pt x="15743" y="12407"/>
                  </a:lnTo>
                  <a:lnTo>
                    <a:pt x="15295" y="12732"/>
                  </a:lnTo>
                  <a:lnTo>
                    <a:pt x="14848" y="13057"/>
                  </a:lnTo>
                  <a:lnTo>
                    <a:pt x="14400" y="13301"/>
                  </a:lnTo>
                  <a:lnTo>
                    <a:pt x="13912" y="13505"/>
                  </a:lnTo>
                  <a:lnTo>
                    <a:pt x="13383" y="13668"/>
                  </a:lnTo>
                  <a:lnTo>
                    <a:pt x="12895" y="13790"/>
                  </a:lnTo>
                  <a:lnTo>
                    <a:pt x="12366" y="13912"/>
                  </a:lnTo>
                  <a:lnTo>
                    <a:pt x="11309" y="14115"/>
                  </a:lnTo>
                  <a:lnTo>
                    <a:pt x="10251" y="14278"/>
                  </a:lnTo>
                  <a:lnTo>
                    <a:pt x="9194" y="14522"/>
                  </a:lnTo>
                  <a:lnTo>
                    <a:pt x="8665" y="14644"/>
                  </a:lnTo>
                  <a:lnTo>
                    <a:pt x="8177" y="14847"/>
                  </a:lnTo>
                  <a:lnTo>
                    <a:pt x="7689" y="15051"/>
                  </a:lnTo>
                  <a:lnTo>
                    <a:pt x="7201" y="15254"/>
                  </a:lnTo>
                  <a:lnTo>
                    <a:pt x="6224" y="15823"/>
                  </a:lnTo>
                  <a:lnTo>
                    <a:pt x="5248" y="16393"/>
                  </a:lnTo>
                  <a:lnTo>
                    <a:pt x="4760" y="16637"/>
                  </a:lnTo>
                  <a:lnTo>
                    <a:pt x="4231" y="16840"/>
                  </a:lnTo>
                  <a:lnTo>
                    <a:pt x="3702" y="16962"/>
                  </a:lnTo>
                  <a:lnTo>
                    <a:pt x="3133" y="17044"/>
                  </a:lnTo>
                  <a:lnTo>
                    <a:pt x="2645" y="17044"/>
                  </a:lnTo>
                  <a:lnTo>
                    <a:pt x="2157" y="16962"/>
                  </a:lnTo>
                  <a:lnTo>
                    <a:pt x="1913" y="16922"/>
                  </a:lnTo>
                  <a:lnTo>
                    <a:pt x="1709" y="16800"/>
                  </a:lnTo>
                  <a:lnTo>
                    <a:pt x="1465" y="16718"/>
                  </a:lnTo>
                  <a:lnTo>
                    <a:pt x="1262" y="16556"/>
                  </a:lnTo>
                  <a:lnTo>
                    <a:pt x="977" y="16271"/>
                  </a:lnTo>
                  <a:lnTo>
                    <a:pt x="692" y="15905"/>
                  </a:lnTo>
                  <a:lnTo>
                    <a:pt x="530" y="15498"/>
                  </a:lnTo>
                  <a:lnTo>
                    <a:pt x="408" y="15051"/>
                  </a:lnTo>
                  <a:lnTo>
                    <a:pt x="367" y="14603"/>
                  </a:lnTo>
                  <a:lnTo>
                    <a:pt x="367" y="14115"/>
                  </a:lnTo>
                  <a:lnTo>
                    <a:pt x="408" y="13668"/>
                  </a:lnTo>
                  <a:lnTo>
                    <a:pt x="489" y="13179"/>
                  </a:lnTo>
                  <a:lnTo>
                    <a:pt x="611" y="12732"/>
                  </a:lnTo>
                  <a:lnTo>
                    <a:pt x="733" y="12285"/>
                  </a:lnTo>
                  <a:lnTo>
                    <a:pt x="1059" y="11390"/>
                  </a:lnTo>
                  <a:lnTo>
                    <a:pt x="1506" y="10413"/>
                  </a:lnTo>
                  <a:lnTo>
                    <a:pt x="2035" y="9437"/>
                  </a:lnTo>
                  <a:lnTo>
                    <a:pt x="2604" y="8502"/>
                  </a:lnTo>
                  <a:lnTo>
                    <a:pt x="3174" y="7607"/>
                  </a:lnTo>
                  <a:lnTo>
                    <a:pt x="3824" y="6712"/>
                  </a:lnTo>
                  <a:lnTo>
                    <a:pt x="4516" y="5858"/>
                  </a:lnTo>
                  <a:lnTo>
                    <a:pt x="5207" y="5004"/>
                  </a:lnTo>
                  <a:lnTo>
                    <a:pt x="5940" y="4190"/>
                  </a:lnTo>
                  <a:lnTo>
                    <a:pt x="7485" y="2604"/>
                  </a:lnTo>
                  <a:lnTo>
                    <a:pt x="9031" y="1099"/>
                  </a:lnTo>
                  <a:lnTo>
                    <a:pt x="9804" y="326"/>
                  </a:lnTo>
                  <a:lnTo>
                    <a:pt x="9845" y="244"/>
                  </a:lnTo>
                  <a:lnTo>
                    <a:pt x="9845" y="204"/>
                  </a:lnTo>
                  <a:lnTo>
                    <a:pt x="9845" y="122"/>
                  </a:lnTo>
                  <a:lnTo>
                    <a:pt x="9804" y="82"/>
                  </a:lnTo>
                  <a:lnTo>
                    <a:pt x="9763" y="41"/>
                  </a:lnTo>
                  <a:lnTo>
                    <a:pt x="9682"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9"/>
            <p:cNvSpPr/>
            <p:nvPr/>
          </p:nvSpPr>
          <p:spPr>
            <a:xfrm flipH="1" rot="8100000">
              <a:off x="7872293" y="4243499"/>
              <a:ext cx="1634949" cy="1309454"/>
            </a:xfrm>
            <a:custGeom>
              <a:rect b="b" l="l" r="r" t="t"/>
              <a:pathLst>
                <a:path extrusionOk="0" h="14075" w="17573">
                  <a:moveTo>
                    <a:pt x="14481" y="0"/>
                  </a:moveTo>
                  <a:lnTo>
                    <a:pt x="14400" y="41"/>
                  </a:lnTo>
                  <a:lnTo>
                    <a:pt x="12447" y="1099"/>
                  </a:lnTo>
                  <a:lnTo>
                    <a:pt x="10576" y="2238"/>
                  </a:lnTo>
                  <a:lnTo>
                    <a:pt x="8705" y="3458"/>
                  </a:lnTo>
                  <a:lnTo>
                    <a:pt x="6916" y="4760"/>
                  </a:lnTo>
                  <a:lnTo>
                    <a:pt x="5207" y="6142"/>
                  </a:lnTo>
                  <a:lnTo>
                    <a:pt x="3539" y="7566"/>
                  </a:lnTo>
                  <a:lnTo>
                    <a:pt x="1872" y="9112"/>
                  </a:lnTo>
                  <a:lnTo>
                    <a:pt x="1139" y="9844"/>
                  </a:lnTo>
                  <a:lnTo>
                    <a:pt x="814" y="10251"/>
                  </a:lnTo>
                  <a:lnTo>
                    <a:pt x="489" y="10658"/>
                  </a:lnTo>
                  <a:lnTo>
                    <a:pt x="285" y="11024"/>
                  </a:lnTo>
                  <a:lnTo>
                    <a:pt x="123" y="11471"/>
                  </a:lnTo>
                  <a:lnTo>
                    <a:pt x="41" y="11919"/>
                  </a:lnTo>
                  <a:lnTo>
                    <a:pt x="1" y="12325"/>
                  </a:lnTo>
                  <a:lnTo>
                    <a:pt x="82" y="12773"/>
                  </a:lnTo>
                  <a:lnTo>
                    <a:pt x="123" y="12976"/>
                  </a:lnTo>
                  <a:lnTo>
                    <a:pt x="204" y="13179"/>
                  </a:lnTo>
                  <a:lnTo>
                    <a:pt x="326" y="13342"/>
                  </a:lnTo>
                  <a:lnTo>
                    <a:pt x="448" y="13505"/>
                  </a:lnTo>
                  <a:lnTo>
                    <a:pt x="611" y="13668"/>
                  </a:lnTo>
                  <a:lnTo>
                    <a:pt x="814" y="13830"/>
                  </a:lnTo>
                  <a:lnTo>
                    <a:pt x="1017" y="13912"/>
                  </a:lnTo>
                  <a:lnTo>
                    <a:pt x="1262" y="13993"/>
                  </a:lnTo>
                  <a:lnTo>
                    <a:pt x="1465" y="14034"/>
                  </a:lnTo>
                  <a:lnTo>
                    <a:pt x="1709" y="14074"/>
                  </a:lnTo>
                  <a:lnTo>
                    <a:pt x="2156" y="14034"/>
                  </a:lnTo>
                  <a:lnTo>
                    <a:pt x="2645" y="13952"/>
                  </a:lnTo>
                  <a:lnTo>
                    <a:pt x="3092" y="13790"/>
                  </a:lnTo>
                  <a:lnTo>
                    <a:pt x="3539" y="13627"/>
                  </a:lnTo>
                  <a:lnTo>
                    <a:pt x="4353" y="13220"/>
                  </a:lnTo>
                  <a:lnTo>
                    <a:pt x="6183" y="12407"/>
                  </a:lnTo>
                  <a:lnTo>
                    <a:pt x="7973" y="11512"/>
                  </a:lnTo>
                  <a:lnTo>
                    <a:pt x="9722" y="10576"/>
                  </a:lnTo>
                  <a:lnTo>
                    <a:pt x="10576" y="10088"/>
                  </a:lnTo>
                  <a:lnTo>
                    <a:pt x="11431" y="9559"/>
                  </a:lnTo>
                  <a:lnTo>
                    <a:pt x="12203" y="9031"/>
                  </a:lnTo>
                  <a:lnTo>
                    <a:pt x="12976" y="8461"/>
                  </a:lnTo>
                  <a:lnTo>
                    <a:pt x="13749" y="7851"/>
                  </a:lnTo>
                  <a:lnTo>
                    <a:pt x="14481" y="7241"/>
                  </a:lnTo>
                  <a:lnTo>
                    <a:pt x="15173" y="6549"/>
                  </a:lnTo>
                  <a:lnTo>
                    <a:pt x="15824" y="5858"/>
                  </a:lnTo>
                  <a:lnTo>
                    <a:pt x="16434" y="5126"/>
                  </a:lnTo>
                  <a:lnTo>
                    <a:pt x="17003" y="4353"/>
                  </a:lnTo>
                  <a:lnTo>
                    <a:pt x="17532" y="3539"/>
                  </a:lnTo>
                  <a:lnTo>
                    <a:pt x="17573" y="3458"/>
                  </a:lnTo>
                  <a:lnTo>
                    <a:pt x="17573" y="3417"/>
                  </a:lnTo>
                  <a:lnTo>
                    <a:pt x="17532" y="3336"/>
                  </a:lnTo>
                  <a:lnTo>
                    <a:pt x="17491" y="3295"/>
                  </a:lnTo>
                  <a:lnTo>
                    <a:pt x="17288" y="3295"/>
                  </a:lnTo>
                  <a:lnTo>
                    <a:pt x="17207" y="3377"/>
                  </a:lnTo>
                  <a:lnTo>
                    <a:pt x="16718" y="4149"/>
                  </a:lnTo>
                  <a:lnTo>
                    <a:pt x="16190" y="4882"/>
                  </a:lnTo>
                  <a:lnTo>
                    <a:pt x="15580" y="5573"/>
                  </a:lnTo>
                  <a:lnTo>
                    <a:pt x="14929" y="6265"/>
                  </a:lnTo>
                  <a:lnTo>
                    <a:pt x="14278" y="6915"/>
                  </a:lnTo>
                  <a:lnTo>
                    <a:pt x="13586" y="7525"/>
                  </a:lnTo>
                  <a:lnTo>
                    <a:pt x="12854" y="8095"/>
                  </a:lnTo>
                  <a:lnTo>
                    <a:pt x="12122" y="8624"/>
                  </a:lnTo>
                  <a:lnTo>
                    <a:pt x="11349" y="9153"/>
                  </a:lnTo>
                  <a:lnTo>
                    <a:pt x="10536" y="9641"/>
                  </a:lnTo>
                  <a:lnTo>
                    <a:pt x="9763" y="10129"/>
                  </a:lnTo>
                  <a:lnTo>
                    <a:pt x="8909" y="10617"/>
                  </a:lnTo>
                  <a:lnTo>
                    <a:pt x="7241" y="11471"/>
                  </a:lnTo>
                  <a:lnTo>
                    <a:pt x="5573" y="12285"/>
                  </a:lnTo>
                  <a:lnTo>
                    <a:pt x="3865" y="13057"/>
                  </a:lnTo>
                  <a:lnTo>
                    <a:pt x="2970" y="13464"/>
                  </a:lnTo>
                  <a:lnTo>
                    <a:pt x="2522" y="13586"/>
                  </a:lnTo>
                  <a:lnTo>
                    <a:pt x="2034" y="13668"/>
                  </a:lnTo>
                  <a:lnTo>
                    <a:pt x="1790" y="13708"/>
                  </a:lnTo>
                  <a:lnTo>
                    <a:pt x="1587" y="13668"/>
                  </a:lnTo>
                  <a:lnTo>
                    <a:pt x="1384" y="13627"/>
                  </a:lnTo>
                  <a:lnTo>
                    <a:pt x="1180" y="13546"/>
                  </a:lnTo>
                  <a:lnTo>
                    <a:pt x="977" y="13464"/>
                  </a:lnTo>
                  <a:lnTo>
                    <a:pt x="814" y="13342"/>
                  </a:lnTo>
                  <a:lnTo>
                    <a:pt x="651" y="13179"/>
                  </a:lnTo>
                  <a:lnTo>
                    <a:pt x="529" y="12976"/>
                  </a:lnTo>
                  <a:lnTo>
                    <a:pt x="448" y="12773"/>
                  </a:lnTo>
                  <a:lnTo>
                    <a:pt x="407" y="12529"/>
                  </a:lnTo>
                  <a:lnTo>
                    <a:pt x="367" y="12325"/>
                  </a:lnTo>
                  <a:lnTo>
                    <a:pt x="367" y="12122"/>
                  </a:lnTo>
                  <a:lnTo>
                    <a:pt x="448" y="11674"/>
                  </a:lnTo>
                  <a:lnTo>
                    <a:pt x="570" y="11268"/>
                  </a:lnTo>
                  <a:lnTo>
                    <a:pt x="855" y="10820"/>
                  </a:lnTo>
                  <a:lnTo>
                    <a:pt x="1139" y="10413"/>
                  </a:lnTo>
                  <a:lnTo>
                    <a:pt x="1506" y="10007"/>
                  </a:lnTo>
                  <a:lnTo>
                    <a:pt x="1872" y="9641"/>
                  </a:lnTo>
                  <a:lnTo>
                    <a:pt x="3377" y="8217"/>
                  </a:lnTo>
                  <a:lnTo>
                    <a:pt x="4963" y="6834"/>
                  </a:lnTo>
                  <a:lnTo>
                    <a:pt x="6590" y="5492"/>
                  </a:lnTo>
                  <a:lnTo>
                    <a:pt x="8298" y="4231"/>
                  </a:lnTo>
                  <a:lnTo>
                    <a:pt x="10048" y="3010"/>
                  </a:lnTo>
                  <a:lnTo>
                    <a:pt x="11837" y="1912"/>
                  </a:lnTo>
                  <a:lnTo>
                    <a:pt x="13668" y="855"/>
                  </a:lnTo>
                  <a:lnTo>
                    <a:pt x="14603" y="366"/>
                  </a:lnTo>
                  <a:lnTo>
                    <a:pt x="14644" y="285"/>
                  </a:lnTo>
                  <a:lnTo>
                    <a:pt x="14685" y="244"/>
                  </a:lnTo>
                  <a:lnTo>
                    <a:pt x="14685" y="163"/>
                  </a:lnTo>
                  <a:lnTo>
                    <a:pt x="14644" y="122"/>
                  </a:lnTo>
                  <a:lnTo>
                    <a:pt x="14603" y="41"/>
                  </a:lnTo>
                  <a:lnTo>
                    <a:pt x="14563"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9"/>
            <p:cNvSpPr/>
            <p:nvPr/>
          </p:nvSpPr>
          <p:spPr>
            <a:xfrm flipH="1" rot="8100000">
              <a:off x="8893413" y="4510443"/>
              <a:ext cx="673778" cy="582858"/>
            </a:xfrm>
            <a:custGeom>
              <a:rect b="b" l="l" r="r" t="t"/>
              <a:pathLst>
                <a:path extrusionOk="0" h="6265" w="7242">
                  <a:moveTo>
                    <a:pt x="6224" y="0"/>
                  </a:moveTo>
                  <a:lnTo>
                    <a:pt x="6143" y="41"/>
                  </a:lnTo>
                  <a:lnTo>
                    <a:pt x="3092" y="2319"/>
                  </a:lnTo>
                  <a:lnTo>
                    <a:pt x="1547" y="3498"/>
                  </a:lnTo>
                  <a:lnTo>
                    <a:pt x="896" y="3986"/>
                  </a:lnTo>
                  <a:lnTo>
                    <a:pt x="570" y="4271"/>
                  </a:lnTo>
                  <a:lnTo>
                    <a:pt x="326" y="4556"/>
                  </a:lnTo>
                  <a:lnTo>
                    <a:pt x="164" y="4800"/>
                  </a:lnTo>
                  <a:lnTo>
                    <a:pt x="42" y="5085"/>
                  </a:lnTo>
                  <a:lnTo>
                    <a:pt x="1" y="5410"/>
                  </a:lnTo>
                  <a:lnTo>
                    <a:pt x="82" y="5695"/>
                  </a:lnTo>
                  <a:lnTo>
                    <a:pt x="204" y="5980"/>
                  </a:lnTo>
                  <a:lnTo>
                    <a:pt x="326" y="6061"/>
                  </a:lnTo>
                  <a:lnTo>
                    <a:pt x="448" y="6142"/>
                  </a:lnTo>
                  <a:lnTo>
                    <a:pt x="570" y="6224"/>
                  </a:lnTo>
                  <a:lnTo>
                    <a:pt x="692" y="6264"/>
                  </a:lnTo>
                  <a:lnTo>
                    <a:pt x="977" y="6264"/>
                  </a:lnTo>
                  <a:lnTo>
                    <a:pt x="1181" y="6183"/>
                  </a:lnTo>
                  <a:lnTo>
                    <a:pt x="1343" y="6102"/>
                  </a:lnTo>
                  <a:lnTo>
                    <a:pt x="1709" y="5898"/>
                  </a:lnTo>
                  <a:lnTo>
                    <a:pt x="2482" y="5329"/>
                  </a:lnTo>
                  <a:lnTo>
                    <a:pt x="3987" y="4271"/>
                  </a:lnTo>
                  <a:lnTo>
                    <a:pt x="5614" y="2970"/>
                  </a:lnTo>
                  <a:lnTo>
                    <a:pt x="7160" y="1668"/>
                  </a:lnTo>
                  <a:lnTo>
                    <a:pt x="7241" y="1587"/>
                  </a:lnTo>
                  <a:lnTo>
                    <a:pt x="7241" y="1546"/>
                  </a:lnTo>
                  <a:lnTo>
                    <a:pt x="7201" y="1465"/>
                  </a:lnTo>
                  <a:lnTo>
                    <a:pt x="7160" y="1424"/>
                  </a:lnTo>
                  <a:lnTo>
                    <a:pt x="7038" y="1343"/>
                  </a:lnTo>
                  <a:lnTo>
                    <a:pt x="6997" y="1343"/>
                  </a:lnTo>
                  <a:lnTo>
                    <a:pt x="6916" y="1383"/>
                  </a:lnTo>
                  <a:lnTo>
                    <a:pt x="5655" y="2441"/>
                  </a:lnTo>
                  <a:lnTo>
                    <a:pt x="4394" y="3458"/>
                  </a:lnTo>
                  <a:lnTo>
                    <a:pt x="3092" y="4434"/>
                  </a:lnTo>
                  <a:lnTo>
                    <a:pt x="1750" y="5410"/>
                  </a:lnTo>
                  <a:lnTo>
                    <a:pt x="1465" y="5613"/>
                  </a:lnTo>
                  <a:lnTo>
                    <a:pt x="1140" y="5817"/>
                  </a:lnTo>
                  <a:lnTo>
                    <a:pt x="936" y="5858"/>
                  </a:lnTo>
                  <a:lnTo>
                    <a:pt x="774" y="5898"/>
                  </a:lnTo>
                  <a:lnTo>
                    <a:pt x="611" y="5858"/>
                  </a:lnTo>
                  <a:lnTo>
                    <a:pt x="489" y="5695"/>
                  </a:lnTo>
                  <a:lnTo>
                    <a:pt x="408" y="5573"/>
                  </a:lnTo>
                  <a:lnTo>
                    <a:pt x="367" y="5451"/>
                  </a:lnTo>
                  <a:lnTo>
                    <a:pt x="367" y="5288"/>
                  </a:lnTo>
                  <a:lnTo>
                    <a:pt x="408" y="5166"/>
                  </a:lnTo>
                  <a:lnTo>
                    <a:pt x="530" y="4881"/>
                  </a:lnTo>
                  <a:lnTo>
                    <a:pt x="733" y="4637"/>
                  </a:lnTo>
                  <a:lnTo>
                    <a:pt x="1018" y="4393"/>
                  </a:lnTo>
                  <a:lnTo>
                    <a:pt x="1303" y="4149"/>
                  </a:lnTo>
                  <a:lnTo>
                    <a:pt x="1913" y="3661"/>
                  </a:lnTo>
                  <a:lnTo>
                    <a:pt x="3255" y="2644"/>
                  </a:lnTo>
                  <a:lnTo>
                    <a:pt x="6346" y="366"/>
                  </a:lnTo>
                  <a:lnTo>
                    <a:pt x="6387" y="326"/>
                  </a:lnTo>
                  <a:lnTo>
                    <a:pt x="6428" y="244"/>
                  </a:lnTo>
                  <a:lnTo>
                    <a:pt x="6387" y="122"/>
                  </a:lnTo>
                  <a:lnTo>
                    <a:pt x="6346" y="41"/>
                  </a:lnTo>
                  <a:lnTo>
                    <a:pt x="6265" y="41"/>
                  </a:lnTo>
                  <a:lnTo>
                    <a:pt x="622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9"/>
            <p:cNvSpPr/>
            <p:nvPr/>
          </p:nvSpPr>
          <p:spPr>
            <a:xfrm flipH="1" rot="8100000">
              <a:off x="7985425" y="4705653"/>
              <a:ext cx="688850" cy="510943"/>
            </a:xfrm>
            <a:custGeom>
              <a:rect b="b" l="l" r="r" t="t"/>
              <a:pathLst>
                <a:path extrusionOk="0" h="5492" w="7404">
                  <a:moveTo>
                    <a:pt x="6712" y="366"/>
                  </a:moveTo>
                  <a:lnTo>
                    <a:pt x="6875" y="407"/>
                  </a:lnTo>
                  <a:lnTo>
                    <a:pt x="6956" y="488"/>
                  </a:lnTo>
                  <a:lnTo>
                    <a:pt x="6997" y="610"/>
                  </a:lnTo>
                  <a:lnTo>
                    <a:pt x="6997" y="773"/>
                  </a:lnTo>
                  <a:lnTo>
                    <a:pt x="6956" y="895"/>
                  </a:lnTo>
                  <a:lnTo>
                    <a:pt x="6875" y="1058"/>
                  </a:lnTo>
                  <a:lnTo>
                    <a:pt x="6712" y="1302"/>
                  </a:lnTo>
                  <a:lnTo>
                    <a:pt x="6509" y="1505"/>
                  </a:lnTo>
                  <a:lnTo>
                    <a:pt x="6305" y="1668"/>
                  </a:lnTo>
                  <a:lnTo>
                    <a:pt x="5817" y="1953"/>
                  </a:lnTo>
                  <a:lnTo>
                    <a:pt x="4760" y="2685"/>
                  </a:lnTo>
                  <a:lnTo>
                    <a:pt x="3458" y="3580"/>
                  </a:lnTo>
                  <a:lnTo>
                    <a:pt x="2116" y="4475"/>
                  </a:lnTo>
                  <a:lnTo>
                    <a:pt x="1546" y="4800"/>
                  </a:lnTo>
                  <a:lnTo>
                    <a:pt x="1262" y="4963"/>
                  </a:lnTo>
                  <a:lnTo>
                    <a:pt x="936" y="5044"/>
                  </a:lnTo>
                  <a:lnTo>
                    <a:pt x="733" y="5125"/>
                  </a:lnTo>
                  <a:lnTo>
                    <a:pt x="489" y="5125"/>
                  </a:lnTo>
                  <a:lnTo>
                    <a:pt x="407" y="5085"/>
                  </a:lnTo>
                  <a:lnTo>
                    <a:pt x="367" y="5003"/>
                  </a:lnTo>
                  <a:lnTo>
                    <a:pt x="367" y="4881"/>
                  </a:lnTo>
                  <a:lnTo>
                    <a:pt x="407" y="4759"/>
                  </a:lnTo>
                  <a:lnTo>
                    <a:pt x="489" y="4637"/>
                  </a:lnTo>
                  <a:lnTo>
                    <a:pt x="733" y="4434"/>
                  </a:lnTo>
                  <a:lnTo>
                    <a:pt x="1140" y="4027"/>
                  </a:lnTo>
                  <a:lnTo>
                    <a:pt x="1994" y="3254"/>
                  </a:lnTo>
                  <a:lnTo>
                    <a:pt x="2889" y="2482"/>
                  </a:lnTo>
                  <a:lnTo>
                    <a:pt x="3824" y="1790"/>
                  </a:lnTo>
                  <a:lnTo>
                    <a:pt x="4719" y="1180"/>
                  </a:lnTo>
                  <a:lnTo>
                    <a:pt x="5167" y="854"/>
                  </a:lnTo>
                  <a:lnTo>
                    <a:pt x="5655" y="610"/>
                  </a:lnTo>
                  <a:lnTo>
                    <a:pt x="5899" y="488"/>
                  </a:lnTo>
                  <a:lnTo>
                    <a:pt x="6183" y="407"/>
                  </a:lnTo>
                  <a:lnTo>
                    <a:pt x="6427" y="366"/>
                  </a:lnTo>
                  <a:close/>
                  <a:moveTo>
                    <a:pt x="6265" y="0"/>
                  </a:moveTo>
                  <a:lnTo>
                    <a:pt x="5980" y="82"/>
                  </a:lnTo>
                  <a:lnTo>
                    <a:pt x="5533" y="244"/>
                  </a:lnTo>
                  <a:lnTo>
                    <a:pt x="5126" y="488"/>
                  </a:lnTo>
                  <a:lnTo>
                    <a:pt x="4312" y="1017"/>
                  </a:lnTo>
                  <a:lnTo>
                    <a:pt x="3092" y="1871"/>
                  </a:lnTo>
                  <a:lnTo>
                    <a:pt x="1912" y="2807"/>
                  </a:lnTo>
                  <a:lnTo>
                    <a:pt x="814" y="3824"/>
                  </a:lnTo>
                  <a:lnTo>
                    <a:pt x="570" y="4027"/>
                  </a:lnTo>
                  <a:lnTo>
                    <a:pt x="285" y="4312"/>
                  </a:lnTo>
                  <a:lnTo>
                    <a:pt x="82" y="4597"/>
                  </a:lnTo>
                  <a:lnTo>
                    <a:pt x="1" y="4719"/>
                  </a:lnTo>
                  <a:lnTo>
                    <a:pt x="1" y="4881"/>
                  </a:lnTo>
                  <a:lnTo>
                    <a:pt x="1" y="5085"/>
                  </a:lnTo>
                  <a:lnTo>
                    <a:pt x="41" y="5207"/>
                  </a:lnTo>
                  <a:lnTo>
                    <a:pt x="123" y="5329"/>
                  </a:lnTo>
                  <a:lnTo>
                    <a:pt x="204" y="5410"/>
                  </a:lnTo>
                  <a:lnTo>
                    <a:pt x="285" y="5451"/>
                  </a:lnTo>
                  <a:lnTo>
                    <a:pt x="407" y="5492"/>
                  </a:lnTo>
                  <a:lnTo>
                    <a:pt x="692" y="5492"/>
                  </a:lnTo>
                  <a:lnTo>
                    <a:pt x="1018" y="5410"/>
                  </a:lnTo>
                  <a:lnTo>
                    <a:pt x="1302" y="5329"/>
                  </a:lnTo>
                  <a:lnTo>
                    <a:pt x="1790" y="5085"/>
                  </a:lnTo>
                  <a:lnTo>
                    <a:pt x="2523" y="4678"/>
                  </a:lnTo>
                  <a:lnTo>
                    <a:pt x="3214" y="4190"/>
                  </a:lnTo>
                  <a:lnTo>
                    <a:pt x="4597" y="3254"/>
                  </a:lnTo>
                  <a:lnTo>
                    <a:pt x="5858" y="2400"/>
                  </a:lnTo>
                  <a:lnTo>
                    <a:pt x="6387" y="2034"/>
                  </a:lnTo>
                  <a:lnTo>
                    <a:pt x="6672" y="1831"/>
                  </a:lnTo>
                  <a:lnTo>
                    <a:pt x="6916" y="1627"/>
                  </a:lnTo>
                  <a:lnTo>
                    <a:pt x="7038" y="1505"/>
                  </a:lnTo>
                  <a:lnTo>
                    <a:pt x="7160" y="1343"/>
                  </a:lnTo>
                  <a:lnTo>
                    <a:pt x="7282" y="1139"/>
                  </a:lnTo>
                  <a:lnTo>
                    <a:pt x="7363" y="936"/>
                  </a:lnTo>
                  <a:lnTo>
                    <a:pt x="7404" y="732"/>
                  </a:lnTo>
                  <a:lnTo>
                    <a:pt x="7404" y="529"/>
                  </a:lnTo>
                  <a:lnTo>
                    <a:pt x="7322" y="366"/>
                  </a:lnTo>
                  <a:lnTo>
                    <a:pt x="7200" y="204"/>
                  </a:lnTo>
                  <a:lnTo>
                    <a:pt x="7078" y="82"/>
                  </a:lnTo>
                  <a:lnTo>
                    <a:pt x="6956" y="41"/>
                  </a:lnTo>
                  <a:lnTo>
                    <a:pt x="6794" y="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4" name="Google Shape;324;p9"/>
          <p:cNvSpPr/>
          <p:nvPr/>
        </p:nvSpPr>
        <p:spPr>
          <a:xfrm>
            <a:off x="2548754" y="356767"/>
            <a:ext cx="85704" cy="85658"/>
          </a:xfrm>
          <a:custGeom>
            <a:rect b="b" l="l" r="r" t="t"/>
            <a:pathLst>
              <a:path extrusionOk="0" h="1872" w="1873">
                <a:moveTo>
                  <a:pt x="733" y="1"/>
                </a:moveTo>
                <a:lnTo>
                  <a:pt x="489" y="82"/>
                </a:lnTo>
                <a:lnTo>
                  <a:pt x="245" y="245"/>
                </a:lnTo>
                <a:lnTo>
                  <a:pt x="82" y="448"/>
                </a:lnTo>
                <a:lnTo>
                  <a:pt x="1" y="692"/>
                </a:lnTo>
                <a:lnTo>
                  <a:pt x="1" y="936"/>
                </a:lnTo>
                <a:lnTo>
                  <a:pt x="42" y="1180"/>
                </a:lnTo>
                <a:lnTo>
                  <a:pt x="123" y="1424"/>
                </a:lnTo>
                <a:lnTo>
                  <a:pt x="245" y="1546"/>
                </a:lnTo>
                <a:lnTo>
                  <a:pt x="367" y="1668"/>
                </a:lnTo>
                <a:lnTo>
                  <a:pt x="489" y="1750"/>
                </a:lnTo>
                <a:lnTo>
                  <a:pt x="611" y="1831"/>
                </a:lnTo>
                <a:lnTo>
                  <a:pt x="774" y="1872"/>
                </a:lnTo>
                <a:lnTo>
                  <a:pt x="1099" y="1872"/>
                </a:lnTo>
                <a:lnTo>
                  <a:pt x="1221" y="1831"/>
                </a:lnTo>
                <a:lnTo>
                  <a:pt x="1384" y="1750"/>
                </a:lnTo>
                <a:lnTo>
                  <a:pt x="1506" y="1668"/>
                </a:lnTo>
                <a:lnTo>
                  <a:pt x="1628" y="1587"/>
                </a:lnTo>
                <a:lnTo>
                  <a:pt x="1750" y="1465"/>
                </a:lnTo>
                <a:lnTo>
                  <a:pt x="1831" y="1302"/>
                </a:lnTo>
                <a:lnTo>
                  <a:pt x="1872" y="1140"/>
                </a:lnTo>
                <a:lnTo>
                  <a:pt x="1872" y="936"/>
                </a:lnTo>
                <a:lnTo>
                  <a:pt x="1831" y="774"/>
                </a:lnTo>
                <a:lnTo>
                  <a:pt x="1791" y="611"/>
                </a:lnTo>
                <a:lnTo>
                  <a:pt x="1750" y="489"/>
                </a:lnTo>
                <a:lnTo>
                  <a:pt x="1628" y="367"/>
                </a:lnTo>
                <a:lnTo>
                  <a:pt x="1547" y="245"/>
                </a:lnTo>
                <a:lnTo>
                  <a:pt x="1262"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9"/>
          <p:cNvSpPr/>
          <p:nvPr/>
        </p:nvSpPr>
        <p:spPr>
          <a:xfrm>
            <a:off x="6077516" y="4470667"/>
            <a:ext cx="85704" cy="85658"/>
          </a:xfrm>
          <a:custGeom>
            <a:rect b="b" l="l" r="r" t="t"/>
            <a:pathLst>
              <a:path extrusionOk="0" h="1872" w="1873">
                <a:moveTo>
                  <a:pt x="733" y="1"/>
                </a:moveTo>
                <a:lnTo>
                  <a:pt x="489" y="82"/>
                </a:lnTo>
                <a:lnTo>
                  <a:pt x="245" y="245"/>
                </a:lnTo>
                <a:lnTo>
                  <a:pt x="82" y="448"/>
                </a:lnTo>
                <a:lnTo>
                  <a:pt x="1" y="692"/>
                </a:lnTo>
                <a:lnTo>
                  <a:pt x="1" y="936"/>
                </a:lnTo>
                <a:lnTo>
                  <a:pt x="42" y="1180"/>
                </a:lnTo>
                <a:lnTo>
                  <a:pt x="123" y="1424"/>
                </a:lnTo>
                <a:lnTo>
                  <a:pt x="245" y="1546"/>
                </a:lnTo>
                <a:lnTo>
                  <a:pt x="367" y="1668"/>
                </a:lnTo>
                <a:lnTo>
                  <a:pt x="489" y="1750"/>
                </a:lnTo>
                <a:lnTo>
                  <a:pt x="611" y="1831"/>
                </a:lnTo>
                <a:lnTo>
                  <a:pt x="774" y="1872"/>
                </a:lnTo>
                <a:lnTo>
                  <a:pt x="1099" y="1872"/>
                </a:lnTo>
                <a:lnTo>
                  <a:pt x="1221" y="1831"/>
                </a:lnTo>
                <a:lnTo>
                  <a:pt x="1384" y="1750"/>
                </a:lnTo>
                <a:lnTo>
                  <a:pt x="1506" y="1668"/>
                </a:lnTo>
                <a:lnTo>
                  <a:pt x="1628" y="1587"/>
                </a:lnTo>
                <a:lnTo>
                  <a:pt x="1750" y="1465"/>
                </a:lnTo>
                <a:lnTo>
                  <a:pt x="1831" y="1302"/>
                </a:lnTo>
                <a:lnTo>
                  <a:pt x="1872" y="1140"/>
                </a:lnTo>
                <a:lnTo>
                  <a:pt x="1872" y="936"/>
                </a:lnTo>
                <a:lnTo>
                  <a:pt x="1831" y="774"/>
                </a:lnTo>
                <a:lnTo>
                  <a:pt x="1791" y="611"/>
                </a:lnTo>
                <a:lnTo>
                  <a:pt x="1750" y="489"/>
                </a:lnTo>
                <a:lnTo>
                  <a:pt x="1628" y="367"/>
                </a:lnTo>
                <a:lnTo>
                  <a:pt x="1547" y="245"/>
                </a:lnTo>
                <a:lnTo>
                  <a:pt x="1262"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6" name="Google Shape;326;p9"/>
          <p:cNvGrpSpPr/>
          <p:nvPr/>
        </p:nvGrpSpPr>
        <p:grpSpPr>
          <a:xfrm>
            <a:off x="6412456" y="442427"/>
            <a:ext cx="307124" cy="305294"/>
            <a:chOff x="1026043" y="1162815"/>
            <a:chExt cx="307124" cy="305294"/>
          </a:xfrm>
        </p:grpSpPr>
        <p:sp>
          <p:nvSpPr>
            <p:cNvPr id="327" name="Google Shape;327;p9"/>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9"/>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9"/>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9"/>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9"/>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9"/>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9"/>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9"/>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 name="Google Shape;335;p9"/>
          <p:cNvGrpSpPr/>
          <p:nvPr/>
        </p:nvGrpSpPr>
        <p:grpSpPr>
          <a:xfrm>
            <a:off x="3712948" y="1762875"/>
            <a:ext cx="309000" cy="305294"/>
            <a:chOff x="8360310" y="1124637"/>
            <a:chExt cx="309000" cy="305294"/>
          </a:xfrm>
        </p:grpSpPr>
        <p:sp>
          <p:nvSpPr>
            <p:cNvPr id="336" name="Google Shape;336;p9"/>
            <p:cNvSpPr/>
            <p:nvPr/>
          </p:nvSpPr>
          <p:spPr>
            <a:xfrm>
              <a:off x="8360310" y="1124637"/>
              <a:ext cx="309000" cy="305294"/>
            </a:xfrm>
            <a:custGeom>
              <a:rect b="b" l="l" r="r" t="t"/>
              <a:pathLst>
                <a:path extrusionOk="0" h="6672" w="6753">
                  <a:moveTo>
                    <a:pt x="2767" y="1"/>
                  </a:moveTo>
                  <a:lnTo>
                    <a:pt x="2645" y="42"/>
                  </a:lnTo>
                  <a:lnTo>
                    <a:pt x="2563" y="82"/>
                  </a:lnTo>
                  <a:lnTo>
                    <a:pt x="2441" y="164"/>
                  </a:lnTo>
                  <a:lnTo>
                    <a:pt x="2360" y="245"/>
                  </a:lnTo>
                  <a:lnTo>
                    <a:pt x="2319" y="367"/>
                  </a:lnTo>
                  <a:lnTo>
                    <a:pt x="2238" y="652"/>
                  </a:lnTo>
                  <a:lnTo>
                    <a:pt x="2197" y="937"/>
                  </a:lnTo>
                  <a:lnTo>
                    <a:pt x="2197" y="1221"/>
                  </a:lnTo>
                  <a:lnTo>
                    <a:pt x="2238" y="1506"/>
                  </a:lnTo>
                  <a:lnTo>
                    <a:pt x="2075" y="1343"/>
                  </a:lnTo>
                  <a:lnTo>
                    <a:pt x="1872" y="1221"/>
                  </a:lnTo>
                  <a:lnTo>
                    <a:pt x="1546" y="1099"/>
                  </a:lnTo>
                  <a:lnTo>
                    <a:pt x="1262" y="1099"/>
                  </a:lnTo>
                  <a:lnTo>
                    <a:pt x="1140" y="1140"/>
                  </a:lnTo>
                  <a:lnTo>
                    <a:pt x="1018" y="1221"/>
                  </a:lnTo>
                  <a:lnTo>
                    <a:pt x="895" y="1343"/>
                  </a:lnTo>
                  <a:lnTo>
                    <a:pt x="855" y="1506"/>
                  </a:lnTo>
                  <a:lnTo>
                    <a:pt x="773" y="1791"/>
                  </a:lnTo>
                  <a:lnTo>
                    <a:pt x="814" y="2075"/>
                  </a:lnTo>
                  <a:lnTo>
                    <a:pt x="855" y="2360"/>
                  </a:lnTo>
                  <a:lnTo>
                    <a:pt x="1018" y="2604"/>
                  </a:lnTo>
                  <a:lnTo>
                    <a:pt x="1180" y="2808"/>
                  </a:lnTo>
                  <a:lnTo>
                    <a:pt x="1384" y="2970"/>
                  </a:lnTo>
                  <a:lnTo>
                    <a:pt x="1018" y="2970"/>
                  </a:lnTo>
                  <a:lnTo>
                    <a:pt x="814" y="3011"/>
                  </a:lnTo>
                  <a:lnTo>
                    <a:pt x="651" y="3052"/>
                  </a:lnTo>
                  <a:lnTo>
                    <a:pt x="407" y="3174"/>
                  </a:lnTo>
                  <a:lnTo>
                    <a:pt x="204" y="3377"/>
                  </a:lnTo>
                  <a:lnTo>
                    <a:pt x="82" y="3621"/>
                  </a:lnTo>
                  <a:lnTo>
                    <a:pt x="1" y="3865"/>
                  </a:lnTo>
                  <a:lnTo>
                    <a:pt x="1" y="4109"/>
                  </a:lnTo>
                  <a:lnTo>
                    <a:pt x="82" y="4353"/>
                  </a:lnTo>
                  <a:lnTo>
                    <a:pt x="245" y="4516"/>
                  </a:lnTo>
                  <a:lnTo>
                    <a:pt x="489" y="4638"/>
                  </a:lnTo>
                  <a:lnTo>
                    <a:pt x="692" y="4719"/>
                  </a:lnTo>
                  <a:lnTo>
                    <a:pt x="936" y="4719"/>
                  </a:lnTo>
                  <a:lnTo>
                    <a:pt x="1424" y="4679"/>
                  </a:lnTo>
                  <a:lnTo>
                    <a:pt x="1424" y="4679"/>
                  </a:lnTo>
                  <a:lnTo>
                    <a:pt x="1180" y="5004"/>
                  </a:lnTo>
                  <a:lnTo>
                    <a:pt x="1099" y="5167"/>
                  </a:lnTo>
                  <a:lnTo>
                    <a:pt x="1058" y="5370"/>
                  </a:lnTo>
                  <a:lnTo>
                    <a:pt x="1018" y="5655"/>
                  </a:lnTo>
                  <a:lnTo>
                    <a:pt x="1099" y="5899"/>
                  </a:lnTo>
                  <a:lnTo>
                    <a:pt x="1140" y="6021"/>
                  </a:lnTo>
                  <a:lnTo>
                    <a:pt x="1221" y="6143"/>
                  </a:lnTo>
                  <a:lnTo>
                    <a:pt x="1343" y="6224"/>
                  </a:lnTo>
                  <a:lnTo>
                    <a:pt x="1465" y="6306"/>
                  </a:lnTo>
                  <a:lnTo>
                    <a:pt x="1709" y="6387"/>
                  </a:lnTo>
                  <a:lnTo>
                    <a:pt x="1994" y="6387"/>
                  </a:lnTo>
                  <a:lnTo>
                    <a:pt x="2238" y="6346"/>
                  </a:lnTo>
                  <a:lnTo>
                    <a:pt x="2482" y="6224"/>
                  </a:lnTo>
                  <a:lnTo>
                    <a:pt x="2726" y="6021"/>
                  </a:lnTo>
                  <a:lnTo>
                    <a:pt x="2889" y="5777"/>
                  </a:lnTo>
                  <a:lnTo>
                    <a:pt x="3011" y="6102"/>
                  </a:lnTo>
                  <a:lnTo>
                    <a:pt x="3092" y="6265"/>
                  </a:lnTo>
                  <a:lnTo>
                    <a:pt x="3173" y="6387"/>
                  </a:lnTo>
                  <a:lnTo>
                    <a:pt x="3295" y="6509"/>
                  </a:lnTo>
                  <a:lnTo>
                    <a:pt x="3417" y="6590"/>
                  </a:lnTo>
                  <a:lnTo>
                    <a:pt x="3580" y="6631"/>
                  </a:lnTo>
                  <a:lnTo>
                    <a:pt x="3743" y="6672"/>
                  </a:lnTo>
                  <a:lnTo>
                    <a:pt x="3906" y="6672"/>
                  </a:lnTo>
                  <a:lnTo>
                    <a:pt x="4109" y="6590"/>
                  </a:lnTo>
                  <a:lnTo>
                    <a:pt x="4312" y="6468"/>
                  </a:lnTo>
                  <a:lnTo>
                    <a:pt x="4475" y="6306"/>
                  </a:lnTo>
                  <a:lnTo>
                    <a:pt x="4597" y="6102"/>
                  </a:lnTo>
                  <a:lnTo>
                    <a:pt x="4678" y="5777"/>
                  </a:lnTo>
                  <a:lnTo>
                    <a:pt x="4678" y="5452"/>
                  </a:lnTo>
                  <a:lnTo>
                    <a:pt x="4841" y="5533"/>
                  </a:lnTo>
                  <a:lnTo>
                    <a:pt x="5004" y="5574"/>
                  </a:lnTo>
                  <a:lnTo>
                    <a:pt x="5329" y="5574"/>
                  </a:lnTo>
                  <a:lnTo>
                    <a:pt x="5492" y="5533"/>
                  </a:lnTo>
                  <a:lnTo>
                    <a:pt x="5655" y="5492"/>
                  </a:lnTo>
                  <a:lnTo>
                    <a:pt x="5817" y="5370"/>
                  </a:lnTo>
                  <a:lnTo>
                    <a:pt x="5939" y="5248"/>
                  </a:lnTo>
                  <a:lnTo>
                    <a:pt x="6061" y="5085"/>
                  </a:lnTo>
                  <a:lnTo>
                    <a:pt x="6143" y="4923"/>
                  </a:lnTo>
                  <a:lnTo>
                    <a:pt x="6183" y="4760"/>
                  </a:lnTo>
                  <a:lnTo>
                    <a:pt x="6224" y="4597"/>
                  </a:lnTo>
                  <a:lnTo>
                    <a:pt x="6224" y="4394"/>
                  </a:lnTo>
                  <a:lnTo>
                    <a:pt x="6183" y="4231"/>
                  </a:lnTo>
                  <a:lnTo>
                    <a:pt x="6102" y="4069"/>
                  </a:lnTo>
                  <a:lnTo>
                    <a:pt x="6021" y="3947"/>
                  </a:lnTo>
                  <a:lnTo>
                    <a:pt x="6183" y="3865"/>
                  </a:lnTo>
                  <a:lnTo>
                    <a:pt x="6346" y="3784"/>
                  </a:lnTo>
                  <a:lnTo>
                    <a:pt x="6468" y="3662"/>
                  </a:lnTo>
                  <a:lnTo>
                    <a:pt x="6590" y="3540"/>
                  </a:lnTo>
                  <a:lnTo>
                    <a:pt x="6672" y="3418"/>
                  </a:lnTo>
                  <a:lnTo>
                    <a:pt x="6712" y="3255"/>
                  </a:lnTo>
                  <a:lnTo>
                    <a:pt x="6753" y="3052"/>
                  </a:lnTo>
                  <a:lnTo>
                    <a:pt x="6712" y="2848"/>
                  </a:lnTo>
                  <a:lnTo>
                    <a:pt x="6672" y="2686"/>
                  </a:lnTo>
                  <a:lnTo>
                    <a:pt x="6590" y="2523"/>
                  </a:lnTo>
                  <a:lnTo>
                    <a:pt x="6468" y="2360"/>
                  </a:lnTo>
                  <a:lnTo>
                    <a:pt x="6346" y="2238"/>
                  </a:lnTo>
                  <a:lnTo>
                    <a:pt x="6183" y="2157"/>
                  </a:lnTo>
                  <a:lnTo>
                    <a:pt x="6021" y="2116"/>
                  </a:lnTo>
                  <a:lnTo>
                    <a:pt x="5858" y="2075"/>
                  </a:lnTo>
                  <a:lnTo>
                    <a:pt x="5695" y="2075"/>
                  </a:lnTo>
                  <a:lnTo>
                    <a:pt x="5817" y="1750"/>
                  </a:lnTo>
                  <a:lnTo>
                    <a:pt x="5817" y="1547"/>
                  </a:lnTo>
                  <a:lnTo>
                    <a:pt x="5817" y="1384"/>
                  </a:lnTo>
                  <a:lnTo>
                    <a:pt x="5777" y="1099"/>
                  </a:lnTo>
                  <a:lnTo>
                    <a:pt x="5655" y="855"/>
                  </a:lnTo>
                  <a:lnTo>
                    <a:pt x="5492" y="652"/>
                  </a:lnTo>
                  <a:lnTo>
                    <a:pt x="5370" y="570"/>
                  </a:lnTo>
                  <a:lnTo>
                    <a:pt x="5248" y="489"/>
                  </a:lnTo>
                  <a:lnTo>
                    <a:pt x="4963" y="448"/>
                  </a:lnTo>
                  <a:lnTo>
                    <a:pt x="4678" y="489"/>
                  </a:lnTo>
                  <a:lnTo>
                    <a:pt x="4434" y="570"/>
                  </a:lnTo>
                  <a:lnTo>
                    <a:pt x="4190" y="733"/>
                  </a:lnTo>
                  <a:lnTo>
                    <a:pt x="3946" y="977"/>
                  </a:lnTo>
                  <a:lnTo>
                    <a:pt x="3784" y="1262"/>
                  </a:lnTo>
                  <a:lnTo>
                    <a:pt x="3661" y="896"/>
                  </a:lnTo>
                  <a:lnTo>
                    <a:pt x="3458" y="448"/>
                  </a:lnTo>
                  <a:lnTo>
                    <a:pt x="3336" y="245"/>
                  </a:lnTo>
                  <a:lnTo>
                    <a:pt x="3133" y="82"/>
                  </a:lnTo>
                  <a:lnTo>
                    <a:pt x="3011" y="42"/>
                  </a:lnTo>
                  <a:lnTo>
                    <a:pt x="288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9"/>
            <p:cNvSpPr/>
            <p:nvPr/>
          </p:nvSpPr>
          <p:spPr>
            <a:xfrm>
              <a:off x="8444093" y="1206543"/>
              <a:ext cx="169394" cy="160105"/>
            </a:xfrm>
            <a:custGeom>
              <a:rect b="b" l="l" r="r" t="t"/>
              <a:pathLst>
                <a:path extrusionOk="0" h="3499" w="3702">
                  <a:moveTo>
                    <a:pt x="2197" y="1"/>
                  </a:moveTo>
                  <a:lnTo>
                    <a:pt x="1912" y="41"/>
                  </a:lnTo>
                  <a:lnTo>
                    <a:pt x="1668" y="41"/>
                  </a:lnTo>
                  <a:lnTo>
                    <a:pt x="1424" y="123"/>
                  </a:lnTo>
                  <a:lnTo>
                    <a:pt x="1180" y="204"/>
                  </a:lnTo>
                  <a:lnTo>
                    <a:pt x="936" y="326"/>
                  </a:lnTo>
                  <a:lnTo>
                    <a:pt x="692" y="489"/>
                  </a:lnTo>
                  <a:lnTo>
                    <a:pt x="488" y="692"/>
                  </a:lnTo>
                  <a:lnTo>
                    <a:pt x="285" y="936"/>
                  </a:lnTo>
                  <a:lnTo>
                    <a:pt x="163" y="1180"/>
                  </a:lnTo>
                  <a:lnTo>
                    <a:pt x="41" y="1465"/>
                  </a:lnTo>
                  <a:lnTo>
                    <a:pt x="0" y="1750"/>
                  </a:lnTo>
                  <a:lnTo>
                    <a:pt x="41" y="2035"/>
                  </a:lnTo>
                  <a:lnTo>
                    <a:pt x="81" y="2360"/>
                  </a:lnTo>
                  <a:lnTo>
                    <a:pt x="203" y="2645"/>
                  </a:lnTo>
                  <a:lnTo>
                    <a:pt x="366" y="2889"/>
                  </a:lnTo>
                  <a:lnTo>
                    <a:pt x="570" y="3092"/>
                  </a:lnTo>
                  <a:lnTo>
                    <a:pt x="814" y="3255"/>
                  </a:lnTo>
                  <a:lnTo>
                    <a:pt x="1058" y="3377"/>
                  </a:lnTo>
                  <a:lnTo>
                    <a:pt x="1342" y="3458"/>
                  </a:lnTo>
                  <a:lnTo>
                    <a:pt x="1627" y="3499"/>
                  </a:lnTo>
                  <a:lnTo>
                    <a:pt x="1912" y="3499"/>
                  </a:lnTo>
                  <a:lnTo>
                    <a:pt x="2197" y="3417"/>
                  </a:lnTo>
                  <a:lnTo>
                    <a:pt x="2481" y="3295"/>
                  </a:lnTo>
                  <a:lnTo>
                    <a:pt x="2725" y="3133"/>
                  </a:lnTo>
                  <a:lnTo>
                    <a:pt x="2969" y="2929"/>
                  </a:lnTo>
                  <a:lnTo>
                    <a:pt x="3173" y="2726"/>
                  </a:lnTo>
                  <a:lnTo>
                    <a:pt x="3376" y="2441"/>
                  </a:lnTo>
                  <a:lnTo>
                    <a:pt x="3539" y="2157"/>
                  </a:lnTo>
                  <a:lnTo>
                    <a:pt x="3620" y="1872"/>
                  </a:lnTo>
                  <a:lnTo>
                    <a:pt x="3702" y="1587"/>
                  </a:lnTo>
                  <a:lnTo>
                    <a:pt x="3702" y="1343"/>
                  </a:lnTo>
                  <a:lnTo>
                    <a:pt x="3661" y="1099"/>
                  </a:lnTo>
                  <a:lnTo>
                    <a:pt x="3580" y="855"/>
                  </a:lnTo>
                  <a:lnTo>
                    <a:pt x="3498" y="652"/>
                  </a:lnTo>
                  <a:lnTo>
                    <a:pt x="3335" y="489"/>
                  </a:lnTo>
                  <a:lnTo>
                    <a:pt x="3173" y="326"/>
                  </a:lnTo>
                  <a:lnTo>
                    <a:pt x="2969" y="204"/>
                  </a:lnTo>
                  <a:lnTo>
                    <a:pt x="2725" y="123"/>
                  </a:lnTo>
                  <a:lnTo>
                    <a:pt x="2441" y="41"/>
                  </a:lnTo>
                  <a:lnTo>
                    <a:pt x="21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9"/>
            <p:cNvSpPr/>
            <p:nvPr/>
          </p:nvSpPr>
          <p:spPr>
            <a:xfrm>
              <a:off x="8535287" y="1236332"/>
              <a:ext cx="18623" cy="18669"/>
            </a:xfrm>
            <a:custGeom>
              <a:rect b="b" l="l" r="r" t="t"/>
              <a:pathLst>
                <a:path extrusionOk="0" h="408" w="407">
                  <a:moveTo>
                    <a:pt x="122" y="1"/>
                  </a:moveTo>
                  <a:lnTo>
                    <a:pt x="82" y="41"/>
                  </a:lnTo>
                  <a:lnTo>
                    <a:pt x="41" y="123"/>
                  </a:lnTo>
                  <a:lnTo>
                    <a:pt x="0" y="204"/>
                  </a:lnTo>
                  <a:lnTo>
                    <a:pt x="41" y="285"/>
                  </a:lnTo>
                  <a:lnTo>
                    <a:pt x="82" y="326"/>
                  </a:lnTo>
                  <a:lnTo>
                    <a:pt x="122" y="367"/>
                  </a:lnTo>
                  <a:lnTo>
                    <a:pt x="204" y="407"/>
                  </a:lnTo>
                  <a:lnTo>
                    <a:pt x="285" y="367"/>
                  </a:lnTo>
                  <a:lnTo>
                    <a:pt x="366" y="326"/>
                  </a:lnTo>
                  <a:lnTo>
                    <a:pt x="407" y="285"/>
                  </a:lnTo>
                  <a:lnTo>
                    <a:pt x="407" y="204"/>
                  </a:lnTo>
                  <a:lnTo>
                    <a:pt x="407" y="123"/>
                  </a:lnTo>
                  <a:lnTo>
                    <a:pt x="366" y="41"/>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9"/>
            <p:cNvSpPr/>
            <p:nvPr/>
          </p:nvSpPr>
          <p:spPr>
            <a:xfrm>
              <a:off x="8492458" y="1241914"/>
              <a:ext cx="18669" cy="18669"/>
            </a:xfrm>
            <a:custGeom>
              <a:rect b="b" l="l" r="r" t="t"/>
              <a:pathLst>
                <a:path extrusionOk="0" h="408" w="408">
                  <a:moveTo>
                    <a:pt x="204" y="1"/>
                  </a:moveTo>
                  <a:lnTo>
                    <a:pt x="123" y="41"/>
                  </a:lnTo>
                  <a:lnTo>
                    <a:pt x="41" y="82"/>
                  </a:lnTo>
                  <a:lnTo>
                    <a:pt x="1" y="123"/>
                  </a:lnTo>
                  <a:lnTo>
                    <a:pt x="1" y="204"/>
                  </a:lnTo>
                  <a:lnTo>
                    <a:pt x="1" y="285"/>
                  </a:lnTo>
                  <a:lnTo>
                    <a:pt x="41" y="367"/>
                  </a:lnTo>
                  <a:lnTo>
                    <a:pt x="82" y="407"/>
                  </a:lnTo>
                  <a:lnTo>
                    <a:pt x="285" y="407"/>
                  </a:lnTo>
                  <a:lnTo>
                    <a:pt x="367" y="367"/>
                  </a:lnTo>
                  <a:lnTo>
                    <a:pt x="407" y="285"/>
                  </a:lnTo>
                  <a:lnTo>
                    <a:pt x="407" y="204"/>
                  </a:lnTo>
                  <a:lnTo>
                    <a:pt x="407" y="163"/>
                  </a:lnTo>
                  <a:lnTo>
                    <a:pt x="367" y="82"/>
                  </a:lnTo>
                  <a:lnTo>
                    <a:pt x="326" y="41"/>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9"/>
            <p:cNvSpPr/>
            <p:nvPr/>
          </p:nvSpPr>
          <p:spPr>
            <a:xfrm>
              <a:off x="8477587" y="1290326"/>
              <a:ext cx="16793" cy="18623"/>
            </a:xfrm>
            <a:custGeom>
              <a:rect b="b" l="l" r="r" t="t"/>
              <a:pathLst>
                <a:path extrusionOk="0" h="407" w="367">
                  <a:moveTo>
                    <a:pt x="122" y="0"/>
                  </a:moveTo>
                  <a:lnTo>
                    <a:pt x="41" y="41"/>
                  </a:lnTo>
                  <a:lnTo>
                    <a:pt x="0" y="122"/>
                  </a:lnTo>
                  <a:lnTo>
                    <a:pt x="0" y="204"/>
                  </a:lnTo>
                  <a:lnTo>
                    <a:pt x="0" y="285"/>
                  </a:lnTo>
                  <a:lnTo>
                    <a:pt x="41" y="326"/>
                  </a:lnTo>
                  <a:lnTo>
                    <a:pt x="122" y="366"/>
                  </a:lnTo>
                  <a:lnTo>
                    <a:pt x="204" y="407"/>
                  </a:lnTo>
                  <a:lnTo>
                    <a:pt x="285" y="366"/>
                  </a:lnTo>
                  <a:lnTo>
                    <a:pt x="326" y="326"/>
                  </a:lnTo>
                  <a:lnTo>
                    <a:pt x="366" y="285"/>
                  </a:lnTo>
                  <a:lnTo>
                    <a:pt x="366" y="204"/>
                  </a:lnTo>
                  <a:lnTo>
                    <a:pt x="366"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9"/>
            <p:cNvSpPr/>
            <p:nvPr/>
          </p:nvSpPr>
          <p:spPr>
            <a:xfrm>
              <a:off x="8516664" y="1318238"/>
              <a:ext cx="16793" cy="18669"/>
            </a:xfrm>
            <a:custGeom>
              <a:rect b="b" l="l" r="r" t="t"/>
              <a:pathLst>
                <a:path extrusionOk="0" h="408" w="367">
                  <a:moveTo>
                    <a:pt x="122" y="0"/>
                  </a:moveTo>
                  <a:lnTo>
                    <a:pt x="41" y="41"/>
                  </a:lnTo>
                  <a:lnTo>
                    <a:pt x="0" y="122"/>
                  </a:lnTo>
                  <a:lnTo>
                    <a:pt x="0" y="204"/>
                  </a:lnTo>
                  <a:lnTo>
                    <a:pt x="0" y="244"/>
                  </a:lnTo>
                  <a:lnTo>
                    <a:pt x="41" y="326"/>
                  </a:lnTo>
                  <a:lnTo>
                    <a:pt x="122" y="366"/>
                  </a:lnTo>
                  <a:lnTo>
                    <a:pt x="204" y="407"/>
                  </a:lnTo>
                  <a:lnTo>
                    <a:pt x="285" y="366"/>
                  </a:lnTo>
                  <a:lnTo>
                    <a:pt x="326" y="326"/>
                  </a:lnTo>
                  <a:lnTo>
                    <a:pt x="367" y="244"/>
                  </a:lnTo>
                  <a:lnTo>
                    <a:pt x="367" y="204"/>
                  </a:lnTo>
                  <a:lnTo>
                    <a:pt x="367" y="122"/>
                  </a:lnTo>
                  <a:lnTo>
                    <a:pt x="326"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9"/>
            <p:cNvSpPr/>
            <p:nvPr/>
          </p:nvSpPr>
          <p:spPr>
            <a:xfrm>
              <a:off x="8561324" y="1280991"/>
              <a:ext cx="16793" cy="16793"/>
            </a:xfrm>
            <a:custGeom>
              <a:rect b="b" l="l" r="r" t="t"/>
              <a:pathLst>
                <a:path extrusionOk="0" h="367" w="367">
                  <a:moveTo>
                    <a:pt x="82" y="1"/>
                  </a:moveTo>
                  <a:lnTo>
                    <a:pt x="41" y="41"/>
                  </a:lnTo>
                  <a:lnTo>
                    <a:pt x="1" y="123"/>
                  </a:lnTo>
                  <a:lnTo>
                    <a:pt x="1" y="163"/>
                  </a:lnTo>
                  <a:lnTo>
                    <a:pt x="1" y="245"/>
                  </a:lnTo>
                  <a:lnTo>
                    <a:pt x="41" y="326"/>
                  </a:lnTo>
                  <a:lnTo>
                    <a:pt x="82" y="367"/>
                  </a:lnTo>
                  <a:lnTo>
                    <a:pt x="245" y="367"/>
                  </a:lnTo>
                  <a:lnTo>
                    <a:pt x="326" y="326"/>
                  </a:lnTo>
                  <a:lnTo>
                    <a:pt x="367" y="245"/>
                  </a:lnTo>
                  <a:lnTo>
                    <a:pt x="367" y="163"/>
                  </a:lnTo>
                  <a:lnTo>
                    <a:pt x="367" y="123"/>
                  </a:lnTo>
                  <a:lnTo>
                    <a:pt x="326" y="41"/>
                  </a:lnTo>
                  <a:lnTo>
                    <a:pt x="24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9"/>
            <p:cNvSpPr/>
            <p:nvPr/>
          </p:nvSpPr>
          <p:spPr>
            <a:xfrm>
              <a:off x="8522247" y="1271702"/>
              <a:ext cx="16793" cy="18669"/>
            </a:xfrm>
            <a:custGeom>
              <a:rect b="b" l="l" r="r" t="t"/>
              <a:pathLst>
                <a:path extrusionOk="0" h="408" w="367">
                  <a:moveTo>
                    <a:pt x="163" y="0"/>
                  </a:moveTo>
                  <a:lnTo>
                    <a:pt x="82" y="41"/>
                  </a:lnTo>
                  <a:lnTo>
                    <a:pt x="41" y="82"/>
                  </a:lnTo>
                  <a:lnTo>
                    <a:pt x="0" y="122"/>
                  </a:lnTo>
                  <a:lnTo>
                    <a:pt x="0" y="204"/>
                  </a:lnTo>
                  <a:lnTo>
                    <a:pt x="0" y="285"/>
                  </a:lnTo>
                  <a:lnTo>
                    <a:pt x="41" y="326"/>
                  </a:lnTo>
                  <a:lnTo>
                    <a:pt x="82" y="407"/>
                  </a:lnTo>
                  <a:lnTo>
                    <a:pt x="245" y="407"/>
                  </a:lnTo>
                  <a:lnTo>
                    <a:pt x="326" y="326"/>
                  </a:lnTo>
                  <a:lnTo>
                    <a:pt x="367" y="285"/>
                  </a:lnTo>
                  <a:lnTo>
                    <a:pt x="367" y="204"/>
                  </a:lnTo>
                  <a:lnTo>
                    <a:pt x="367" y="122"/>
                  </a:lnTo>
                  <a:lnTo>
                    <a:pt x="326" y="82"/>
                  </a:lnTo>
                  <a:lnTo>
                    <a:pt x="245" y="41"/>
                  </a:lnTo>
                  <a:lnTo>
                    <a:pt x="1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4" name="Google Shape;344;p9"/>
          <p:cNvSpPr/>
          <p:nvPr/>
        </p:nvSpPr>
        <p:spPr>
          <a:xfrm>
            <a:off x="8120573" y="4025460"/>
            <a:ext cx="303418" cy="305294"/>
          </a:xfrm>
          <a:custGeom>
            <a:rect b="b" l="l" r="r" t="t"/>
            <a:pathLst>
              <a:path extrusionOk="0" h="6672" w="6631">
                <a:moveTo>
                  <a:pt x="3742" y="0"/>
                </a:moveTo>
                <a:lnTo>
                  <a:pt x="2766" y="41"/>
                </a:lnTo>
                <a:lnTo>
                  <a:pt x="2685" y="41"/>
                </a:lnTo>
                <a:lnTo>
                  <a:pt x="2603" y="82"/>
                </a:lnTo>
                <a:lnTo>
                  <a:pt x="2563" y="163"/>
                </a:lnTo>
                <a:lnTo>
                  <a:pt x="2563" y="244"/>
                </a:lnTo>
                <a:lnTo>
                  <a:pt x="2603" y="2644"/>
                </a:lnTo>
                <a:lnTo>
                  <a:pt x="203" y="2685"/>
                </a:lnTo>
                <a:lnTo>
                  <a:pt x="122" y="2685"/>
                </a:lnTo>
                <a:lnTo>
                  <a:pt x="41" y="2726"/>
                </a:lnTo>
                <a:lnTo>
                  <a:pt x="0" y="2807"/>
                </a:lnTo>
                <a:lnTo>
                  <a:pt x="0" y="2848"/>
                </a:lnTo>
                <a:lnTo>
                  <a:pt x="0" y="3905"/>
                </a:lnTo>
                <a:lnTo>
                  <a:pt x="41" y="3987"/>
                </a:lnTo>
                <a:lnTo>
                  <a:pt x="81" y="4068"/>
                </a:lnTo>
                <a:lnTo>
                  <a:pt x="325" y="4068"/>
                </a:lnTo>
                <a:lnTo>
                  <a:pt x="366" y="4027"/>
                </a:lnTo>
                <a:lnTo>
                  <a:pt x="529" y="4027"/>
                </a:lnTo>
                <a:lnTo>
                  <a:pt x="1139" y="3987"/>
                </a:lnTo>
                <a:lnTo>
                  <a:pt x="2603" y="3987"/>
                </a:lnTo>
                <a:lnTo>
                  <a:pt x="2644" y="6468"/>
                </a:lnTo>
                <a:lnTo>
                  <a:pt x="2644" y="6549"/>
                </a:lnTo>
                <a:lnTo>
                  <a:pt x="2685" y="6590"/>
                </a:lnTo>
                <a:lnTo>
                  <a:pt x="2766" y="6630"/>
                </a:lnTo>
                <a:lnTo>
                  <a:pt x="2847" y="6671"/>
                </a:lnTo>
                <a:lnTo>
                  <a:pt x="3864" y="6671"/>
                </a:lnTo>
                <a:lnTo>
                  <a:pt x="3946" y="6630"/>
                </a:lnTo>
                <a:lnTo>
                  <a:pt x="3986" y="6590"/>
                </a:lnTo>
                <a:lnTo>
                  <a:pt x="4068" y="6508"/>
                </a:lnTo>
                <a:lnTo>
                  <a:pt x="4027" y="6346"/>
                </a:lnTo>
                <a:lnTo>
                  <a:pt x="3986" y="6305"/>
                </a:lnTo>
                <a:lnTo>
                  <a:pt x="3905" y="6264"/>
                </a:lnTo>
                <a:lnTo>
                  <a:pt x="4027" y="6305"/>
                </a:lnTo>
                <a:lnTo>
                  <a:pt x="4027" y="6264"/>
                </a:lnTo>
                <a:lnTo>
                  <a:pt x="3986" y="6102"/>
                </a:lnTo>
                <a:lnTo>
                  <a:pt x="3986" y="5492"/>
                </a:lnTo>
                <a:lnTo>
                  <a:pt x="3946" y="3987"/>
                </a:lnTo>
                <a:lnTo>
                  <a:pt x="6508" y="3987"/>
                </a:lnTo>
                <a:lnTo>
                  <a:pt x="6549" y="3946"/>
                </a:lnTo>
                <a:lnTo>
                  <a:pt x="6630" y="3864"/>
                </a:lnTo>
                <a:lnTo>
                  <a:pt x="6630" y="3783"/>
                </a:lnTo>
                <a:lnTo>
                  <a:pt x="6630" y="2766"/>
                </a:lnTo>
                <a:lnTo>
                  <a:pt x="6590" y="2726"/>
                </a:lnTo>
                <a:lnTo>
                  <a:pt x="6549" y="2644"/>
                </a:lnTo>
                <a:lnTo>
                  <a:pt x="6508" y="2604"/>
                </a:lnTo>
                <a:lnTo>
                  <a:pt x="3946" y="2604"/>
                </a:lnTo>
                <a:lnTo>
                  <a:pt x="3946" y="204"/>
                </a:lnTo>
                <a:lnTo>
                  <a:pt x="3946" y="122"/>
                </a:lnTo>
                <a:lnTo>
                  <a:pt x="3905" y="82"/>
                </a:lnTo>
                <a:lnTo>
                  <a:pt x="3824" y="41"/>
                </a:lnTo>
                <a:lnTo>
                  <a:pt x="37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9"/>
          <p:cNvSpPr/>
          <p:nvPr/>
        </p:nvSpPr>
        <p:spPr>
          <a:xfrm>
            <a:off x="318460" y="2731446"/>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46" name="Shape 346"/>
        <p:cNvGrpSpPr/>
        <p:nvPr/>
      </p:nvGrpSpPr>
      <p:grpSpPr>
        <a:xfrm>
          <a:off x="0" y="0"/>
          <a:ext cx="0" cy="0"/>
          <a:chOff x="0" y="0"/>
          <a:chExt cx="0" cy="0"/>
        </a:xfrm>
      </p:grpSpPr>
      <p:sp>
        <p:nvSpPr>
          <p:cNvPr id="347" name="Google Shape;347;p10"/>
          <p:cNvSpPr txBox="1"/>
          <p:nvPr>
            <p:ph type="title"/>
          </p:nvPr>
        </p:nvSpPr>
        <p:spPr>
          <a:xfrm>
            <a:off x="1643050" y="436544"/>
            <a:ext cx="5857800" cy="1188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400"/>
              <a:buNone/>
              <a:defRPr/>
            </a:lvl1pPr>
            <a:lvl2pPr lvl="1" rtl="0" algn="ctr">
              <a:spcBef>
                <a:spcPts val="0"/>
              </a:spcBef>
              <a:spcAft>
                <a:spcPts val="0"/>
              </a:spcAft>
              <a:buSzPts val="3400"/>
              <a:buNone/>
              <a:defRPr/>
            </a:lvl2pPr>
            <a:lvl3pPr lvl="2" rtl="0" algn="ctr">
              <a:spcBef>
                <a:spcPts val="0"/>
              </a:spcBef>
              <a:spcAft>
                <a:spcPts val="0"/>
              </a:spcAft>
              <a:buSzPts val="3400"/>
              <a:buNone/>
              <a:defRPr/>
            </a:lvl3pPr>
            <a:lvl4pPr lvl="3" rtl="0" algn="ctr">
              <a:spcBef>
                <a:spcPts val="0"/>
              </a:spcBef>
              <a:spcAft>
                <a:spcPts val="0"/>
              </a:spcAft>
              <a:buSzPts val="3400"/>
              <a:buNone/>
              <a:defRPr/>
            </a:lvl4pPr>
            <a:lvl5pPr lvl="4" rtl="0" algn="ctr">
              <a:spcBef>
                <a:spcPts val="0"/>
              </a:spcBef>
              <a:spcAft>
                <a:spcPts val="0"/>
              </a:spcAft>
              <a:buSzPts val="3400"/>
              <a:buNone/>
              <a:defRPr/>
            </a:lvl5pPr>
            <a:lvl6pPr lvl="5" rtl="0" algn="ctr">
              <a:spcBef>
                <a:spcPts val="0"/>
              </a:spcBef>
              <a:spcAft>
                <a:spcPts val="0"/>
              </a:spcAft>
              <a:buSzPts val="3400"/>
              <a:buNone/>
              <a:defRPr/>
            </a:lvl6pPr>
            <a:lvl7pPr lvl="6" rtl="0" algn="ctr">
              <a:spcBef>
                <a:spcPts val="0"/>
              </a:spcBef>
              <a:spcAft>
                <a:spcPts val="0"/>
              </a:spcAft>
              <a:buSzPts val="3400"/>
              <a:buNone/>
              <a:defRPr/>
            </a:lvl7pPr>
            <a:lvl8pPr lvl="7" rtl="0" algn="ctr">
              <a:spcBef>
                <a:spcPts val="0"/>
              </a:spcBef>
              <a:spcAft>
                <a:spcPts val="0"/>
              </a:spcAft>
              <a:buSzPts val="3400"/>
              <a:buNone/>
              <a:defRPr/>
            </a:lvl8pPr>
            <a:lvl9pPr lvl="8" rtl="0" algn="ctr">
              <a:spcBef>
                <a:spcPts val="0"/>
              </a:spcBef>
              <a:spcAft>
                <a:spcPts val="0"/>
              </a:spcAft>
              <a:buSzPts val="3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400"/>
              <a:buFont typeface="Yusei Magic"/>
              <a:buNone/>
              <a:defRPr b="1" sz="3400">
                <a:solidFill>
                  <a:schemeClr val="dk1"/>
                </a:solidFill>
                <a:latin typeface="Yusei Magic"/>
                <a:ea typeface="Yusei Magic"/>
                <a:cs typeface="Yusei Magic"/>
                <a:sym typeface="Yusei Magic"/>
              </a:defRPr>
            </a:lvl1pPr>
            <a:lvl2pPr lvl="1" rtl="0">
              <a:spcBef>
                <a:spcPts val="0"/>
              </a:spcBef>
              <a:spcAft>
                <a:spcPts val="0"/>
              </a:spcAft>
              <a:buClr>
                <a:schemeClr val="dk1"/>
              </a:buClr>
              <a:buSzPts val="3400"/>
              <a:buFont typeface="Yusei Magic"/>
              <a:buNone/>
              <a:defRPr b="1" sz="3400">
                <a:solidFill>
                  <a:schemeClr val="dk1"/>
                </a:solidFill>
                <a:latin typeface="Yusei Magic"/>
                <a:ea typeface="Yusei Magic"/>
                <a:cs typeface="Yusei Magic"/>
                <a:sym typeface="Yusei Magic"/>
              </a:defRPr>
            </a:lvl2pPr>
            <a:lvl3pPr lvl="2" rtl="0">
              <a:spcBef>
                <a:spcPts val="0"/>
              </a:spcBef>
              <a:spcAft>
                <a:spcPts val="0"/>
              </a:spcAft>
              <a:buClr>
                <a:schemeClr val="dk1"/>
              </a:buClr>
              <a:buSzPts val="3400"/>
              <a:buFont typeface="Yusei Magic"/>
              <a:buNone/>
              <a:defRPr b="1" sz="3400">
                <a:solidFill>
                  <a:schemeClr val="dk1"/>
                </a:solidFill>
                <a:latin typeface="Yusei Magic"/>
                <a:ea typeface="Yusei Magic"/>
                <a:cs typeface="Yusei Magic"/>
                <a:sym typeface="Yusei Magic"/>
              </a:defRPr>
            </a:lvl3pPr>
            <a:lvl4pPr lvl="3" rtl="0">
              <a:spcBef>
                <a:spcPts val="0"/>
              </a:spcBef>
              <a:spcAft>
                <a:spcPts val="0"/>
              </a:spcAft>
              <a:buClr>
                <a:schemeClr val="dk1"/>
              </a:buClr>
              <a:buSzPts val="3400"/>
              <a:buFont typeface="Yusei Magic"/>
              <a:buNone/>
              <a:defRPr b="1" sz="3400">
                <a:solidFill>
                  <a:schemeClr val="dk1"/>
                </a:solidFill>
                <a:latin typeface="Yusei Magic"/>
                <a:ea typeface="Yusei Magic"/>
                <a:cs typeface="Yusei Magic"/>
                <a:sym typeface="Yusei Magic"/>
              </a:defRPr>
            </a:lvl4pPr>
            <a:lvl5pPr lvl="4" rtl="0">
              <a:spcBef>
                <a:spcPts val="0"/>
              </a:spcBef>
              <a:spcAft>
                <a:spcPts val="0"/>
              </a:spcAft>
              <a:buClr>
                <a:schemeClr val="dk1"/>
              </a:buClr>
              <a:buSzPts val="3400"/>
              <a:buFont typeface="Yusei Magic"/>
              <a:buNone/>
              <a:defRPr b="1" sz="3400">
                <a:solidFill>
                  <a:schemeClr val="dk1"/>
                </a:solidFill>
                <a:latin typeface="Yusei Magic"/>
                <a:ea typeface="Yusei Magic"/>
                <a:cs typeface="Yusei Magic"/>
                <a:sym typeface="Yusei Magic"/>
              </a:defRPr>
            </a:lvl5pPr>
            <a:lvl6pPr lvl="5" rtl="0">
              <a:spcBef>
                <a:spcPts val="0"/>
              </a:spcBef>
              <a:spcAft>
                <a:spcPts val="0"/>
              </a:spcAft>
              <a:buClr>
                <a:schemeClr val="dk1"/>
              </a:buClr>
              <a:buSzPts val="3400"/>
              <a:buFont typeface="Yusei Magic"/>
              <a:buNone/>
              <a:defRPr b="1" sz="3400">
                <a:solidFill>
                  <a:schemeClr val="dk1"/>
                </a:solidFill>
                <a:latin typeface="Yusei Magic"/>
                <a:ea typeface="Yusei Magic"/>
                <a:cs typeface="Yusei Magic"/>
                <a:sym typeface="Yusei Magic"/>
              </a:defRPr>
            </a:lvl6pPr>
            <a:lvl7pPr lvl="6" rtl="0">
              <a:spcBef>
                <a:spcPts val="0"/>
              </a:spcBef>
              <a:spcAft>
                <a:spcPts val="0"/>
              </a:spcAft>
              <a:buClr>
                <a:schemeClr val="dk1"/>
              </a:buClr>
              <a:buSzPts val="3400"/>
              <a:buFont typeface="Yusei Magic"/>
              <a:buNone/>
              <a:defRPr b="1" sz="3400">
                <a:solidFill>
                  <a:schemeClr val="dk1"/>
                </a:solidFill>
                <a:latin typeface="Yusei Magic"/>
                <a:ea typeface="Yusei Magic"/>
                <a:cs typeface="Yusei Magic"/>
                <a:sym typeface="Yusei Magic"/>
              </a:defRPr>
            </a:lvl7pPr>
            <a:lvl8pPr lvl="7" rtl="0">
              <a:spcBef>
                <a:spcPts val="0"/>
              </a:spcBef>
              <a:spcAft>
                <a:spcPts val="0"/>
              </a:spcAft>
              <a:buClr>
                <a:schemeClr val="dk1"/>
              </a:buClr>
              <a:buSzPts val="3400"/>
              <a:buFont typeface="Yusei Magic"/>
              <a:buNone/>
              <a:defRPr b="1" sz="3400">
                <a:solidFill>
                  <a:schemeClr val="dk1"/>
                </a:solidFill>
                <a:latin typeface="Yusei Magic"/>
                <a:ea typeface="Yusei Magic"/>
                <a:cs typeface="Yusei Magic"/>
                <a:sym typeface="Yusei Magic"/>
              </a:defRPr>
            </a:lvl8pPr>
            <a:lvl9pPr lvl="8" rtl="0">
              <a:spcBef>
                <a:spcPts val="0"/>
              </a:spcBef>
              <a:spcAft>
                <a:spcPts val="0"/>
              </a:spcAft>
              <a:buClr>
                <a:schemeClr val="dk1"/>
              </a:buClr>
              <a:buSzPts val="3400"/>
              <a:buFont typeface="Yusei Magic"/>
              <a:buNone/>
              <a:defRPr b="1" sz="3400">
                <a:solidFill>
                  <a:schemeClr val="dk1"/>
                </a:solidFill>
                <a:latin typeface="Yusei Magic"/>
                <a:ea typeface="Yusei Magic"/>
                <a:cs typeface="Yusei Magic"/>
                <a:sym typeface="Yusei Magic"/>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1pPr>
            <a:lvl2pPr indent="-317500" lvl="1" marL="9144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2pPr>
            <a:lvl3pPr indent="-317500" lvl="2" marL="13716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3pPr>
            <a:lvl4pPr indent="-317500" lvl="3" marL="18288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4pPr>
            <a:lvl5pPr indent="-317500" lvl="4" marL="22860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5pPr>
            <a:lvl6pPr indent="-317500" lvl="5" marL="27432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6pPr>
            <a:lvl7pPr indent="-317500" lvl="6" marL="32004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7pPr>
            <a:lvl8pPr indent="-317500" lvl="7" marL="36576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8pPr>
            <a:lvl9pPr indent="-317500" lvl="8" marL="4114800">
              <a:lnSpc>
                <a:spcPct val="100000"/>
              </a:lnSpc>
              <a:spcBef>
                <a:spcPts val="1600"/>
              </a:spcBef>
              <a:spcAft>
                <a:spcPts val="1600"/>
              </a:spcAft>
              <a:buClr>
                <a:schemeClr val="dk1"/>
              </a:buClr>
              <a:buSzPts val="1400"/>
              <a:buFont typeface="Hind"/>
              <a:buChar char="■"/>
              <a:defRPr>
                <a:solidFill>
                  <a:schemeClr val="dk1"/>
                </a:solidFill>
                <a:latin typeface="Hind"/>
                <a:ea typeface="Hind"/>
                <a:cs typeface="Hind"/>
                <a:sym typeface="Hind"/>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32"/>
          <p:cNvSpPr txBox="1"/>
          <p:nvPr>
            <p:ph type="ctrTitle"/>
          </p:nvPr>
        </p:nvSpPr>
        <p:spPr>
          <a:xfrm>
            <a:off x="694625" y="1067725"/>
            <a:ext cx="3984600" cy="230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600">
                <a:solidFill>
                  <a:schemeClr val="accent1"/>
                </a:solidFill>
              </a:rPr>
              <a:t>Midway Milestone Presentation</a:t>
            </a:r>
            <a:endParaRPr sz="4600"/>
          </a:p>
        </p:txBody>
      </p:sp>
      <p:sp>
        <p:nvSpPr>
          <p:cNvPr id="1131" name="Google Shape;1131;p32"/>
          <p:cNvSpPr txBox="1"/>
          <p:nvPr>
            <p:ph idx="1" type="subTitle"/>
          </p:nvPr>
        </p:nvSpPr>
        <p:spPr>
          <a:xfrm>
            <a:off x="694625" y="3658250"/>
            <a:ext cx="3984600" cy="47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CS 147 Assignment 8</a:t>
            </a:r>
            <a:endParaRPr/>
          </a:p>
        </p:txBody>
      </p:sp>
      <p:sp>
        <p:nvSpPr>
          <p:cNvPr id="1132" name="Google Shape;1132;p32"/>
          <p:cNvSpPr/>
          <p:nvPr/>
        </p:nvSpPr>
        <p:spPr>
          <a:xfrm rot="2037842">
            <a:off x="1014003" y="2440074"/>
            <a:ext cx="2997993" cy="2058854"/>
          </a:xfrm>
          <a:custGeom>
            <a:rect b="b" l="l" r="r" t="t"/>
            <a:pathLst>
              <a:path extrusionOk="0" h="11268" w="1619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2"/>
          <p:cNvSpPr/>
          <p:nvPr/>
        </p:nvSpPr>
        <p:spPr>
          <a:xfrm>
            <a:off x="5067500" y="0"/>
            <a:ext cx="4172400" cy="514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2"/>
          <p:cNvSpPr/>
          <p:nvPr/>
        </p:nvSpPr>
        <p:spPr>
          <a:xfrm>
            <a:off x="4941600" y="335700"/>
            <a:ext cx="4110600" cy="43281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5" name="Google Shape;1135;p32"/>
          <p:cNvPicPr preferRelativeResize="0"/>
          <p:nvPr/>
        </p:nvPicPr>
        <p:blipFill>
          <a:blip r:embed="rId3">
            <a:alphaModFix/>
          </a:blip>
          <a:stretch>
            <a:fillRect/>
          </a:stretch>
        </p:blipFill>
        <p:spPr>
          <a:xfrm>
            <a:off x="5324900" y="1348038"/>
            <a:ext cx="3657600" cy="1743075"/>
          </a:xfrm>
          <a:prstGeom prst="rect">
            <a:avLst/>
          </a:prstGeom>
          <a:noFill/>
          <a:ln>
            <a:noFill/>
          </a:ln>
        </p:spPr>
      </p:pic>
      <p:sp>
        <p:nvSpPr>
          <p:cNvPr id="1136" name="Google Shape;1136;p32"/>
          <p:cNvSpPr txBox="1"/>
          <p:nvPr/>
        </p:nvSpPr>
        <p:spPr>
          <a:xfrm>
            <a:off x="5755950" y="3272150"/>
            <a:ext cx="24819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200">
              <a:latin typeface="Hind"/>
              <a:ea typeface="Hind"/>
              <a:cs typeface="Hind"/>
              <a:sym typeface="Hi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9" name="Shape 1249"/>
        <p:cNvGrpSpPr/>
        <p:nvPr/>
      </p:nvGrpSpPr>
      <p:grpSpPr>
        <a:xfrm>
          <a:off x="0" y="0"/>
          <a:ext cx="0" cy="0"/>
          <a:chOff x="0" y="0"/>
          <a:chExt cx="0" cy="0"/>
        </a:xfrm>
      </p:grpSpPr>
      <p:sp>
        <p:nvSpPr>
          <p:cNvPr id="1250" name="Google Shape;1250;p41"/>
          <p:cNvSpPr txBox="1"/>
          <p:nvPr>
            <p:ph type="title"/>
          </p:nvPr>
        </p:nvSpPr>
        <p:spPr>
          <a:xfrm>
            <a:off x="1718775" y="1411100"/>
            <a:ext cx="5513700" cy="172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t>Design Revisions</a:t>
            </a:r>
            <a:endParaRPr sz="5000"/>
          </a:p>
        </p:txBody>
      </p:sp>
      <p:sp>
        <p:nvSpPr>
          <p:cNvPr id="1251" name="Google Shape;1251;p41"/>
          <p:cNvSpPr txBox="1"/>
          <p:nvPr>
            <p:ph idx="1" type="subTitle"/>
          </p:nvPr>
        </p:nvSpPr>
        <p:spPr>
          <a:xfrm>
            <a:off x="-328350" y="394325"/>
            <a:ext cx="5147700" cy="64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2400">
              <a:latin typeface="Yusei Magic"/>
              <a:ea typeface="Yusei Magic"/>
              <a:cs typeface="Yusei Magic"/>
              <a:sym typeface="Yusei Magic"/>
            </a:endParaRPr>
          </a:p>
        </p:txBody>
      </p:sp>
      <p:sp>
        <p:nvSpPr>
          <p:cNvPr id="1252" name="Google Shape;1252;p41"/>
          <p:cNvSpPr/>
          <p:nvPr/>
        </p:nvSpPr>
        <p:spPr>
          <a:xfrm rot="2037842">
            <a:off x="3073003" y="1893099"/>
            <a:ext cx="2997993" cy="2058854"/>
          </a:xfrm>
          <a:custGeom>
            <a:rect b="b" l="l" r="r" t="t"/>
            <a:pathLst>
              <a:path extrusionOk="0" h="11268" w="1619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6" name="Shape 1256"/>
        <p:cNvGrpSpPr/>
        <p:nvPr/>
      </p:nvGrpSpPr>
      <p:grpSpPr>
        <a:xfrm>
          <a:off x="0" y="0"/>
          <a:ext cx="0" cy="0"/>
          <a:chOff x="0" y="0"/>
          <a:chExt cx="0" cy="0"/>
        </a:xfrm>
      </p:grpSpPr>
      <p:sp>
        <p:nvSpPr>
          <p:cNvPr id="1257" name="Google Shape;1257;p4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H1: Visibility of System Status</a:t>
            </a:r>
            <a:endParaRPr/>
          </a:p>
        </p:txBody>
      </p:sp>
      <p:sp>
        <p:nvSpPr>
          <p:cNvPr id="1258" name="Google Shape;1258;p42"/>
          <p:cNvSpPr txBox="1"/>
          <p:nvPr/>
        </p:nvSpPr>
        <p:spPr>
          <a:xfrm>
            <a:off x="275750" y="1598825"/>
            <a:ext cx="2613600" cy="253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latin typeface="Hind"/>
              <a:ea typeface="Hind"/>
              <a:cs typeface="Hind"/>
              <a:sym typeface="Hind"/>
            </a:endParaRPr>
          </a:p>
          <a:p>
            <a:pPr indent="0" lvl="0" marL="0" rtl="0" algn="l">
              <a:spcBef>
                <a:spcPts val="0"/>
              </a:spcBef>
              <a:spcAft>
                <a:spcPts val="0"/>
              </a:spcAft>
              <a:buNone/>
            </a:pPr>
            <a:r>
              <a:rPr lang="en" sz="1700">
                <a:latin typeface="Hind"/>
                <a:ea typeface="Hind"/>
                <a:cs typeface="Hind"/>
                <a:sym typeface="Hind"/>
              </a:rPr>
              <a:t>-After earning coins and completing the survey, there is no indication of where the coins go or what they are used for</a:t>
            </a:r>
            <a:endParaRPr sz="1700">
              <a:latin typeface="Hind"/>
              <a:ea typeface="Hind"/>
              <a:cs typeface="Hind"/>
              <a:sym typeface="Hind"/>
            </a:endParaRPr>
          </a:p>
          <a:p>
            <a:pPr indent="0" lvl="0" marL="0" rtl="0" algn="l">
              <a:spcBef>
                <a:spcPts val="0"/>
              </a:spcBef>
              <a:spcAft>
                <a:spcPts val="0"/>
              </a:spcAft>
              <a:buNone/>
            </a:pPr>
            <a:r>
              <a:t/>
            </a:r>
            <a:endParaRPr sz="1700">
              <a:latin typeface="Hind"/>
              <a:ea typeface="Hind"/>
              <a:cs typeface="Hind"/>
              <a:sym typeface="Hind"/>
            </a:endParaRPr>
          </a:p>
          <a:p>
            <a:pPr indent="0" lvl="0" marL="0" rtl="0" algn="l">
              <a:spcBef>
                <a:spcPts val="0"/>
              </a:spcBef>
              <a:spcAft>
                <a:spcPts val="0"/>
              </a:spcAft>
              <a:buNone/>
            </a:pPr>
            <a:r>
              <a:rPr lang="en" sz="1700">
                <a:latin typeface="Hind"/>
                <a:ea typeface="Hind"/>
                <a:cs typeface="Hind"/>
                <a:sym typeface="Hind"/>
              </a:rPr>
              <a:t>-clear view button and coin visibility</a:t>
            </a:r>
            <a:endParaRPr sz="1700">
              <a:latin typeface="Hind"/>
              <a:ea typeface="Hind"/>
              <a:cs typeface="Hind"/>
              <a:sym typeface="Hind"/>
            </a:endParaRPr>
          </a:p>
        </p:txBody>
      </p:sp>
      <p:pic>
        <p:nvPicPr>
          <p:cNvPr id="1259" name="Google Shape;1259;p42"/>
          <p:cNvPicPr preferRelativeResize="0"/>
          <p:nvPr/>
        </p:nvPicPr>
        <p:blipFill>
          <a:blip r:embed="rId3">
            <a:alphaModFix/>
          </a:blip>
          <a:stretch>
            <a:fillRect/>
          </a:stretch>
        </p:blipFill>
        <p:spPr>
          <a:xfrm>
            <a:off x="2940925" y="1161875"/>
            <a:ext cx="1671300" cy="3582404"/>
          </a:xfrm>
          <a:prstGeom prst="rect">
            <a:avLst/>
          </a:prstGeom>
          <a:noFill/>
          <a:ln>
            <a:noFill/>
          </a:ln>
        </p:spPr>
      </p:pic>
      <p:pic>
        <p:nvPicPr>
          <p:cNvPr id="1260" name="Google Shape;1260;p42"/>
          <p:cNvPicPr preferRelativeResize="0"/>
          <p:nvPr/>
        </p:nvPicPr>
        <p:blipFill>
          <a:blip r:embed="rId4">
            <a:alphaModFix/>
          </a:blip>
          <a:stretch>
            <a:fillRect/>
          </a:stretch>
        </p:blipFill>
        <p:spPr>
          <a:xfrm>
            <a:off x="7211325" y="1170125"/>
            <a:ext cx="1671300" cy="3565901"/>
          </a:xfrm>
          <a:prstGeom prst="rect">
            <a:avLst/>
          </a:prstGeom>
          <a:noFill/>
          <a:ln>
            <a:noFill/>
          </a:ln>
        </p:spPr>
      </p:pic>
      <p:pic>
        <p:nvPicPr>
          <p:cNvPr id="1261" name="Google Shape;1261;p42"/>
          <p:cNvPicPr preferRelativeResize="0"/>
          <p:nvPr/>
        </p:nvPicPr>
        <p:blipFill>
          <a:blip r:embed="rId5">
            <a:alphaModFix/>
          </a:blip>
          <a:stretch>
            <a:fillRect/>
          </a:stretch>
        </p:blipFill>
        <p:spPr>
          <a:xfrm>
            <a:off x="5427000" y="1177838"/>
            <a:ext cx="1671300" cy="3550475"/>
          </a:xfrm>
          <a:prstGeom prst="rect">
            <a:avLst/>
          </a:prstGeom>
          <a:noFill/>
          <a:ln>
            <a:noFill/>
          </a:ln>
        </p:spPr>
      </p:pic>
      <p:sp>
        <p:nvSpPr>
          <p:cNvPr id="1262" name="Google Shape;1262;p42"/>
          <p:cNvSpPr/>
          <p:nvPr/>
        </p:nvSpPr>
        <p:spPr>
          <a:xfrm>
            <a:off x="4711875" y="2613725"/>
            <a:ext cx="602100" cy="5100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42"/>
          <p:cNvSpPr/>
          <p:nvPr/>
        </p:nvSpPr>
        <p:spPr>
          <a:xfrm>
            <a:off x="5719000" y="3572875"/>
            <a:ext cx="1091100" cy="3237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42"/>
          <p:cNvSpPr/>
          <p:nvPr/>
        </p:nvSpPr>
        <p:spPr>
          <a:xfrm>
            <a:off x="8440625" y="1270900"/>
            <a:ext cx="441900" cy="5100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p4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H3: User Control and Freedom</a:t>
            </a:r>
            <a:endParaRPr/>
          </a:p>
        </p:txBody>
      </p:sp>
      <p:sp>
        <p:nvSpPr>
          <p:cNvPr id="1270" name="Google Shape;1270;p43"/>
          <p:cNvSpPr txBox="1"/>
          <p:nvPr/>
        </p:nvSpPr>
        <p:spPr>
          <a:xfrm>
            <a:off x="671400" y="1618575"/>
            <a:ext cx="26136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Hind"/>
                <a:ea typeface="Hind"/>
                <a:cs typeface="Hind"/>
                <a:sym typeface="Hind"/>
              </a:rPr>
              <a:t>-In the survey, users can’t go back or all progress will be lost</a:t>
            </a:r>
            <a:endParaRPr sz="1700">
              <a:latin typeface="Hind"/>
              <a:ea typeface="Hind"/>
              <a:cs typeface="Hind"/>
              <a:sym typeface="Hind"/>
            </a:endParaRPr>
          </a:p>
          <a:p>
            <a:pPr indent="0" lvl="0" marL="0" rtl="0" algn="l">
              <a:spcBef>
                <a:spcPts val="0"/>
              </a:spcBef>
              <a:spcAft>
                <a:spcPts val="0"/>
              </a:spcAft>
              <a:buNone/>
            </a:pPr>
            <a:r>
              <a:t/>
            </a:r>
            <a:endParaRPr sz="1700">
              <a:latin typeface="Hind"/>
              <a:ea typeface="Hind"/>
              <a:cs typeface="Hind"/>
              <a:sym typeface="Hind"/>
            </a:endParaRPr>
          </a:p>
          <a:p>
            <a:pPr indent="0" lvl="0" marL="0" rtl="0" algn="l">
              <a:spcBef>
                <a:spcPts val="0"/>
              </a:spcBef>
              <a:spcAft>
                <a:spcPts val="0"/>
              </a:spcAft>
              <a:buNone/>
            </a:pPr>
            <a:r>
              <a:rPr lang="en" sz="1700">
                <a:latin typeface="Hind"/>
                <a:ea typeface="Hind"/>
                <a:cs typeface="Hind"/>
                <a:sym typeface="Hind"/>
              </a:rPr>
              <a:t>-new back button</a:t>
            </a:r>
            <a:endParaRPr sz="1700">
              <a:latin typeface="Hind"/>
              <a:ea typeface="Hind"/>
              <a:cs typeface="Hind"/>
              <a:sym typeface="Hind"/>
            </a:endParaRPr>
          </a:p>
        </p:txBody>
      </p:sp>
      <p:sp>
        <p:nvSpPr>
          <p:cNvPr id="1271" name="Google Shape;1271;p43"/>
          <p:cNvSpPr/>
          <p:nvPr/>
        </p:nvSpPr>
        <p:spPr>
          <a:xfrm>
            <a:off x="5901713" y="2589750"/>
            <a:ext cx="602100" cy="5100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72" name="Google Shape;1272;p43"/>
          <p:cNvPicPr preferRelativeResize="0"/>
          <p:nvPr/>
        </p:nvPicPr>
        <p:blipFill>
          <a:blip r:embed="rId3">
            <a:alphaModFix/>
          </a:blip>
          <a:stretch>
            <a:fillRect/>
          </a:stretch>
        </p:blipFill>
        <p:spPr>
          <a:xfrm>
            <a:off x="6758500" y="1098175"/>
            <a:ext cx="1806114" cy="3820975"/>
          </a:xfrm>
          <a:prstGeom prst="rect">
            <a:avLst/>
          </a:prstGeom>
          <a:noFill/>
          <a:ln>
            <a:noFill/>
          </a:ln>
        </p:spPr>
      </p:pic>
      <p:pic>
        <p:nvPicPr>
          <p:cNvPr id="1273" name="Google Shape;1273;p43"/>
          <p:cNvPicPr preferRelativeResize="0"/>
          <p:nvPr/>
        </p:nvPicPr>
        <p:blipFill>
          <a:blip r:embed="rId4">
            <a:alphaModFix/>
          </a:blip>
          <a:stretch>
            <a:fillRect/>
          </a:stretch>
        </p:blipFill>
        <p:spPr>
          <a:xfrm>
            <a:off x="3809075" y="1098175"/>
            <a:ext cx="1837938" cy="3820976"/>
          </a:xfrm>
          <a:prstGeom prst="rect">
            <a:avLst/>
          </a:prstGeom>
          <a:noFill/>
          <a:ln>
            <a:noFill/>
          </a:ln>
        </p:spPr>
      </p:pic>
      <p:sp>
        <p:nvSpPr>
          <p:cNvPr id="1274" name="Google Shape;1274;p43"/>
          <p:cNvSpPr/>
          <p:nvPr/>
        </p:nvSpPr>
        <p:spPr>
          <a:xfrm>
            <a:off x="6858000" y="4352200"/>
            <a:ext cx="803400" cy="4917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8" name="Shape 1278"/>
        <p:cNvGrpSpPr/>
        <p:nvPr/>
      </p:nvGrpSpPr>
      <p:grpSpPr>
        <a:xfrm>
          <a:off x="0" y="0"/>
          <a:ext cx="0" cy="0"/>
          <a:chOff x="0" y="0"/>
          <a:chExt cx="0" cy="0"/>
        </a:xfrm>
      </p:grpSpPr>
      <p:sp>
        <p:nvSpPr>
          <p:cNvPr id="1279" name="Google Shape;1279;p4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H3: User Control and Freedom</a:t>
            </a:r>
            <a:endParaRPr/>
          </a:p>
        </p:txBody>
      </p:sp>
      <p:sp>
        <p:nvSpPr>
          <p:cNvPr id="1280" name="Google Shape;1280;p44"/>
          <p:cNvSpPr txBox="1"/>
          <p:nvPr/>
        </p:nvSpPr>
        <p:spPr>
          <a:xfrm>
            <a:off x="599475" y="1498675"/>
            <a:ext cx="2541900" cy="253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Hind"/>
                <a:ea typeface="Hind"/>
                <a:cs typeface="Hind"/>
                <a:sym typeface="Hind"/>
              </a:rPr>
              <a:t>-intuitively, a globe should represent where users are on a map but our globe was just a background</a:t>
            </a:r>
            <a:endParaRPr sz="1700">
              <a:latin typeface="Hind"/>
              <a:ea typeface="Hind"/>
              <a:cs typeface="Hind"/>
              <a:sym typeface="Hind"/>
            </a:endParaRPr>
          </a:p>
          <a:p>
            <a:pPr indent="0" lvl="0" marL="0" rtl="0" algn="l">
              <a:spcBef>
                <a:spcPts val="0"/>
              </a:spcBef>
              <a:spcAft>
                <a:spcPts val="0"/>
              </a:spcAft>
              <a:buNone/>
            </a:pPr>
            <a:r>
              <a:t/>
            </a:r>
            <a:endParaRPr sz="1700">
              <a:latin typeface="Hind"/>
              <a:ea typeface="Hind"/>
              <a:cs typeface="Hind"/>
              <a:sym typeface="Hind"/>
            </a:endParaRPr>
          </a:p>
          <a:p>
            <a:pPr indent="0" lvl="0" marL="0" rtl="0" algn="l">
              <a:spcBef>
                <a:spcPts val="0"/>
              </a:spcBef>
              <a:spcAft>
                <a:spcPts val="0"/>
              </a:spcAft>
              <a:buNone/>
            </a:pPr>
            <a:r>
              <a:rPr lang="en" sz="1700">
                <a:latin typeface="Hind"/>
                <a:ea typeface="Hind"/>
                <a:cs typeface="Hind"/>
                <a:sym typeface="Hind"/>
              </a:rPr>
              <a:t>-new </a:t>
            </a:r>
            <a:r>
              <a:rPr lang="en" sz="1700">
                <a:latin typeface="Hind"/>
                <a:ea typeface="Hind"/>
                <a:cs typeface="Hind"/>
                <a:sym typeface="Hind"/>
              </a:rPr>
              <a:t>house</a:t>
            </a:r>
            <a:r>
              <a:rPr lang="en" sz="1700">
                <a:latin typeface="Hind"/>
                <a:ea typeface="Hind"/>
                <a:cs typeface="Hind"/>
                <a:sym typeface="Hind"/>
              </a:rPr>
              <a:t> view to get rid of geography confusion</a:t>
            </a:r>
            <a:endParaRPr sz="1700">
              <a:latin typeface="Hind"/>
              <a:ea typeface="Hind"/>
              <a:cs typeface="Hind"/>
              <a:sym typeface="Hind"/>
            </a:endParaRPr>
          </a:p>
        </p:txBody>
      </p:sp>
      <p:sp>
        <p:nvSpPr>
          <p:cNvPr id="1281" name="Google Shape;1281;p44"/>
          <p:cNvSpPr/>
          <p:nvPr/>
        </p:nvSpPr>
        <p:spPr>
          <a:xfrm>
            <a:off x="5303925" y="2613725"/>
            <a:ext cx="602100" cy="5100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82" name="Google Shape;1282;p44"/>
          <p:cNvPicPr preferRelativeResize="0"/>
          <p:nvPr/>
        </p:nvPicPr>
        <p:blipFill>
          <a:blip r:embed="rId3">
            <a:alphaModFix/>
          </a:blip>
          <a:stretch>
            <a:fillRect/>
          </a:stretch>
        </p:blipFill>
        <p:spPr>
          <a:xfrm>
            <a:off x="3350325" y="1119688"/>
            <a:ext cx="1813344" cy="3820975"/>
          </a:xfrm>
          <a:prstGeom prst="rect">
            <a:avLst/>
          </a:prstGeom>
          <a:noFill/>
          <a:ln>
            <a:noFill/>
          </a:ln>
        </p:spPr>
      </p:pic>
      <p:pic>
        <p:nvPicPr>
          <p:cNvPr id="1283" name="Google Shape;1283;p44"/>
          <p:cNvPicPr preferRelativeResize="0"/>
          <p:nvPr/>
        </p:nvPicPr>
        <p:blipFill>
          <a:blip r:embed="rId4">
            <a:alphaModFix/>
          </a:blip>
          <a:stretch>
            <a:fillRect/>
          </a:stretch>
        </p:blipFill>
        <p:spPr>
          <a:xfrm>
            <a:off x="6200950" y="1119700"/>
            <a:ext cx="1789825" cy="38209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7" name="Shape 1287"/>
        <p:cNvGrpSpPr/>
        <p:nvPr/>
      </p:nvGrpSpPr>
      <p:grpSpPr>
        <a:xfrm>
          <a:off x="0" y="0"/>
          <a:ext cx="0" cy="0"/>
          <a:chOff x="0" y="0"/>
          <a:chExt cx="0" cy="0"/>
        </a:xfrm>
      </p:grpSpPr>
      <p:sp>
        <p:nvSpPr>
          <p:cNvPr id="1288" name="Google Shape;1288;p4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H4 Consistency and Standards</a:t>
            </a:r>
            <a:endParaRPr/>
          </a:p>
        </p:txBody>
      </p:sp>
      <p:sp>
        <p:nvSpPr>
          <p:cNvPr id="1289" name="Google Shape;1289;p45"/>
          <p:cNvSpPr txBox="1"/>
          <p:nvPr/>
        </p:nvSpPr>
        <p:spPr>
          <a:xfrm>
            <a:off x="1016100" y="1017725"/>
            <a:ext cx="7524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Hind"/>
                <a:ea typeface="Hind"/>
                <a:cs typeface="Hind"/>
                <a:sym typeface="Hind"/>
              </a:rPr>
              <a:t>- “add new feelings” button is grey like deactivated buttons</a:t>
            </a:r>
            <a:endParaRPr sz="1500">
              <a:latin typeface="Hind"/>
              <a:ea typeface="Hind"/>
              <a:cs typeface="Hind"/>
              <a:sym typeface="Hind"/>
            </a:endParaRPr>
          </a:p>
          <a:p>
            <a:pPr indent="0" lvl="0" marL="0" rtl="0" algn="l">
              <a:spcBef>
                <a:spcPts val="0"/>
              </a:spcBef>
              <a:spcAft>
                <a:spcPts val="0"/>
              </a:spcAft>
              <a:buNone/>
            </a:pPr>
            <a:r>
              <a:rPr lang="en" sz="1500">
                <a:latin typeface="Hind"/>
                <a:ea typeface="Hind"/>
                <a:cs typeface="Hind"/>
                <a:sym typeface="Hind"/>
              </a:rPr>
              <a:t>-created brighter and more </a:t>
            </a:r>
            <a:r>
              <a:rPr lang="en" sz="1500">
                <a:latin typeface="Hind"/>
                <a:ea typeface="Hind"/>
                <a:cs typeface="Hind"/>
                <a:sym typeface="Hind"/>
              </a:rPr>
              <a:t>consistent</a:t>
            </a:r>
            <a:r>
              <a:rPr lang="en" sz="1500">
                <a:latin typeface="Hind"/>
                <a:ea typeface="Hind"/>
                <a:cs typeface="Hind"/>
                <a:sym typeface="Hind"/>
              </a:rPr>
              <a:t> and obvious button colors</a:t>
            </a:r>
            <a:endParaRPr sz="1500">
              <a:latin typeface="Hind"/>
              <a:ea typeface="Hind"/>
              <a:cs typeface="Hind"/>
              <a:sym typeface="Hind"/>
            </a:endParaRPr>
          </a:p>
        </p:txBody>
      </p:sp>
      <p:sp>
        <p:nvSpPr>
          <p:cNvPr id="1290" name="Google Shape;1290;p45"/>
          <p:cNvSpPr/>
          <p:nvPr/>
        </p:nvSpPr>
        <p:spPr>
          <a:xfrm>
            <a:off x="4038375" y="2942650"/>
            <a:ext cx="602100" cy="5100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91" name="Google Shape;1291;p45"/>
          <p:cNvPicPr preferRelativeResize="0"/>
          <p:nvPr/>
        </p:nvPicPr>
        <p:blipFill>
          <a:blip r:embed="rId3">
            <a:alphaModFix/>
          </a:blip>
          <a:stretch>
            <a:fillRect/>
          </a:stretch>
        </p:blipFill>
        <p:spPr>
          <a:xfrm>
            <a:off x="876025" y="1948625"/>
            <a:ext cx="2895615" cy="2943775"/>
          </a:xfrm>
          <a:prstGeom prst="rect">
            <a:avLst/>
          </a:prstGeom>
          <a:noFill/>
          <a:ln>
            <a:noFill/>
          </a:ln>
        </p:spPr>
      </p:pic>
      <p:pic>
        <p:nvPicPr>
          <p:cNvPr id="1292" name="Google Shape;1292;p45"/>
          <p:cNvPicPr preferRelativeResize="0"/>
          <p:nvPr/>
        </p:nvPicPr>
        <p:blipFill>
          <a:blip r:embed="rId4">
            <a:alphaModFix/>
          </a:blip>
          <a:stretch>
            <a:fillRect/>
          </a:stretch>
        </p:blipFill>
        <p:spPr>
          <a:xfrm>
            <a:off x="4907200" y="1948625"/>
            <a:ext cx="2865515" cy="2943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6" name="Shape 1296"/>
        <p:cNvGrpSpPr/>
        <p:nvPr/>
      </p:nvGrpSpPr>
      <p:grpSpPr>
        <a:xfrm>
          <a:off x="0" y="0"/>
          <a:ext cx="0" cy="0"/>
          <a:chOff x="0" y="0"/>
          <a:chExt cx="0" cy="0"/>
        </a:xfrm>
      </p:grpSpPr>
      <p:sp>
        <p:nvSpPr>
          <p:cNvPr id="1297" name="Google Shape;1297;p4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H4: Consistency and Standards</a:t>
            </a:r>
            <a:endParaRPr/>
          </a:p>
        </p:txBody>
      </p:sp>
      <p:sp>
        <p:nvSpPr>
          <p:cNvPr id="1298" name="Google Shape;1298;p46"/>
          <p:cNvSpPr txBox="1"/>
          <p:nvPr/>
        </p:nvSpPr>
        <p:spPr>
          <a:xfrm>
            <a:off x="599475" y="1498675"/>
            <a:ext cx="2541900" cy="253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Hind"/>
                <a:ea typeface="Hind"/>
                <a:cs typeface="Hind"/>
                <a:sym typeface="Hind"/>
              </a:rPr>
              <a:t>-the page that confirms an invite was sent contains a back button, when the user wants to go back to the main friends page</a:t>
            </a:r>
            <a:endParaRPr sz="1700">
              <a:latin typeface="Hind"/>
              <a:ea typeface="Hind"/>
              <a:cs typeface="Hind"/>
              <a:sym typeface="Hind"/>
            </a:endParaRPr>
          </a:p>
          <a:p>
            <a:pPr indent="0" lvl="0" marL="0" rtl="0" algn="l">
              <a:spcBef>
                <a:spcPts val="0"/>
              </a:spcBef>
              <a:spcAft>
                <a:spcPts val="0"/>
              </a:spcAft>
              <a:buNone/>
            </a:pPr>
            <a:r>
              <a:t/>
            </a:r>
            <a:endParaRPr sz="1700">
              <a:latin typeface="Hind"/>
              <a:ea typeface="Hind"/>
              <a:cs typeface="Hind"/>
              <a:sym typeface="Hind"/>
            </a:endParaRPr>
          </a:p>
          <a:p>
            <a:pPr indent="0" lvl="0" marL="0" rtl="0" algn="l">
              <a:spcBef>
                <a:spcPts val="0"/>
              </a:spcBef>
              <a:spcAft>
                <a:spcPts val="0"/>
              </a:spcAft>
              <a:buNone/>
            </a:pPr>
            <a:r>
              <a:rPr lang="en" sz="1700">
                <a:latin typeface="Hind"/>
                <a:ea typeface="Hind"/>
                <a:cs typeface="Hind"/>
                <a:sym typeface="Hind"/>
              </a:rPr>
              <a:t>-made the back button more specific</a:t>
            </a:r>
            <a:endParaRPr sz="1700">
              <a:latin typeface="Hind"/>
              <a:ea typeface="Hind"/>
              <a:cs typeface="Hind"/>
              <a:sym typeface="Hind"/>
            </a:endParaRPr>
          </a:p>
        </p:txBody>
      </p:sp>
      <p:sp>
        <p:nvSpPr>
          <p:cNvPr id="1299" name="Google Shape;1299;p46"/>
          <p:cNvSpPr/>
          <p:nvPr/>
        </p:nvSpPr>
        <p:spPr>
          <a:xfrm>
            <a:off x="5303925" y="2613725"/>
            <a:ext cx="602100" cy="5100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00" name="Google Shape;1300;p46"/>
          <p:cNvPicPr preferRelativeResize="0"/>
          <p:nvPr/>
        </p:nvPicPr>
        <p:blipFill>
          <a:blip r:embed="rId3">
            <a:alphaModFix/>
          </a:blip>
          <a:stretch>
            <a:fillRect/>
          </a:stretch>
        </p:blipFill>
        <p:spPr>
          <a:xfrm>
            <a:off x="6080975" y="1176583"/>
            <a:ext cx="1703750" cy="3707179"/>
          </a:xfrm>
          <a:prstGeom prst="rect">
            <a:avLst/>
          </a:prstGeom>
          <a:noFill/>
          <a:ln>
            <a:noFill/>
          </a:ln>
        </p:spPr>
      </p:pic>
      <p:pic>
        <p:nvPicPr>
          <p:cNvPr id="1301" name="Google Shape;1301;p46"/>
          <p:cNvPicPr preferRelativeResize="0"/>
          <p:nvPr/>
        </p:nvPicPr>
        <p:blipFill>
          <a:blip r:embed="rId4">
            <a:alphaModFix/>
          </a:blip>
          <a:stretch>
            <a:fillRect/>
          </a:stretch>
        </p:blipFill>
        <p:spPr>
          <a:xfrm>
            <a:off x="3293775" y="1170125"/>
            <a:ext cx="1814963" cy="3820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5" name="Shape 1305"/>
        <p:cNvGrpSpPr/>
        <p:nvPr/>
      </p:nvGrpSpPr>
      <p:grpSpPr>
        <a:xfrm>
          <a:off x="0" y="0"/>
          <a:ext cx="0" cy="0"/>
          <a:chOff x="0" y="0"/>
          <a:chExt cx="0" cy="0"/>
        </a:xfrm>
      </p:grpSpPr>
      <p:sp>
        <p:nvSpPr>
          <p:cNvPr id="1306" name="Google Shape;1306;p4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H3: User Control and Freedom</a:t>
            </a:r>
            <a:endParaRPr/>
          </a:p>
        </p:txBody>
      </p:sp>
      <p:sp>
        <p:nvSpPr>
          <p:cNvPr id="1307" name="Google Shape;1307;p47"/>
          <p:cNvSpPr txBox="1"/>
          <p:nvPr/>
        </p:nvSpPr>
        <p:spPr>
          <a:xfrm>
            <a:off x="599475" y="1498675"/>
            <a:ext cx="2541900" cy="253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Hind"/>
                <a:ea typeface="Hind"/>
                <a:cs typeface="Hind"/>
                <a:sym typeface="Hind"/>
              </a:rPr>
              <a:t>-intuitively, a globe should represent where users are on a map but our globe was just a background</a:t>
            </a:r>
            <a:endParaRPr sz="1700">
              <a:latin typeface="Hind"/>
              <a:ea typeface="Hind"/>
              <a:cs typeface="Hind"/>
              <a:sym typeface="Hind"/>
            </a:endParaRPr>
          </a:p>
          <a:p>
            <a:pPr indent="0" lvl="0" marL="0" rtl="0" algn="l">
              <a:spcBef>
                <a:spcPts val="0"/>
              </a:spcBef>
              <a:spcAft>
                <a:spcPts val="0"/>
              </a:spcAft>
              <a:buNone/>
            </a:pPr>
            <a:r>
              <a:t/>
            </a:r>
            <a:endParaRPr sz="1700">
              <a:latin typeface="Hind"/>
              <a:ea typeface="Hind"/>
              <a:cs typeface="Hind"/>
              <a:sym typeface="Hind"/>
            </a:endParaRPr>
          </a:p>
          <a:p>
            <a:pPr indent="0" lvl="0" marL="0" rtl="0" algn="l">
              <a:spcBef>
                <a:spcPts val="0"/>
              </a:spcBef>
              <a:spcAft>
                <a:spcPts val="0"/>
              </a:spcAft>
              <a:buNone/>
            </a:pPr>
            <a:r>
              <a:rPr lang="en" sz="1700">
                <a:latin typeface="Hind"/>
                <a:ea typeface="Hind"/>
                <a:cs typeface="Hind"/>
                <a:sym typeface="Hind"/>
              </a:rPr>
              <a:t>-new house view to get rid of geography confusion</a:t>
            </a:r>
            <a:endParaRPr sz="1700">
              <a:latin typeface="Hind"/>
              <a:ea typeface="Hind"/>
              <a:cs typeface="Hind"/>
              <a:sym typeface="Hind"/>
            </a:endParaRPr>
          </a:p>
        </p:txBody>
      </p:sp>
      <p:sp>
        <p:nvSpPr>
          <p:cNvPr id="1308" name="Google Shape;1308;p47"/>
          <p:cNvSpPr/>
          <p:nvPr/>
        </p:nvSpPr>
        <p:spPr>
          <a:xfrm>
            <a:off x="5303925" y="2613725"/>
            <a:ext cx="602100" cy="5100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09" name="Google Shape;1309;p47"/>
          <p:cNvPicPr preferRelativeResize="0"/>
          <p:nvPr/>
        </p:nvPicPr>
        <p:blipFill>
          <a:blip r:embed="rId3">
            <a:alphaModFix/>
          </a:blip>
          <a:stretch>
            <a:fillRect/>
          </a:stretch>
        </p:blipFill>
        <p:spPr>
          <a:xfrm>
            <a:off x="3350325" y="1119688"/>
            <a:ext cx="1813344" cy="3820975"/>
          </a:xfrm>
          <a:prstGeom prst="rect">
            <a:avLst/>
          </a:prstGeom>
          <a:noFill/>
          <a:ln>
            <a:noFill/>
          </a:ln>
        </p:spPr>
      </p:pic>
      <p:pic>
        <p:nvPicPr>
          <p:cNvPr id="1310" name="Google Shape;1310;p47"/>
          <p:cNvPicPr preferRelativeResize="0"/>
          <p:nvPr/>
        </p:nvPicPr>
        <p:blipFill>
          <a:blip r:embed="rId4">
            <a:alphaModFix/>
          </a:blip>
          <a:stretch>
            <a:fillRect/>
          </a:stretch>
        </p:blipFill>
        <p:spPr>
          <a:xfrm>
            <a:off x="6200950" y="1119700"/>
            <a:ext cx="1789825" cy="38209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4" name="Shape 1314"/>
        <p:cNvGrpSpPr/>
        <p:nvPr/>
      </p:nvGrpSpPr>
      <p:grpSpPr>
        <a:xfrm>
          <a:off x="0" y="0"/>
          <a:ext cx="0" cy="0"/>
          <a:chOff x="0" y="0"/>
          <a:chExt cx="0" cy="0"/>
        </a:xfrm>
      </p:grpSpPr>
      <p:sp>
        <p:nvSpPr>
          <p:cNvPr id="1315" name="Google Shape;1315;p4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H10: Help and Documentation</a:t>
            </a:r>
            <a:endParaRPr/>
          </a:p>
        </p:txBody>
      </p:sp>
      <p:sp>
        <p:nvSpPr>
          <p:cNvPr id="1316" name="Google Shape;1316;p48"/>
          <p:cNvSpPr txBox="1"/>
          <p:nvPr/>
        </p:nvSpPr>
        <p:spPr>
          <a:xfrm>
            <a:off x="599475" y="1498675"/>
            <a:ext cx="2541900" cy="253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Hind"/>
                <a:ea typeface="Hind"/>
                <a:cs typeface="Hind"/>
                <a:sym typeface="Hind"/>
              </a:rPr>
              <a:t>-unclear what happens after a harvest or where to go to view what has been harvested</a:t>
            </a:r>
            <a:endParaRPr sz="1700">
              <a:latin typeface="Hind"/>
              <a:ea typeface="Hind"/>
              <a:cs typeface="Hind"/>
              <a:sym typeface="Hind"/>
            </a:endParaRPr>
          </a:p>
          <a:p>
            <a:pPr indent="0" lvl="0" marL="0" rtl="0" algn="l">
              <a:spcBef>
                <a:spcPts val="0"/>
              </a:spcBef>
              <a:spcAft>
                <a:spcPts val="0"/>
              </a:spcAft>
              <a:buNone/>
            </a:pPr>
            <a:r>
              <a:t/>
            </a:r>
            <a:endParaRPr sz="1700">
              <a:latin typeface="Hind"/>
              <a:ea typeface="Hind"/>
              <a:cs typeface="Hind"/>
              <a:sym typeface="Hind"/>
            </a:endParaRPr>
          </a:p>
          <a:p>
            <a:pPr indent="0" lvl="0" marL="0" rtl="0" algn="l">
              <a:spcBef>
                <a:spcPts val="0"/>
              </a:spcBef>
              <a:spcAft>
                <a:spcPts val="0"/>
              </a:spcAft>
              <a:buNone/>
            </a:pPr>
            <a:r>
              <a:rPr lang="en" sz="1700">
                <a:latin typeface="Hind"/>
                <a:ea typeface="Hind"/>
                <a:cs typeface="Hind"/>
                <a:sym typeface="Hind"/>
              </a:rPr>
              <a:t>-clearer button to show the user their inventory and less text for cleanliness</a:t>
            </a:r>
            <a:endParaRPr sz="1700">
              <a:latin typeface="Hind"/>
              <a:ea typeface="Hind"/>
              <a:cs typeface="Hind"/>
              <a:sym typeface="Hind"/>
            </a:endParaRPr>
          </a:p>
        </p:txBody>
      </p:sp>
      <p:sp>
        <p:nvSpPr>
          <p:cNvPr id="1317" name="Google Shape;1317;p48"/>
          <p:cNvSpPr/>
          <p:nvPr/>
        </p:nvSpPr>
        <p:spPr>
          <a:xfrm>
            <a:off x="5303925" y="2613725"/>
            <a:ext cx="602100" cy="5100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18" name="Google Shape;1318;p48"/>
          <p:cNvPicPr preferRelativeResize="0"/>
          <p:nvPr/>
        </p:nvPicPr>
        <p:blipFill>
          <a:blip r:embed="rId3">
            <a:alphaModFix/>
          </a:blip>
          <a:stretch>
            <a:fillRect/>
          </a:stretch>
        </p:blipFill>
        <p:spPr>
          <a:xfrm>
            <a:off x="3293775" y="1170125"/>
            <a:ext cx="1810889" cy="3820976"/>
          </a:xfrm>
          <a:prstGeom prst="rect">
            <a:avLst/>
          </a:prstGeom>
          <a:noFill/>
          <a:ln>
            <a:noFill/>
          </a:ln>
        </p:spPr>
      </p:pic>
      <p:pic>
        <p:nvPicPr>
          <p:cNvPr id="1319" name="Google Shape;1319;p48"/>
          <p:cNvPicPr preferRelativeResize="0"/>
          <p:nvPr/>
        </p:nvPicPr>
        <p:blipFill>
          <a:blip r:embed="rId4">
            <a:alphaModFix/>
          </a:blip>
          <a:stretch>
            <a:fillRect/>
          </a:stretch>
        </p:blipFill>
        <p:spPr>
          <a:xfrm>
            <a:off x="6058425" y="1170125"/>
            <a:ext cx="1806608" cy="38209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sp>
        <p:nvSpPr>
          <p:cNvPr id="1324" name="Google Shape;1324;p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H12: Value Alignment and Inclusion</a:t>
            </a:r>
            <a:endParaRPr/>
          </a:p>
        </p:txBody>
      </p:sp>
      <p:sp>
        <p:nvSpPr>
          <p:cNvPr id="1325" name="Google Shape;1325;p49"/>
          <p:cNvSpPr txBox="1"/>
          <p:nvPr/>
        </p:nvSpPr>
        <p:spPr>
          <a:xfrm>
            <a:off x="1306875" y="1534650"/>
            <a:ext cx="2541900" cy="253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latin typeface="Hind"/>
              <a:ea typeface="Hind"/>
              <a:cs typeface="Hind"/>
              <a:sym typeface="Hind"/>
            </a:endParaRPr>
          </a:p>
          <a:p>
            <a:pPr indent="0" lvl="0" marL="0" rtl="0" algn="l">
              <a:spcBef>
                <a:spcPts val="0"/>
              </a:spcBef>
              <a:spcAft>
                <a:spcPts val="0"/>
              </a:spcAft>
              <a:buNone/>
            </a:pPr>
            <a:r>
              <a:rPr lang="en" sz="1700">
                <a:latin typeface="Hind"/>
                <a:ea typeface="Hind"/>
                <a:cs typeface="Hind"/>
                <a:sym typeface="Hind"/>
              </a:rPr>
              <a:t>-there should be more than just the ability to see what friends are feeling</a:t>
            </a:r>
            <a:endParaRPr sz="1700">
              <a:latin typeface="Hind"/>
              <a:ea typeface="Hind"/>
              <a:cs typeface="Hind"/>
              <a:sym typeface="Hind"/>
            </a:endParaRPr>
          </a:p>
          <a:p>
            <a:pPr indent="0" lvl="0" marL="0" rtl="0" algn="l">
              <a:spcBef>
                <a:spcPts val="0"/>
              </a:spcBef>
              <a:spcAft>
                <a:spcPts val="0"/>
              </a:spcAft>
              <a:buNone/>
            </a:pPr>
            <a:r>
              <a:t/>
            </a:r>
            <a:endParaRPr sz="1700">
              <a:latin typeface="Hind"/>
              <a:ea typeface="Hind"/>
              <a:cs typeface="Hind"/>
              <a:sym typeface="Hind"/>
            </a:endParaRPr>
          </a:p>
          <a:p>
            <a:pPr indent="0" lvl="0" marL="0" rtl="0" algn="l">
              <a:spcBef>
                <a:spcPts val="0"/>
              </a:spcBef>
              <a:spcAft>
                <a:spcPts val="0"/>
              </a:spcAft>
              <a:buNone/>
            </a:pPr>
            <a:r>
              <a:rPr lang="en" sz="1700">
                <a:latin typeface="Hind"/>
                <a:ea typeface="Hind"/>
                <a:cs typeface="Hind"/>
                <a:sym typeface="Hind"/>
              </a:rPr>
              <a:t>-implemented a chat feature to dive deeper into connections</a:t>
            </a:r>
            <a:endParaRPr sz="1700">
              <a:latin typeface="Hind"/>
              <a:ea typeface="Hind"/>
              <a:cs typeface="Hind"/>
              <a:sym typeface="Hind"/>
            </a:endParaRPr>
          </a:p>
        </p:txBody>
      </p:sp>
      <p:pic>
        <p:nvPicPr>
          <p:cNvPr id="1326" name="Google Shape;1326;p49"/>
          <p:cNvPicPr preferRelativeResize="0"/>
          <p:nvPr/>
        </p:nvPicPr>
        <p:blipFill>
          <a:blip r:embed="rId3">
            <a:alphaModFix/>
          </a:blip>
          <a:stretch>
            <a:fillRect/>
          </a:stretch>
        </p:blipFill>
        <p:spPr>
          <a:xfrm>
            <a:off x="4924350" y="1182125"/>
            <a:ext cx="1890792" cy="38209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0" name="Shape 1330"/>
        <p:cNvGrpSpPr/>
        <p:nvPr/>
      </p:nvGrpSpPr>
      <p:grpSpPr>
        <a:xfrm>
          <a:off x="0" y="0"/>
          <a:ext cx="0" cy="0"/>
          <a:chOff x="0" y="0"/>
          <a:chExt cx="0" cy="0"/>
        </a:xfrm>
      </p:grpSpPr>
      <p:sp>
        <p:nvSpPr>
          <p:cNvPr id="1331" name="Google Shape;1331;p5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H2: Match Between System and Real World</a:t>
            </a:r>
            <a:endParaRPr sz="2800"/>
          </a:p>
        </p:txBody>
      </p:sp>
      <p:sp>
        <p:nvSpPr>
          <p:cNvPr id="1332" name="Google Shape;1332;p50"/>
          <p:cNvSpPr txBox="1"/>
          <p:nvPr/>
        </p:nvSpPr>
        <p:spPr>
          <a:xfrm>
            <a:off x="599475" y="1498675"/>
            <a:ext cx="25419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700">
              <a:latin typeface="Hind"/>
              <a:ea typeface="Hind"/>
              <a:cs typeface="Hind"/>
              <a:sym typeface="Hind"/>
            </a:endParaRPr>
          </a:p>
          <a:p>
            <a:pPr indent="0" lvl="0" marL="0" rtl="0" algn="l">
              <a:spcBef>
                <a:spcPts val="0"/>
              </a:spcBef>
              <a:spcAft>
                <a:spcPts val="0"/>
              </a:spcAft>
              <a:buNone/>
            </a:pPr>
            <a:r>
              <a:t/>
            </a:r>
            <a:endParaRPr sz="1700">
              <a:latin typeface="Hind"/>
              <a:ea typeface="Hind"/>
              <a:cs typeface="Hind"/>
              <a:sym typeface="Hind"/>
            </a:endParaRPr>
          </a:p>
          <a:p>
            <a:pPr indent="0" lvl="0" marL="0" rtl="0" algn="l">
              <a:spcBef>
                <a:spcPts val="0"/>
              </a:spcBef>
              <a:spcAft>
                <a:spcPts val="0"/>
              </a:spcAft>
              <a:buNone/>
            </a:pPr>
            <a:r>
              <a:rPr lang="en" sz="1700">
                <a:latin typeface="Hind"/>
                <a:ea typeface="Hind"/>
                <a:cs typeface="Hind"/>
                <a:sym typeface="Hind"/>
              </a:rPr>
              <a:t>-unintuitive pie chart</a:t>
            </a:r>
            <a:endParaRPr sz="1700">
              <a:latin typeface="Hind"/>
              <a:ea typeface="Hind"/>
              <a:cs typeface="Hind"/>
              <a:sym typeface="Hind"/>
            </a:endParaRPr>
          </a:p>
          <a:p>
            <a:pPr indent="0" lvl="0" marL="0" rtl="0" algn="l">
              <a:spcBef>
                <a:spcPts val="0"/>
              </a:spcBef>
              <a:spcAft>
                <a:spcPts val="0"/>
              </a:spcAft>
              <a:buNone/>
            </a:pPr>
            <a:r>
              <a:t/>
            </a:r>
            <a:endParaRPr sz="1700">
              <a:latin typeface="Hind"/>
              <a:ea typeface="Hind"/>
              <a:cs typeface="Hind"/>
              <a:sym typeface="Hind"/>
            </a:endParaRPr>
          </a:p>
          <a:p>
            <a:pPr indent="0" lvl="0" marL="0" rtl="0" algn="l">
              <a:spcBef>
                <a:spcPts val="0"/>
              </a:spcBef>
              <a:spcAft>
                <a:spcPts val="0"/>
              </a:spcAft>
              <a:buNone/>
            </a:pPr>
            <a:r>
              <a:rPr lang="en" sz="1700">
                <a:latin typeface="Hind"/>
                <a:ea typeface="Hind"/>
                <a:cs typeface="Hind"/>
                <a:sym typeface="Hind"/>
              </a:rPr>
              <a:t>-change to be obvious buttons with clear intentions</a:t>
            </a:r>
            <a:endParaRPr sz="1700">
              <a:latin typeface="Hind"/>
              <a:ea typeface="Hind"/>
              <a:cs typeface="Hind"/>
              <a:sym typeface="Hind"/>
            </a:endParaRPr>
          </a:p>
        </p:txBody>
      </p:sp>
      <p:sp>
        <p:nvSpPr>
          <p:cNvPr id="1333" name="Google Shape;1333;p50"/>
          <p:cNvSpPr/>
          <p:nvPr/>
        </p:nvSpPr>
        <p:spPr>
          <a:xfrm>
            <a:off x="5303925" y="2613725"/>
            <a:ext cx="602100" cy="5100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34" name="Google Shape;1334;p50"/>
          <p:cNvPicPr preferRelativeResize="0"/>
          <p:nvPr/>
        </p:nvPicPr>
        <p:blipFill>
          <a:blip r:embed="rId3">
            <a:alphaModFix/>
          </a:blip>
          <a:stretch>
            <a:fillRect/>
          </a:stretch>
        </p:blipFill>
        <p:spPr>
          <a:xfrm>
            <a:off x="3329350" y="1110175"/>
            <a:ext cx="1786599" cy="3820975"/>
          </a:xfrm>
          <a:prstGeom prst="rect">
            <a:avLst/>
          </a:prstGeom>
          <a:noFill/>
          <a:ln>
            <a:noFill/>
          </a:ln>
        </p:spPr>
      </p:pic>
      <p:pic>
        <p:nvPicPr>
          <p:cNvPr id="1335" name="Google Shape;1335;p50"/>
          <p:cNvPicPr preferRelativeResize="0"/>
          <p:nvPr/>
        </p:nvPicPr>
        <p:blipFill>
          <a:blip r:embed="rId4">
            <a:alphaModFix/>
          </a:blip>
          <a:stretch>
            <a:fillRect/>
          </a:stretch>
        </p:blipFill>
        <p:spPr>
          <a:xfrm>
            <a:off x="6058425" y="1170125"/>
            <a:ext cx="1791405" cy="3820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grpSp>
        <p:nvGrpSpPr>
          <p:cNvPr id="1141" name="Google Shape;1141;p33"/>
          <p:cNvGrpSpPr/>
          <p:nvPr/>
        </p:nvGrpSpPr>
        <p:grpSpPr>
          <a:xfrm>
            <a:off x="4651049" y="1053933"/>
            <a:ext cx="3572226" cy="2000796"/>
            <a:chOff x="526736" y="916254"/>
            <a:chExt cx="4031857" cy="2258235"/>
          </a:xfrm>
        </p:grpSpPr>
        <p:sp>
          <p:nvSpPr>
            <p:cNvPr id="1142" name="Google Shape;1142;p33"/>
            <p:cNvSpPr/>
            <p:nvPr/>
          </p:nvSpPr>
          <p:spPr>
            <a:xfrm flipH="1" rot="10313485">
              <a:off x="1265357" y="1131401"/>
              <a:ext cx="3180219" cy="1827941"/>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3"/>
            <p:cNvSpPr/>
            <p:nvPr/>
          </p:nvSpPr>
          <p:spPr>
            <a:xfrm rot="-10313485">
              <a:off x="639755" y="1131401"/>
              <a:ext cx="3180219" cy="1827941"/>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4" name="Google Shape;1144;p33"/>
          <p:cNvGrpSpPr/>
          <p:nvPr/>
        </p:nvGrpSpPr>
        <p:grpSpPr>
          <a:xfrm rot="10800000">
            <a:off x="4651049" y="2617296"/>
            <a:ext cx="3572226" cy="2000796"/>
            <a:chOff x="526736" y="916254"/>
            <a:chExt cx="4031857" cy="2258235"/>
          </a:xfrm>
        </p:grpSpPr>
        <p:sp>
          <p:nvSpPr>
            <p:cNvPr id="1145" name="Google Shape;1145;p33"/>
            <p:cNvSpPr/>
            <p:nvPr/>
          </p:nvSpPr>
          <p:spPr>
            <a:xfrm flipH="1" rot="10313485">
              <a:off x="1265357" y="1131401"/>
              <a:ext cx="3180219" cy="1827941"/>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3"/>
            <p:cNvSpPr/>
            <p:nvPr/>
          </p:nvSpPr>
          <p:spPr>
            <a:xfrm rot="-10313485">
              <a:off x="639755" y="1131401"/>
              <a:ext cx="3180219" cy="1827941"/>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7" name="Google Shape;1147;p33"/>
          <p:cNvGrpSpPr/>
          <p:nvPr/>
        </p:nvGrpSpPr>
        <p:grpSpPr>
          <a:xfrm rot="10800000">
            <a:off x="804445" y="2617308"/>
            <a:ext cx="3572226" cy="2000796"/>
            <a:chOff x="526736" y="916254"/>
            <a:chExt cx="4031857" cy="2258235"/>
          </a:xfrm>
        </p:grpSpPr>
        <p:sp>
          <p:nvSpPr>
            <p:cNvPr id="1148" name="Google Shape;1148;p33"/>
            <p:cNvSpPr/>
            <p:nvPr/>
          </p:nvSpPr>
          <p:spPr>
            <a:xfrm flipH="1" rot="10313485">
              <a:off x="1265357" y="1131401"/>
              <a:ext cx="3180219" cy="1827941"/>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3"/>
            <p:cNvSpPr/>
            <p:nvPr/>
          </p:nvSpPr>
          <p:spPr>
            <a:xfrm rot="-10313485">
              <a:off x="639755" y="1131401"/>
              <a:ext cx="3180219" cy="1827941"/>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0" name="Google Shape;1150;p33"/>
          <p:cNvGrpSpPr/>
          <p:nvPr/>
        </p:nvGrpSpPr>
        <p:grpSpPr>
          <a:xfrm>
            <a:off x="804446" y="1053921"/>
            <a:ext cx="3572226" cy="2000796"/>
            <a:chOff x="526736" y="916254"/>
            <a:chExt cx="4031857" cy="2258235"/>
          </a:xfrm>
        </p:grpSpPr>
        <p:sp>
          <p:nvSpPr>
            <p:cNvPr id="1151" name="Google Shape;1151;p33"/>
            <p:cNvSpPr/>
            <p:nvPr/>
          </p:nvSpPr>
          <p:spPr>
            <a:xfrm flipH="1" rot="10313485">
              <a:off x="1265357" y="1131401"/>
              <a:ext cx="3180219" cy="1827941"/>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33"/>
            <p:cNvSpPr/>
            <p:nvPr/>
          </p:nvSpPr>
          <p:spPr>
            <a:xfrm rot="-10313485">
              <a:off x="639755" y="1131401"/>
              <a:ext cx="3180219" cy="1827941"/>
            </a:xfrm>
            <a:custGeom>
              <a:rect b="b" l="l" r="r" t="t"/>
              <a:pathLst>
                <a:path extrusionOk="0" h="20014" w="34820">
                  <a:moveTo>
                    <a:pt x="27294" y="1"/>
                  </a:moveTo>
                  <a:lnTo>
                    <a:pt x="26765" y="41"/>
                  </a:lnTo>
                  <a:lnTo>
                    <a:pt x="25626" y="123"/>
                  </a:lnTo>
                  <a:lnTo>
                    <a:pt x="24487" y="326"/>
                  </a:lnTo>
                  <a:lnTo>
                    <a:pt x="23348" y="529"/>
                  </a:lnTo>
                  <a:lnTo>
                    <a:pt x="22210" y="814"/>
                  </a:lnTo>
                  <a:lnTo>
                    <a:pt x="17044" y="1953"/>
                  </a:lnTo>
                  <a:lnTo>
                    <a:pt x="11878" y="3133"/>
                  </a:lnTo>
                  <a:lnTo>
                    <a:pt x="10698" y="3377"/>
                  </a:lnTo>
                  <a:lnTo>
                    <a:pt x="9559" y="3662"/>
                  </a:lnTo>
                  <a:lnTo>
                    <a:pt x="8380" y="3987"/>
                  </a:lnTo>
                  <a:lnTo>
                    <a:pt x="7281" y="4394"/>
                  </a:lnTo>
                  <a:lnTo>
                    <a:pt x="6264" y="4760"/>
                  </a:lnTo>
                  <a:lnTo>
                    <a:pt x="5288" y="5248"/>
                  </a:lnTo>
                  <a:lnTo>
                    <a:pt x="4353" y="5777"/>
                  </a:lnTo>
                  <a:lnTo>
                    <a:pt x="3905" y="6061"/>
                  </a:lnTo>
                  <a:lnTo>
                    <a:pt x="3458" y="6387"/>
                  </a:lnTo>
                  <a:lnTo>
                    <a:pt x="2766" y="6997"/>
                  </a:lnTo>
                  <a:lnTo>
                    <a:pt x="2156" y="7648"/>
                  </a:lnTo>
                  <a:lnTo>
                    <a:pt x="1587" y="8339"/>
                  </a:lnTo>
                  <a:lnTo>
                    <a:pt x="1099" y="9112"/>
                  </a:lnTo>
                  <a:lnTo>
                    <a:pt x="692" y="9885"/>
                  </a:lnTo>
                  <a:lnTo>
                    <a:pt x="366" y="10699"/>
                  </a:lnTo>
                  <a:lnTo>
                    <a:pt x="244" y="11146"/>
                  </a:lnTo>
                  <a:lnTo>
                    <a:pt x="122" y="11553"/>
                  </a:lnTo>
                  <a:lnTo>
                    <a:pt x="82" y="11959"/>
                  </a:lnTo>
                  <a:lnTo>
                    <a:pt x="0" y="12407"/>
                  </a:lnTo>
                  <a:lnTo>
                    <a:pt x="0" y="12854"/>
                  </a:lnTo>
                  <a:lnTo>
                    <a:pt x="0" y="13261"/>
                  </a:lnTo>
                  <a:lnTo>
                    <a:pt x="41" y="13709"/>
                  </a:lnTo>
                  <a:lnTo>
                    <a:pt x="122" y="14115"/>
                  </a:lnTo>
                  <a:lnTo>
                    <a:pt x="244" y="14522"/>
                  </a:lnTo>
                  <a:lnTo>
                    <a:pt x="366" y="14929"/>
                  </a:lnTo>
                  <a:lnTo>
                    <a:pt x="529" y="15336"/>
                  </a:lnTo>
                  <a:lnTo>
                    <a:pt x="732" y="15742"/>
                  </a:lnTo>
                  <a:lnTo>
                    <a:pt x="1017" y="16190"/>
                  </a:lnTo>
                  <a:lnTo>
                    <a:pt x="1302" y="16597"/>
                  </a:lnTo>
                  <a:lnTo>
                    <a:pt x="1668" y="17003"/>
                  </a:lnTo>
                  <a:lnTo>
                    <a:pt x="1993" y="17369"/>
                  </a:lnTo>
                  <a:lnTo>
                    <a:pt x="2400" y="17695"/>
                  </a:lnTo>
                  <a:lnTo>
                    <a:pt x="2807" y="17980"/>
                  </a:lnTo>
                  <a:lnTo>
                    <a:pt x="3214" y="18264"/>
                  </a:lnTo>
                  <a:lnTo>
                    <a:pt x="3661" y="18549"/>
                  </a:lnTo>
                  <a:lnTo>
                    <a:pt x="4109" y="18793"/>
                  </a:lnTo>
                  <a:lnTo>
                    <a:pt x="4597" y="18996"/>
                  </a:lnTo>
                  <a:lnTo>
                    <a:pt x="5532" y="19363"/>
                  </a:lnTo>
                  <a:lnTo>
                    <a:pt x="6549" y="19607"/>
                  </a:lnTo>
                  <a:lnTo>
                    <a:pt x="7525" y="19810"/>
                  </a:lnTo>
                  <a:lnTo>
                    <a:pt x="8136" y="19891"/>
                  </a:lnTo>
                  <a:lnTo>
                    <a:pt x="8746" y="19932"/>
                  </a:lnTo>
                  <a:lnTo>
                    <a:pt x="10007" y="20013"/>
                  </a:lnTo>
                  <a:lnTo>
                    <a:pt x="11227" y="19973"/>
                  </a:lnTo>
                  <a:lnTo>
                    <a:pt x="12447" y="19891"/>
                  </a:lnTo>
                  <a:lnTo>
                    <a:pt x="14928" y="19688"/>
                  </a:lnTo>
                  <a:lnTo>
                    <a:pt x="16149" y="19566"/>
                  </a:lnTo>
                  <a:lnTo>
                    <a:pt x="17369" y="19485"/>
                  </a:lnTo>
                  <a:lnTo>
                    <a:pt x="18711" y="19444"/>
                  </a:lnTo>
                  <a:lnTo>
                    <a:pt x="20013" y="19485"/>
                  </a:lnTo>
                  <a:lnTo>
                    <a:pt x="22657" y="19566"/>
                  </a:lnTo>
                  <a:lnTo>
                    <a:pt x="23837" y="19647"/>
                  </a:lnTo>
                  <a:lnTo>
                    <a:pt x="25626" y="19647"/>
                  </a:lnTo>
                  <a:lnTo>
                    <a:pt x="26196" y="19607"/>
                  </a:lnTo>
                  <a:lnTo>
                    <a:pt x="26806" y="19525"/>
                  </a:lnTo>
                  <a:lnTo>
                    <a:pt x="27375" y="19403"/>
                  </a:lnTo>
                  <a:lnTo>
                    <a:pt x="27823" y="19281"/>
                  </a:lnTo>
                  <a:lnTo>
                    <a:pt x="28311" y="19118"/>
                  </a:lnTo>
                  <a:lnTo>
                    <a:pt x="28758" y="18915"/>
                  </a:lnTo>
                  <a:lnTo>
                    <a:pt x="29206" y="18712"/>
                  </a:lnTo>
                  <a:lnTo>
                    <a:pt x="29613" y="18508"/>
                  </a:lnTo>
                  <a:lnTo>
                    <a:pt x="30060" y="18264"/>
                  </a:lnTo>
                  <a:lnTo>
                    <a:pt x="30833" y="17695"/>
                  </a:lnTo>
                  <a:lnTo>
                    <a:pt x="31565" y="17044"/>
                  </a:lnTo>
                  <a:lnTo>
                    <a:pt x="32257" y="16352"/>
                  </a:lnTo>
                  <a:lnTo>
                    <a:pt x="32867" y="15580"/>
                  </a:lnTo>
                  <a:lnTo>
                    <a:pt x="33395" y="14766"/>
                  </a:lnTo>
                  <a:lnTo>
                    <a:pt x="33680" y="14278"/>
                  </a:lnTo>
                  <a:lnTo>
                    <a:pt x="33884" y="13749"/>
                  </a:lnTo>
                  <a:lnTo>
                    <a:pt x="34128" y="13261"/>
                  </a:lnTo>
                  <a:lnTo>
                    <a:pt x="34290" y="12732"/>
                  </a:lnTo>
                  <a:lnTo>
                    <a:pt x="34453" y="12204"/>
                  </a:lnTo>
                  <a:lnTo>
                    <a:pt x="34575" y="11634"/>
                  </a:lnTo>
                  <a:lnTo>
                    <a:pt x="34697" y="11105"/>
                  </a:lnTo>
                  <a:lnTo>
                    <a:pt x="34778" y="10536"/>
                  </a:lnTo>
                  <a:lnTo>
                    <a:pt x="34819" y="9966"/>
                  </a:lnTo>
                  <a:lnTo>
                    <a:pt x="34819" y="9438"/>
                  </a:lnTo>
                  <a:lnTo>
                    <a:pt x="34819" y="8868"/>
                  </a:lnTo>
                  <a:lnTo>
                    <a:pt x="34819" y="8299"/>
                  </a:lnTo>
                  <a:lnTo>
                    <a:pt x="34738" y="7729"/>
                  </a:lnTo>
                  <a:lnTo>
                    <a:pt x="34656" y="7200"/>
                  </a:lnTo>
                  <a:lnTo>
                    <a:pt x="34575" y="6631"/>
                  </a:lnTo>
                  <a:lnTo>
                    <a:pt x="34412" y="6102"/>
                  </a:lnTo>
                  <a:lnTo>
                    <a:pt x="34290" y="5533"/>
                  </a:lnTo>
                  <a:lnTo>
                    <a:pt x="34087" y="5004"/>
                  </a:lnTo>
                  <a:lnTo>
                    <a:pt x="33884" y="4475"/>
                  </a:lnTo>
                  <a:lnTo>
                    <a:pt x="33640" y="3946"/>
                  </a:lnTo>
                  <a:lnTo>
                    <a:pt x="33395" y="3499"/>
                  </a:lnTo>
                  <a:lnTo>
                    <a:pt x="33111" y="3051"/>
                  </a:lnTo>
                  <a:lnTo>
                    <a:pt x="32826" y="2604"/>
                  </a:lnTo>
                  <a:lnTo>
                    <a:pt x="32501" y="2238"/>
                  </a:lnTo>
                  <a:lnTo>
                    <a:pt x="32134" y="1831"/>
                  </a:lnTo>
                  <a:lnTo>
                    <a:pt x="31768" y="1465"/>
                  </a:lnTo>
                  <a:lnTo>
                    <a:pt x="31362" y="1180"/>
                  </a:lnTo>
                  <a:lnTo>
                    <a:pt x="30914" y="896"/>
                  </a:lnTo>
                  <a:lnTo>
                    <a:pt x="30426" y="611"/>
                  </a:lnTo>
                  <a:lnTo>
                    <a:pt x="29938" y="407"/>
                  </a:lnTo>
                  <a:lnTo>
                    <a:pt x="29450" y="285"/>
                  </a:lnTo>
                  <a:lnTo>
                    <a:pt x="28921" y="163"/>
                  </a:lnTo>
                  <a:lnTo>
                    <a:pt x="28392" y="82"/>
                  </a:lnTo>
                  <a:lnTo>
                    <a:pt x="27823" y="41"/>
                  </a:lnTo>
                  <a:lnTo>
                    <a:pt x="272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3" name="Google Shape;1153;p33"/>
          <p:cNvSpPr txBox="1"/>
          <p:nvPr>
            <p:ph idx="15"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Team</a:t>
            </a:r>
            <a:endParaRPr/>
          </a:p>
        </p:txBody>
      </p:sp>
      <p:sp>
        <p:nvSpPr>
          <p:cNvPr id="1154" name="Google Shape;1154;p33"/>
          <p:cNvSpPr txBox="1"/>
          <p:nvPr>
            <p:ph type="title"/>
          </p:nvPr>
        </p:nvSpPr>
        <p:spPr>
          <a:xfrm>
            <a:off x="1552854" y="1554900"/>
            <a:ext cx="1916100" cy="753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5000"/>
              <a:t>Jonny</a:t>
            </a:r>
            <a:endParaRPr sz="5000"/>
          </a:p>
        </p:txBody>
      </p:sp>
      <p:sp>
        <p:nvSpPr>
          <p:cNvPr id="1155" name="Google Shape;1155;p33"/>
          <p:cNvSpPr txBox="1"/>
          <p:nvPr>
            <p:ph idx="2" type="title"/>
          </p:nvPr>
        </p:nvSpPr>
        <p:spPr>
          <a:xfrm>
            <a:off x="5525775" y="1668000"/>
            <a:ext cx="22974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5000"/>
              <a:t>Maya</a:t>
            </a:r>
            <a:endParaRPr sz="5000"/>
          </a:p>
        </p:txBody>
      </p:sp>
      <p:sp>
        <p:nvSpPr>
          <p:cNvPr id="1156" name="Google Shape;1156;p33"/>
          <p:cNvSpPr txBox="1"/>
          <p:nvPr>
            <p:ph idx="4" type="title"/>
          </p:nvPr>
        </p:nvSpPr>
        <p:spPr>
          <a:xfrm>
            <a:off x="1732700" y="3353846"/>
            <a:ext cx="2297400" cy="52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5000"/>
              <a:t>Gaya</a:t>
            </a:r>
            <a:endParaRPr sz="5000"/>
          </a:p>
        </p:txBody>
      </p:sp>
      <p:sp>
        <p:nvSpPr>
          <p:cNvPr id="1157" name="Google Shape;1157;p33"/>
          <p:cNvSpPr txBox="1"/>
          <p:nvPr>
            <p:ph idx="6" type="title"/>
          </p:nvPr>
        </p:nvSpPr>
        <p:spPr>
          <a:xfrm>
            <a:off x="5185700" y="3090930"/>
            <a:ext cx="2502900" cy="1146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5000"/>
              <a:t>Janelle</a:t>
            </a:r>
            <a:endParaRPr sz="5000"/>
          </a:p>
        </p:txBody>
      </p:sp>
      <p:grpSp>
        <p:nvGrpSpPr>
          <p:cNvPr id="1158" name="Google Shape;1158;p33"/>
          <p:cNvGrpSpPr/>
          <p:nvPr/>
        </p:nvGrpSpPr>
        <p:grpSpPr>
          <a:xfrm>
            <a:off x="7680381" y="1216202"/>
            <a:ext cx="307124" cy="305294"/>
            <a:chOff x="1026043" y="1162815"/>
            <a:chExt cx="307124" cy="305294"/>
          </a:xfrm>
        </p:grpSpPr>
        <p:sp>
          <p:nvSpPr>
            <p:cNvPr id="1159" name="Google Shape;1159;p33"/>
            <p:cNvSpPr/>
            <p:nvPr/>
          </p:nvSpPr>
          <p:spPr>
            <a:xfrm>
              <a:off x="1026043" y="1162815"/>
              <a:ext cx="307124" cy="305294"/>
            </a:xfrm>
            <a:custGeom>
              <a:rect b="b" l="l" r="r" t="t"/>
              <a:pathLst>
                <a:path extrusionOk="0" h="6672" w="6712">
                  <a:moveTo>
                    <a:pt x="2766" y="1"/>
                  </a:moveTo>
                  <a:lnTo>
                    <a:pt x="2644" y="41"/>
                  </a:lnTo>
                  <a:lnTo>
                    <a:pt x="2563" y="82"/>
                  </a:lnTo>
                  <a:lnTo>
                    <a:pt x="2441" y="163"/>
                  </a:lnTo>
                  <a:lnTo>
                    <a:pt x="2359" y="245"/>
                  </a:lnTo>
                  <a:lnTo>
                    <a:pt x="2319" y="367"/>
                  </a:lnTo>
                  <a:lnTo>
                    <a:pt x="2237" y="651"/>
                  </a:lnTo>
                  <a:lnTo>
                    <a:pt x="2197" y="936"/>
                  </a:lnTo>
                  <a:lnTo>
                    <a:pt x="2197" y="1221"/>
                  </a:lnTo>
                  <a:lnTo>
                    <a:pt x="2237" y="1506"/>
                  </a:lnTo>
                  <a:lnTo>
                    <a:pt x="2075" y="1343"/>
                  </a:lnTo>
                  <a:lnTo>
                    <a:pt x="1871" y="1221"/>
                  </a:lnTo>
                  <a:lnTo>
                    <a:pt x="1546" y="1139"/>
                  </a:lnTo>
                  <a:lnTo>
                    <a:pt x="1424" y="1099"/>
                  </a:lnTo>
                  <a:lnTo>
                    <a:pt x="1261" y="1139"/>
                  </a:lnTo>
                  <a:lnTo>
                    <a:pt x="1139" y="1180"/>
                  </a:lnTo>
                  <a:lnTo>
                    <a:pt x="1017" y="1262"/>
                  </a:lnTo>
                  <a:lnTo>
                    <a:pt x="895" y="1343"/>
                  </a:lnTo>
                  <a:lnTo>
                    <a:pt x="814" y="1506"/>
                  </a:lnTo>
                  <a:lnTo>
                    <a:pt x="773" y="1790"/>
                  </a:lnTo>
                  <a:lnTo>
                    <a:pt x="773" y="2075"/>
                  </a:lnTo>
                  <a:lnTo>
                    <a:pt x="854" y="2360"/>
                  </a:lnTo>
                  <a:lnTo>
                    <a:pt x="1017" y="2604"/>
                  </a:lnTo>
                  <a:lnTo>
                    <a:pt x="1180" y="2807"/>
                  </a:lnTo>
                  <a:lnTo>
                    <a:pt x="1383" y="3011"/>
                  </a:lnTo>
                  <a:lnTo>
                    <a:pt x="1017" y="2970"/>
                  </a:lnTo>
                  <a:lnTo>
                    <a:pt x="814" y="3011"/>
                  </a:lnTo>
                  <a:lnTo>
                    <a:pt x="651" y="3051"/>
                  </a:lnTo>
                  <a:lnTo>
                    <a:pt x="407" y="3214"/>
                  </a:lnTo>
                  <a:lnTo>
                    <a:pt x="204" y="3377"/>
                  </a:lnTo>
                  <a:lnTo>
                    <a:pt x="82" y="3621"/>
                  </a:lnTo>
                  <a:lnTo>
                    <a:pt x="0" y="3865"/>
                  </a:lnTo>
                  <a:lnTo>
                    <a:pt x="0" y="4109"/>
                  </a:lnTo>
                  <a:lnTo>
                    <a:pt x="82" y="4353"/>
                  </a:lnTo>
                  <a:lnTo>
                    <a:pt x="244" y="4516"/>
                  </a:lnTo>
                  <a:lnTo>
                    <a:pt x="488" y="4678"/>
                  </a:lnTo>
                  <a:lnTo>
                    <a:pt x="692" y="4719"/>
                  </a:lnTo>
                  <a:lnTo>
                    <a:pt x="936" y="4760"/>
                  </a:lnTo>
                  <a:lnTo>
                    <a:pt x="1424" y="4719"/>
                  </a:lnTo>
                  <a:lnTo>
                    <a:pt x="1180" y="5004"/>
                  </a:lnTo>
                  <a:lnTo>
                    <a:pt x="1098" y="5166"/>
                  </a:lnTo>
                  <a:lnTo>
                    <a:pt x="1058" y="5370"/>
                  </a:lnTo>
                  <a:lnTo>
                    <a:pt x="1017" y="5655"/>
                  </a:lnTo>
                  <a:lnTo>
                    <a:pt x="1098" y="5939"/>
                  </a:lnTo>
                  <a:lnTo>
                    <a:pt x="1139" y="6061"/>
                  </a:lnTo>
                  <a:lnTo>
                    <a:pt x="1220" y="6143"/>
                  </a:lnTo>
                  <a:lnTo>
                    <a:pt x="1342" y="6265"/>
                  </a:lnTo>
                  <a:lnTo>
                    <a:pt x="1464" y="6305"/>
                  </a:lnTo>
                  <a:lnTo>
                    <a:pt x="1709" y="6387"/>
                  </a:lnTo>
                  <a:lnTo>
                    <a:pt x="1993" y="6387"/>
                  </a:lnTo>
                  <a:lnTo>
                    <a:pt x="2237" y="6346"/>
                  </a:lnTo>
                  <a:lnTo>
                    <a:pt x="2481" y="6224"/>
                  </a:lnTo>
                  <a:lnTo>
                    <a:pt x="2685" y="6021"/>
                  </a:lnTo>
                  <a:lnTo>
                    <a:pt x="2888" y="5777"/>
                  </a:lnTo>
                  <a:lnTo>
                    <a:pt x="3010" y="6102"/>
                  </a:lnTo>
                  <a:lnTo>
                    <a:pt x="3092" y="6265"/>
                  </a:lnTo>
                  <a:lnTo>
                    <a:pt x="3173" y="6387"/>
                  </a:lnTo>
                  <a:lnTo>
                    <a:pt x="3295" y="6509"/>
                  </a:lnTo>
                  <a:lnTo>
                    <a:pt x="3417" y="6590"/>
                  </a:lnTo>
                  <a:lnTo>
                    <a:pt x="3580" y="6671"/>
                  </a:lnTo>
                  <a:lnTo>
                    <a:pt x="3905" y="6671"/>
                  </a:lnTo>
                  <a:lnTo>
                    <a:pt x="4108" y="6590"/>
                  </a:lnTo>
                  <a:lnTo>
                    <a:pt x="4312" y="6468"/>
                  </a:lnTo>
                  <a:lnTo>
                    <a:pt x="4475" y="6305"/>
                  </a:lnTo>
                  <a:lnTo>
                    <a:pt x="4597" y="6102"/>
                  </a:lnTo>
                  <a:lnTo>
                    <a:pt x="4678" y="5777"/>
                  </a:lnTo>
                  <a:lnTo>
                    <a:pt x="4678" y="5451"/>
                  </a:lnTo>
                  <a:lnTo>
                    <a:pt x="4841" y="5533"/>
                  </a:lnTo>
                  <a:lnTo>
                    <a:pt x="5003" y="5573"/>
                  </a:lnTo>
                  <a:lnTo>
                    <a:pt x="5166" y="5614"/>
                  </a:lnTo>
                  <a:lnTo>
                    <a:pt x="5329" y="5573"/>
                  </a:lnTo>
                  <a:lnTo>
                    <a:pt x="5491" y="5533"/>
                  </a:lnTo>
                  <a:lnTo>
                    <a:pt x="5654" y="5492"/>
                  </a:lnTo>
                  <a:lnTo>
                    <a:pt x="5817" y="5370"/>
                  </a:lnTo>
                  <a:lnTo>
                    <a:pt x="5939" y="5248"/>
                  </a:lnTo>
                  <a:lnTo>
                    <a:pt x="6061" y="5085"/>
                  </a:lnTo>
                  <a:lnTo>
                    <a:pt x="6142" y="4922"/>
                  </a:lnTo>
                  <a:lnTo>
                    <a:pt x="6183" y="4760"/>
                  </a:lnTo>
                  <a:lnTo>
                    <a:pt x="6224" y="4597"/>
                  </a:lnTo>
                  <a:lnTo>
                    <a:pt x="6224" y="4434"/>
                  </a:lnTo>
                  <a:lnTo>
                    <a:pt x="6183" y="4231"/>
                  </a:lnTo>
                  <a:lnTo>
                    <a:pt x="6102" y="4068"/>
                  </a:lnTo>
                  <a:lnTo>
                    <a:pt x="6020" y="3946"/>
                  </a:lnTo>
                  <a:lnTo>
                    <a:pt x="6183" y="3865"/>
                  </a:lnTo>
                  <a:lnTo>
                    <a:pt x="6346" y="3783"/>
                  </a:lnTo>
                  <a:lnTo>
                    <a:pt x="6468" y="3702"/>
                  </a:lnTo>
                  <a:lnTo>
                    <a:pt x="6549" y="3539"/>
                  </a:lnTo>
                  <a:lnTo>
                    <a:pt x="6630" y="3417"/>
                  </a:lnTo>
                  <a:lnTo>
                    <a:pt x="6712" y="3255"/>
                  </a:lnTo>
                  <a:lnTo>
                    <a:pt x="6712" y="3051"/>
                  </a:lnTo>
                  <a:lnTo>
                    <a:pt x="6712" y="2889"/>
                  </a:lnTo>
                  <a:lnTo>
                    <a:pt x="6671" y="2685"/>
                  </a:lnTo>
                  <a:lnTo>
                    <a:pt x="6590" y="2522"/>
                  </a:lnTo>
                  <a:lnTo>
                    <a:pt x="6468" y="2360"/>
                  </a:lnTo>
                  <a:lnTo>
                    <a:pt x="6346" y="2238"/>
                  </a:lnTo>
                  <a:lnTo>
                    <a:pt x="6183" y="2156"/>
                  </a:lnTo>
                  <a:lnTo>
                    <a:pt x="6020" y="2116"/>
                  </a:lnTo>
                  <a:lnTo>
                    <a:pt x="5858" y="2075"/>
                  </a:lnTo>
                  <a:lnTo>
                    <a:pt x="5654" y="2075"/>
                  </a:lnTo>
                  <a:lnTo>
                    <a:pt x="5776" y="1750"/>
                  </a:lnTo>
                  <a:lnTo>
                    <a:pt x="5817" y="1546"/>
                  </a:lnTo>
                  <a:lnTo>
                    <a:pt x="5817" y="1384"/>
                  </a:lnTo>
                  <a:lnTo>
                    <a:pt x="5776" y="1099"/>
                  </a:lnTo>
                  <a:lnTo>
                    <a:pt x="5654" y="855"/>
                  </a:lnTo>
                  <a:lnTo>
                    <a:pt x="5491" y="651"/>
                  </a:lnTo>
                  <a:lnTo>
                    <a:pt x="5369" y="570"/>
                  </a:lnTo>
                  <a:lnTo>
                    <a:pt x="5247" y="489"/>
                  </a:lnTo>
                  <a:lnTo>
                    <a:pt x="4963" y="448"/>
                  </a:lnTo>
                  <a:lnTo>
                    <a:pt x="4678" y="489"/>
                  </a:lnTo>
                  <a:lnTo>
                    <a:pt x="4434" y="570"/>
                  </a:lnTo>
                  <a:lnTo>
                    <a:pt x="4190" y="733"/>
                  </a:lnTo>
                  <a:lnTo>
                    <a:pt x="3946" y="977"/>
                  </a:lnTo>
                  <a:lnTo>
                    <a:pt x="3783" y="1262"/>
                  </a:lnTo>
                  <a:lnTo>
                    <a:pt x="3661" y="895"/>
                  </a:lnTo>
                  <a:lnTo>
                    <a:pt x="3458" y="448"/>
                  </a:lnTo>
                  <a:lnTo>
                    <a:pt x="3336" y="245"/>
                  </a:lnTo>
                  <a:lnTo>
                    <a:pt x="3132" y="82"/>
                  </a:lnTo>
                  <a:lnTo>
                    <a:pt x="3010" y="41"/>
                  </a:lnTo>
                  <a:lnTo>
                    <a:pt x="28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3"/>
            <p:cNvSpPr/>
            <p:nvPr/>
          </p:nvSpPr>
          <p:spPr>
            <a:xfrm>
              <a:off x="1109780" y="1246551"/>
              <a:ext cx="169440" cy="158275"/>
            </a:xfrm>
            <a:custGeom>
              <a:rect b="b" l="l" r="r" t="t"/>
              <a:pathLst>
                <a:path extrusionOk="0" h="3459" w="3703">
                  <a:moveTo>
                    <a:pt x="1668" y="1"/>
                  </a:moveTo>
                  <a:lnTo>
                    <a:pt x="1424" y="82"/>
                  </a:lnTo>
                  <a:lnTo>
                    <a:pt x="1140" y="164"/>
                  </a:lnTo>
                  <a:lnTo>
                    <a:pt x="936" y="286"/>
                  </a:lnTo>
                  <a:lnTo>
                    <a:pt x="692" y="448"/>
                  </a:lnTo>
                  <a:lnTo>
                    <a:pt x="489" y="652"/>
                  </a:lnTo>
                  <a:lnTo>
                    <a:pt x="285" y="896"/>
                  </a:lnTo>
                  <a:lnTo>
                    <a:pt x="163" y="1140"/>
                  </a:lnTo>
                  <a:lnTo>
                    <a:pt x="41" y="1425"/>
                  </a:lnTo>
                  <a:lnTo>
                    <a:pt x="1" y="1709"/>
                  </a:lnTo>
                  <a:lnTo>
                    <a:pt x="1" y="1994"/>
                  </a:lnTo>
                  <a:lnTo>
                    <a:pt x="82" y="2320"/>
                  </a:lnTo>
                  <a:lnTo>
                    <a:pt x="204" y="2604"/>
                  </a:lnTo>
                  <a:lnTo>
                    <a:pt x="367" y="2848"/>
                  </a:lnTo>
                  <a:lnTo>
                    <a:pt x="570" y="3052"/>
                  </a:lnTo>
                  <a:lnTo>
                    <a:pt x="814" y="3214"/>
                  </a:lnTo>
                  <a:lnTo>
                    <a:pt x="1058" y="3336"/>
                  </a:lnTo>
                  <a:lnTo>
                    <a:pt x="1302" y="3418"/>
                  </a:lnTo>
                  <a:lnTo>
                    <a:pt x="1587" y="3458"/>
                  </a:lnTo>
                  <a:lnTo>
                    <a:pt x="1912" y="3458"/>
                  </a:lnTo>
                  <a:lnTo>
                    <a:pt x="2197" y="3377"/>
                  </a:lnTo>
                  <a:lnTo>
                    <a:pt x="2441" y="3255"/>
                  </a:lnTo>
                  <a:lnTo>
                    <a:pt x="2726" y="3092"/>
                  </a:lnTo>
                  <a:lnTo>
                    <a:pt x="2970" y="2889"/>
                  </a:lnTo>
                  <a:lnTo>
                    <a:pt x="3173" y="2686"/>
                  </a:lnTo>
                  <a:lnTo>
                    <a:pt x="3377" y="2401"/>
                  </a:lnTo>
                  <a:lnTo>
                    <a:pt x="3539" y="2157"/>
                  </a:lnTo>
                  <a:lnTo>
                    <a:pt x="3621" y="1831"/>
                  </a:lnTo>
                  <a:lnTo>
                    <a:pt x="3702" y="1547"/>
                  </a:lnTo>
                  <a:lnTo>
                    <a:pt x="3702" y="1303"/>
                  </a:lnTo>
                  <a:lnTo>
                    <a:pt x="3661" y="1059"/>
                  </a:lnTo>
                  <a:lnTo>
                    <a:pt x="3580" y="815"/>
                  </a:lnTo>
                  <a:lnTo>
                    <a:pt x="3458" y="611"/>
                  </a:lnTo>
                  <a:lnTo>
                    <a:pt x="3336" y="448"/>
                  </a:lnTo>
                  <a:lnTo>
                    <a:pt x="3173" y="286"/>
                  </a:lnTo>
                  <a:lnTo>
                    <a:pt x="2929" y="164"/>
                  </a:lnTo>
                  <a:lnTo>
                    <a:pt x="2726" y="82"/>
                  </a:lnTo>
                  <a:lnTo>
                    <a:pt x="24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3"/>
            <p:cNvSpPr/>
            <p:nvPr/>
          </p:nvSpPr>
          <p:spPr>
            <a:xfrm>
              <a:off x="1200974" y="1274509"/>
              <a:ext cx="18669" cy="18623"/>
            </a:xfrm>
            <a:custGeom>
              <a:rect b="b" l="l" r="r" t="t"/>
              <a:pathLst>
                <a:path extrusionOk="0" h="407" w="408">
                  <a:moveTo>
                    <a:pt x="204" y="0"/>
                  </a:moveTo>
                  <a:lnTo>
                    <a:pt x="123" y="41"/>
                  </a:lnTo>
                  <a:lnTo>
                    <a:pt x="82" y="81"/>
                  </a:lnTo>
                  <a:lnTo>
                    <a:pt x="41" y="122"/>
                  </a:lnTo>
                  <a:lnTo>
                    <a:pt x="1" y="204"/>
                  </a:lnTo>
                  <a:lnTo>
                    <a:pt x="41" y="285"/>
                  </a:lnTo>
                  <a:lnTo>
                    <a:pt x="82" y="326"/>
                  </a:lnTo>
                  <a:lnTo>
                    <a:pt x="123" y="366"/>
                  </a:lnTo>
                  <a:lnTo>
                    <a:pt x="204" y="407"/>
                  </a:lnTo>
                  <a:lnTo>
                    <a:pt x="285" y="366"/>
                  </a:lnTo>
                  <a:lnTo>
                    <a:pt x="367" y="326"/>
                  </a:lnTo>
                  <a:lnTo>
                    <a:pt x="407" y="285"/>
                  </a:lnTo>
                  <a:lnTo>
                    <a:pt x="407" y="204"/>
                  </a:lnTo>
                  <a:lnTo>
                    <a:pt x="407" y="122"/>
                  </a:lnTo>
                  <a:lnTo>
                    <a:pt x="367" y="81"/>
                  </a:lnTo>
                  <a:lnTo>
                    <a:pt x="285"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3"/>
            <p:cNvSpPr/>
            <p:nvPr/>
          </p:nvSpPr>
          <p:spPr>
            <a:xfrm>
              <a:off x="1158191" y="1281922"/>
              <a:ext cx="18623" cy="16793"/>
            </a:xfrm>
            <a:custGeom>
              <a:rect b="b" l="l" r="r" t="t"/>
              <a:pathLst>
                <a:path extrusionOk="0" h="367" w="407">
                  <a:moveTo>
                    <a:pt x="122" y="1"/>
                  </a:moveTo>
                  <a:lnTo>
                    <a:pt x="41" y="42"/>
                  </a:lnTo>
                  <a:lnTo>
                    <a:pt x="0" y="123"/>
                  </a:lnTo>
                  <a:lnTo>
                    <a:pt x="0" y="164"/>
                  </a:lnTo>
                  <a:lnTo>
                    <a:pt x="0" y="245"/>
                  </a:lnTo>
                  <a:lnTo>
                    <a:pt x="41" y="326"/>
                  </a:lnTo>
                  <a:lnTo>
                    <a:pt x="82" y="367"/>
                  </a:lnTo>
                  <a:lnTo>
                    <a:pt x="285" y="367"/>
                  </a:lnTo>
                  <a:lnTo>
                    <a:pt x="366" y="326"/>
                  </a:lnTo>
                  <a:lnTo>
                    <a:pt x="407" y="245"/>
                  </a:lnTo>
                  <a:lnTo>
                    <a:pt x="407" y="164"/>
                  </a:lnTo>
                  <a:lnTo>
                    <a:pt x="407" y="123"/>
                  </a:lnTo>
                  <a:lnTo>
                    <a:pt x="366" y="42"/>
                  </a:lnTo>
                  <a:lnTo>
                    <a:pt x="32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3"/>
            <p:cNvSpPr/>
            <p:nvPr/>
          </p:nvSpPr>
          <p:spPr>
            <a:xfrm>
              <a:off x="1143274" y="1328457"/>
              <a:ext cx="16793" cy="18669"/>
            </a:xfrm>
            <a:custGeom>
              <a:rect b="b" l="l" r="r" t="t"/>
              <a:pathLst>
                <a:path extrusionOk="0" h="408" w="367">
                  <a:moveTo>
                    <a:pt x="123" y="1"/>
                  </a:moveTo>
                  <a:lnTo>
                    <a:pt x="41" y="82"/>
                  </a:lnTo>
                  <a:lnTo>
                    <a:pt x="1" y="123"/>
                  </a:lnTo>
                  <a:lnTo>
                    <a:pt x="1" y="204"/>
                  </a:lnTo>
                  <a:lnTo>
                    <a:pt x="1" y="285"/>
                  </a:lnTo>
                  <a:lnTo>
                    <a:pt x="41" y="326"/>
                  </a:lnTo>
                  <a:lnTo>
                    <a:pt x="123" y="367"/>
                  </a:lnTo>
                  <a:lnTo>
                    <a:pt x="204" y="407"/>
                  </a:lnTo>
                  <a:lnTo>
                    <a:pt x="285" y="367"/>
                  </a:lnTo>
                  <a:lnTo>
                    <a:pt x="326" y="326"/>
                  </a:lnTo>
                  <a:lnTo>
                    <a:pt x="367" y="285"/>
                  </a:lnTo>
                  <a:lnTo>
                    <a:pt x="367" y="204"/>
                  </a:lnTo>
                  <a:lnTo>
                    <a:pt x="367" y="123"/>
                  </a:lnTo>
                  <a:lnTo>
                    <a:pt x="326" y="82"/>
                  </a:lnTo>
                  <a:lnTo>
                    <a:pt x="2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3"/>
            <p:cNvSpPr/>
            <p:nvPr/>
          </p:nvSpPr>
          <p:spPr>
            <a:xfrm>
              <a:off x="1182351" y="1356369"/>
              <a:ext cx="16839" cy="18669"/>
            </a:xfrm>
            <a:custGeom>
              <a:rect b="b" l="l" r="r" t="t"/>
              <a:pathLst>
                <a:path extrusionOk="0" h="408" w="368">
                  <a:moveTo>
                    <a:pt x="123" y="1"/>
                  </a:moveTo>
                  <a:lnTo>
                    <a:pt x="42" y="42"/>
                  </a:lnTo>
                  <a:lnTo>
                    <a:pt x="1" y="123"/>
                  </a:lnTo>
                  <a:lnTo>
                    <a:pt x="1" y="204"/>
                  </a:lnTo>
                  <a:lnTo>
                    <a:pt x="1" y="286"/>
                  </a:lnTo>
                  <a:lnTo>
                    <a:pt x="42" y="326"/>
                  </a:lnTo>
                  <a:lnTo>
                    <a:pt x="123" y="367"/>
                  </a:lnTo>
                  <a:lnTo>
                    <a:pt x="204" y="408"/>
                  </a:lnTo>
                  <a:lnTo>
                    <a:pt x="286" y="367"/>
                  </a:lnTo>
                  <a:lnTo>
                    <a:pt x="326" y="326"/>
                  </a:lnTo>
                  <a:lnTo>
                    <a:pt x="367" y="286"/>
                  </a:lnTo>
                  <a:lnTo>
                    <a:pt x="367" y="204"/>
                  </a:lnTo>
                  <a:lnTo>
                    <a:pt x="367" y="123"/>
                  </a:lnTo>
                  <a:lnTo>
                    <a:pt x="326" y="42"/>
                  </a:lnTo>
                  <a:lnTo>
                    <a:pt x="28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3"/>
            <p:cNvSpPr/>
            <p:nvPr/>
          </p:nvSpPr>
          <p:spPr>
            <a:xfrm>
              <a:off x="1225180" y="1319168"/>
              <a:ext cx="18669" cy="18669"/>
            </a:xfrm>
            <a:custGeom>
              <a:rect b="b" l="l" r="r" t="t"/>
              <a:pathLst>
                <a:path extrusionOk="0" h="408" w="408">
                  <a:moveTo>
                    <a:pt x="123" y="0"/>
                  </a:moveTo>
                  <a:lnTo>
                    <a:pt x="82" y="41"/>
                  </a:lnTo>
                  <a:lnTo>
                    <a:pt x="41" y="122"/>
                  </a:lnTo>
                  <a:lnTo>
                    <a:pt x="1" y="204"/>
                  </a:lnTo>
                  <a:lnTo>
                    <a:pt x="41" y="244"/>
                  </a:lnTo>
                  <a:lnTo>
                    <a:pt x="82" y="326"/>
                  </a:lnTo>
                  <a:lnTo>
                    <a:pt x="123" y="366"/>
                  </a:lnTo>
                  <a:lnTo>
                    <a:pt x="204" y="407"/>
                  </a:lnTo>
                  <a:lnTo>
                    <a:pt x="285" y="366"/>
                  </a:lnTo>
                  <a:lnTo>
                    <a:pt x="367" y="326"/>
                  </a:lnTo>
                  <a:lnTo>
                    <a:pt x="407" y="244"/>
                  </a:lnTo>
                  <a:lnTo>
                    <a:pt x="407" y="204"/>
                  </a:lnTo>
                  <a:lnTo>
                    <a:pt x="407" y="122"/>
                  </a:lnTo>
                  <a:lnTo>
                    <a:pt x="367" y="41"/>
                  </a:lnTo>
                  <a:lnTo>
                    <a:pt x="2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3"/>
            <p:cNvSpPr/>
            <p:nvPr/>
          </p:nvSpPr>
          <p:spPr>
            <a:xfrm>
              <a:off x="1186103" y="1309834"/>
              <a:ext cx="18669" cy="18669"/>
            </a:xfrm>
            <a:custGeom>
              <a:rect b="b" l="l" r="r" t="t"/>
              <a:pathLst>
                <a:path extrusionOk="0" h="408" w="408">
                  <a:moveTo>
                    <a:pt x="204" y="1"/>
                  </a:moveTo>
                  <a:lnTo>
                    <a:pt x="122" y="42"/>
                  </a:lnTo>
                  <a:lnTo>
                    <a:pt x="82" y="82"/>
                  </a:lnTo>
                  <a:lnTo>
                    <a:pt x="41" y="123"/>
                  </a:lnTo>
                  <a:lnTo>
                    <a:pt x="0" y="204"/>
                  </a:lnTo>
                  <a:lnTo>
                    <a:pt x="41" y="286"/>
                  </a:lnTo>
                  <a:lnTo>
                    <a:pt x="82" y="367"/>
                  </a:lnTo>
                  <a:lnTo>
                    <a:pt x="122" y="408"/>
                  </a:lnTo>
                  <a:lnTo>
                    <a:pt x="285" y="408"/>
                  </a:lnTo>
                  <a:lnTo>
                    <a:pt x="366" y="367"/>
                  </a:lnTo>
                  <a:lnTo>
                    <a:pt x="407" y="286"/>
                  </a:lnTo>
                  <a:lnTo>
                    <a:pt x="407" y="204"/>
                  </a:lnTo>
                  <a:lnTo>
                    <a:pt x="407" y="123"/>
                  </a:lnTo>
                  <a:lnTo>
                    <a:pt x="366" y="82"/>
                  </a:lnTo>
                  <a:lnTo>
                    <a:pt x="285" y="42"/>
                  </a:lnTo>
                  <a:lnTo>
                    <a:pt x="20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7" name="Google Shape;1167;p33"/>
          <p:cNvSpPr/>
          <p:nvPr/>
        </p:nvSpPr>
        <p:spPr>
          <a:xfrm>
            <a:off x="4292222" y="2665996"/>
            <a:ext cx="303418" cy="303418"/>
          </a:xfrm>
          <a:custGeom>
            <a:rect b="b" l="l" r="r" t="t"/>
            <a:pathLst>
              <a:path extrusionOk="0" h="6631" w="6631">
                <a:moveTo>
                  <a:pt x="2685" y="1"/>
                </a:moveTo>
                <a:lnTo>
                  <a:pt x="2604" y="41"/>
                </a:lnTo>
                <a:lnTo>
                  <a:pt x="2563" y="123"/>
                </a:lnTo>
                <a:lnTo>
                  <a:pt x="2563" y="204"/>
                </a:lnTo>
                <a:lnTo>
                  <a:pt x="2604" y="2604"/>
                </a:lnTo>
                <a:lnTo>
                  <a:pt x="204" y="2645"/>
                </a:lnTo>
                <a:lnTo>
                  <a:pt x="123" y="2645"/>
                </a:lnTo>
                <a:lnTo>
                  <a:pt x="41" y="2685"/>
                </a:lnTo>
                <a:lnTo>
                  <a:pt x="1" y="2767"/>
                </a:lnTo>
                <a:lnTo>
                  <a:pt x="1" y="2807"/>
                </a:lnTo>
                <a:lnTo>
                  <a:pt x="1" y="3865"/>
                </a:lnTo>
                <a:lnTo>
                  <a:pt x="1" y="3946"/>
                </a:lnTo>
                <a:lnTo>
                  <a:pt x="82" y="4028"/>
                </a:lnTo>
                <a:lnTo>
                  <a:pt x="285" y="4028"/>
                </a:lnTo>
                <a:lnTo>
                  <a:pt x="367" y="3987"/>
                </a:lnTo>
                <a:lnTo>
                  <a:pt x="529" y="3987"/>
                </a:lnTo>
                <a:lnTo>
                  <a:pt x="1099" y="3946"/>
                </a:lnTo>
                <a:lnTo>
                  <a:pt x="2604" y="3946"/>
                </a:lnTo>
                <a:lnTo>
                  <a:pt x="2645" y="6427"/>
                </a:lnTo>
                <a:lnTo>
                  <a:pt x="2645" y="6509"/>
                </a:lnTo>
                <a:lnTo>
                  <a:pt x="2685" y="6549"/>
                </a:lnTo>
                <a:lnTo>
                  <a:pt x="2767" y="6590"/>
                </a:lnTo>
                <a:lnTo>
                  <a:pt x="2848" y="6631"/>
                </a:lnTo>
                <a:lnTo>
                  <a:pt x="3865" y="6631"/>
                </a:lnTo>
                <a:lnTo>
                  <a:pt x="3946" y="6590"/>
                </a:lnTo>
                <a:lnTo>
                  <a:pt x="3987" y="6590"/>
                </a:lnTo>
                <a:lnTo>
                  <a:pt x="4068" y="6468"/>
                </a:lnTo>
                <a:lnTo>
                  <a:pt x="4028" y="6305"/>
                </a:lnTo>
                <a:lnTo>
                  <a:pt x="4028" y="6224"/>
                </a:lnTo>
                <a:lnTo>
                  <a:pt x="3987" y="6061"/>
                </a:lnTo>
                <a:lnTo>
                  <a:pt x="3987" y="5451"/>
                </a:lnTo>
                <a:lnTo>
                  <a:pt x="3946" y="3946"/>
                </a:lnTo>
                <a:lnTo>
                  <a:pt x="6509" y="3946"/>
                </a:lnTo>
                <a:lnTo>
                  <a:pt x="6550" y="3906"/>
                </a:lnTo>
                <a:lnTo>
                  <a:pt x="6590" y="3824"/>
                </a:lnTo>
                <a:lnTo>
                  <a:pt x="6631" y="3743"/>
                </a:lnTo>
                <a:lnTo>
                  <a:pt x="6631" y="2767"/>
                </a:lnTo>
                <a:lnTo>
                  <a:pt x="6590" y="2685"/>
                </a:lnTo>
                <a:lnTo>
                  <a:pt x="6550" y="2604"/>
                </a:lnTo>
                <a:lnTo>
                  <a:pt x="6509" y="2563"/>
                </a:lnTo>
                <a:lnTo>
                  <a:pt x="3946" y="2563"/>
                </a:lnTo>
                <a:lnTo>
                  <a:pt x="3946" y="163"/>
                </a:lnTo>
                <a:lnTo>
                  <a:pt x="3946" y="123"/>
                </a:lnTo>
                <a:lnTo>
                  <a:pt x="3906" y="41"/>
                </a:lnTo>
                <a:lnTo>
                  <a:pt x="38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sp>
        <p:nvSpPr>
          <p:cNvPr id="1340" name="Google Shape;1340;p5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H4: Consistency and Standards</a:t>
            </a:r>
            <a:endParaRPr/>
          </a:p>
        </p:txBody>
      </p:sp>
      <p:sp>
        <p:nvSpPr>
          <p:cNvPr id="1341" name="Google Shape;1341;p51"/>
          <p:cNvSpPr txBox="1"/>
          <p:nvPr/>
        </p:nvSpPr>
        <p:spPr>
          <a:xfrm>
            <a:off x="599475" y="1498675"/>
            <a:ext cx="25419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Hind"/>
                <a:ea typeface="Hind"/>
                <a:cs typeface="Hind"/>
                <a:sym typeface="Hind"/>
              </a:rPr>
              <a:t>-rounded text backgrounds look the same as buttons</a:t>
            </a:r>
            <a:endParaRPr sz="1700">
              <a:latin typeface="Hind"/>
              <a:ea typeface="Hind"/>
              <a:cs typeface="Hind"/>
              <a:sym typeface="Hind"/>
            </a:endParaRPr>
          </a:p>
          <a:p>
            <a:pPr indent="0" lvl="0" marL="0" rtl="0" algn="l">
              <a:spcBef>
                <a:spcPts val="0"/>
              </a:spcBef>
              <a:spcAft>
                <a:spcPts val="0"/>
              </a:spcAft>
              <a:buNone/>
            </a:pPr>
            <a:r>
              <a:t/>
            </a:r>
            <a:endParaRPr sz="1700">
              <a:latin typeface="Hind"/>
              <a:ea typeface="Hind"/>
              <a:cs typeface="Hind"/>
              <a:sym typeface="Hind"/>
            </a:endParaRPr>
          </a:p>
          <a:p>
            <a:pPr indent="0" lvl="0" marL="0" rtl="0" algn="l">
              <a:spcBef>
                <a:spcPts val="0"/>
              </a:spcBef>
              <a:spcAft>
                <a:spcPts val="0"/>
              </a:spcAft>
              <a:buNone/>
            </a:pPr>
            <a:r>
              <a:rPr lang="en" sz="1700">
                <a:latin typeface="Hind"/>
                <a:ea typeface="Hind"/>
                <a:cs typeface="Hind"/>
                <a:sym typeface="Hind"/>
              </a:rPr>
              <a:t>-through the entire app got rid of confusing text backgrounds</a:t>
            </a:r>
            <a:endParaRPr sz="1700">
              <a:latin typeface="Hind"/>
              <a:ea typeface="Hind"/>
              <a:cs typeface="Hind"/>
              <a:sym typeface="Hind"/>
            </a:endParaRPr>
          </a:p>
        </p:txBody>
      </p:sp>
      <p:pic>
        <p:nvPicPr>
          <p:cNvPr id="1342" name="Google Shape;1342;p51"/>
          <p:cNvPicPr preferRelativeResize="0"/>
          <p:nvPr/>
        </p:nvPicPr>
        <p:blipFill>
          <a:blip r:embed="rId3">
            <a:alphaModFix/>
          </a:blip>
          <a:stretch>
            <a:fillRect/>
          </a:stretch>
        </p:blipFill>
        <p:spPr>
          <a:xfrm>
            <a:off x="3293775" y="1170125"/>
            <a:ext cx="1806090" cy="3820976"/>
          </a:xfrm>
          <a:prstGeom prst="rect">
            <a:avLst/>
          </a:prstGeom>
          <a:noFill/>
          <a:ln>
            <a:noFill/>
          </a:ln>
        </p:spPr>
      </p:pic>
      <p:pic>
        <p:nvPicPr>
          <p:cNvPr id="1343" name="Google Shape;1343;p51"/>
          <p:cNvPicPr preferRelativeResize="0"/>
          <p:nvPr/>
        </p:nvPicPr>
        <p:blipFill>
          <a:blip r:embed="rId4">
            <a:alphaModFix/>
          </a:blip>
          <a:stretch>
            <a:fillRect/>
          </a:stretch>
        </p:blipFill>
        <p:spPr>
          <a:xfrm>
            <a:off x="6391290" y="1170125"/>
            <a:ext cx="1827872" cy="3820975"/>
          </a:xfrm>
          <a:prstGeom prst="rect">
            <a:avLst/>
          </a:prstGeom>
          <a:noFill/>
          <a:ln>
            <a:noFill/>
          </a:ln>
        </p:spPr>
      </p:pic>
      <p:sp>
        <p:nvSpPr>
          <p:cNvPr id="1344" name="Google Shape;1344;p51"/>
          <p:cNvSpPr/>
          <p:nvPr/>
        </p:nvSpPr>
        <p:spPr>
          <a:xfrm>
            <a:off x="5444538" y="2644400"/>
            <a:ext cx="602100" cy="5100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8" name="Shape 1348"/>
        <p:cNvGrpSpPr/>
        <p:nvPr/>
      </p:nvGrpSpPr>
      <p:grpSpPr>
        <a:xfrm>
          <a:off x="0" y="0"/>
          <a:ext cx="0" cy="0"/>
          <a:chOff x="0" y="0"/>
          <a:chExt cx="0" cy="0"/>
        </a:xfrm>
      </p:grpSpPr>
      <p:sp>
        <p:nvSpPr>
          <p:cNvPr id="1349" name="Google Shape;1349;p52"/>
          <p:cNvSpPr txBox="1"/>
          <p:nvPr>
            <p:ph type="title"/>
          </p:nvPr>
        </p:nvSpPr>
        <p:spPr>
          <a:xfrm>
            <a:off x="419650" y="1053650"/>
            <a:ext cx="3484500" cy="62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Progress towards Usability Goals</a:t>
            </a:r>
            <a:endParaRPr sz="3600"/>
          </a:p>
        </p:txBody>
      </p:sp>
      <p:sp>
        <p:nvSpPr>
          <p:cNvPr id="1350" name="Google Shape;1350;p52"/>
          <p:cNvSpPr txBox="1"/>
          <p:nvPr>
            <p:ph idx="1" type="subTitle"/>
          </p:nvPr>
        </p:nvSpPr>
        <p:spPr>
          <a:xfrm>
            <a:off x="4155825" y="1171650"/>
            <a:ext cx="4272900" cy="2800200"/>
          </a:xfrm>
          <a:prstGeom prst="rect">
            <a:avLst/>
          </a:prstGeom>
        </p:spPr>
        <p:txBody>
          <a:bodyPr anchorCtr="0" anchor="t" bIns="91425" lIns="274300" spcFirstLastPara="1" rIns="274300" wrap="square" tIns="91425">
            <a:noAutofit/>
          </a:bodyPr>
          <a:lstStyle/>
          <a:p>
            <a:pPr indent="0" lvl="0" marL="0" rtl="0" algn="l">
              <a:spcBef>
                <a:spcPts val="0"/>
              </a:spcBef>
              <a:spcAft>
                <a:spcPts val="1600"/>
              </a:spcAft>
              <a:buNone/>
            </a:pPr>
            <a:r>
              <a:rPr lang="en" sz="1900"/>
              <a:t>After majorly simplifying and clarifying our design, our prototype is much easier and more intuitive. There is a systematic use of colors and symbols that were not present before, making for an overall simpler experience. We learned that bigger does not always mean better at the expense of consistency and clarity.</a:t>
            </a:r>
            <a:endParaRPr sz="19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4" name="Shape 1354"/>
        <p:cNvGrpSpPr/>
        <p:nvPr/>
      </p:nvGrpSpPr>
      <p:grpSpPr>
        <a:xfrm>
          <a:off x="0" y="0"/>
          <a:ext cx="0" cy="0"/>
          <a:chOff x="0" y="0"/>
          <a:chExt cx="0" cy="0"/>
        </a:xfrm>
      </p:grpSpPr>
      <p:sp>
        <p:nvSpPr>
          <p:cNvPr id="1355" name="Google Shape;1355;p53"/>
          <p:cNvSpPr txBox="1"/>
          <p:nvPr>
            <p:ph type="title"/>
          </p:nvPr>
        </p:nvSpPr>
        <p:spPr>
          <a:xfrm>
            <a:off x="1718775" y="1411100"/>
            <a:ext cx="5513700" cy="172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t>Prototype Status</a:t>
            </a:r>
            <a:endParaRPr sz="5000"/>
          </a:p>
        </p:txBody>
      </p:sp>
      <p:sp>
        <p:nvSpPr>
          <p:cNvPr id="1356" name="Google Shape;1356;p53"/>
          <p:cNvSpPr/>
          <p:nvPr/>
        </p:nvSpPr>
        <p:spPr>
          <a:xfrm rot="2037842">
            <a:off x="3073003" y="1893099"/>
            <a:ext cx="2997993" cy="2058854"/>
          </a:xfrm>
          <a:custGeom>
            <a:rect b="b" l="l" r="r" t="t"/>
            <a:pathLst>
              <a:path extrusionOk="0" h="11268" w="1619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0" name="Shape 1360"/>
        <p:cNvGrpSpPr/>
        <p:nvPr/>
      </p:nvGrpSpPr>
      <p:grpSpPr>
        <a:xfrm>
          <a:off x="0" y="0"/>
          <a:ext cx="0" cy="0"/>
          <a:chOff x="0" y="0"/>
          <a:chExt cx="0" cy="0"/>
        </a:xfrm>
      </p:grpSpPr>
      <p:sp>
        <p:nvSpPr>
          <p:cNvPr id="1361" name="Google Shape;1361;p54"/>
          <p:cNvSpPr txBox="1"/>
          <p:nvPr>
            <p:ph type="title"/>
          </p:nvPr>
        </p:nvSpPr>
        <p:spPr>
          <a:xfrm>
            <a:off x="720000" y="28915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Features</a:t>
            </a:r>
            <a:endParaRPr b="1"/>
          </a:p>
        </p:txBody>
      </p:sp>
      <p:sp>
        <p:nvSpPr>
          <p:cNvPr id="1362" name="Google Shape;1362;p54"/>
          <p:cNvSpPr txBox="1"/>
          <p:nvPr>
            <p:ph idx="2" type="title"/>
          </p:nvPr>
        </p:nvSpPr>
        <p:spPr>
          <a:xfrm>
            <a:off x="5343850" y="2008513"/>
            <a:ext cx="2585100" cy="47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Unimplemented</a:t>
            </a:r>
            <a:endParaRPr/>
          </a:p>
        </p:txBody>
      </p:sp>
      <p:sp>
        <p:nvSpPr>
          <p:cNvPr id="1363" name="Google Shape;1363;p54"/>
          <p:cNvSpPr txBox="1"/>
          <p:nvPr>
            <p:ph idx="3" type="title"/>
          </p:nvPr>
        </p:nvSpPr>
        <p:spPr>
          <a:xfrm>
            <a:off x="992600" y="1989125"/>
            <a:ext cx="2585700" cy="47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Implemented</a:t>
            </a:r>
            <a:endParaRPr/>
          </a:p>
        </p:txBody>
      </p:sp>
      <p:sp>
        <p:nvSpPr>
          <p:cNvPr id="1364" name="Google Shape;1364;p54"/>
          <p:cNvSpPr txBox="1"/>
          <p:nvPr>
            <p:ph idx="1" type="subTitle"/>
          </p:nvPr>
        </p:nvSpPr>
        <p:spPr>
          <a:xfrm>
            <a:off x="720000" y="2465225"/>
            <a:ext cx="3859800" cy="1046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450"/>
              <a:t>Task 1 - </a:t>
            </a:r>
            <a:r>
              <a:rPr b="1" i="1" lang="en" sz="1450"/>
              <a:t>recording one’s mental and physical well-being</a:t>
            </a:r>
            <a:endParaRPr b="1" i="1" sz="1450"/>
          </a:p>
          <a:p>
            <a:pPr indent="0" lvl="0" marL="0" rtl="0" algn="l">
              <a:lnSpc>
                <a:spcPct val="115000"/>
              </a:lnSpc>
              <a:spcBef>
                <a:spcPts val="0"/>
              </a:spcBef>
              <a:spcAft>
                <a:spcPts val="0"/>
              </a:spcAft>
              <a:buNone/>
            </a:pPr>
            <a:r>
              <a:rPr b="1" lang="en" sz="1450"/>
              <a:t>Users are able to:</a:t>
            </a:r>
            <a:endParaRPr b="1" sz="1450"/>
          </a:p>
          <a:p>
            <a:pPr indent="-320675" lvl="0" marL="457200" rtl="0" algn="l">
              <a:lnSpc>
                <a:spcPct val="115000"/>
              </a:lnSpc>
              <a:spcBef>
                <a:spcPts val="0"/>
              </a:spcBef>
              <a:spcAft>
                <a:spcPts val="0"/>
              </a:spcAft>
              <a:buSzPts val="1450"/>
              <a:buChar char="-"/>
            </a:pPr>
            <a:r>
              <a:rPr b="1" lang="en" sz="1450"/>
              <a:t>View homepage and click Daily Survey button</a:t>
            </a:r>
            <a:endParaRPr b="1" sz="1450"/>
          </a:p>
          <a:p>
            <a:pPr indent="-320675" lvl="0" marL="457200" rtl="0" algn="l">
              <a:lnSpc>
                <a:spcPct val="115000"/>
              </a:lnSpc>
              <a:spcBef>
                <a:spcPts val="0"/>
              </a:spcBef>
              <a:spcAft>
                <a:spcPts val="0"/>
              </a:spcAft>
              <a:buSzPts val="1450"/>
              <a:buChar char="-"/>
            </a:pPr>
            <a:r>
              <a:rPr b="1" lang="en" sz="1450"/>
              <a:t>Answer survey questions</a:t>
            </a:r>
            <a:endParaRPr b="1" sz="1450"/>
          </a:p>
          <a:p>
            <a:pPr indent="-320675" lvl="1" marL="914400" rtl="0" algn="l">
              <a:lnSpc>
                <a:spcPct val="115000"/>
              </a:lnSpc>
              <a:spcBef>
                <a:spcPts val="0"/>
              </a:spcBef>
              <a:spcAft>
                <a:spcPts val="0"/>
              </a:spcAft>
              <a:buSzPts val="1450"/>
              <a:buChar char="-"/>
            </a:pPr>
            <a:r>
              <a:rPr b="1" lang="en" sz="1450"/>
              <a:t>Rating state of being</a:t>
            </a:r>
            <a:endParaRPr b="1" sz="1450"/>
          </a:p>
          <a:p>
            <a:pPr indent="-320675" lvl="1" marL="914400" rtl="0" algn="l">
              <a:lnSpc>
                <a:spcPct val="115000"/>
              </a:lnSpc>
              <a:spcBef>
                <a:spcPts val="0"/>
              </a:spcBef>
              <a:spcAft>
                <a:spcPts val="0"/>
              </a:spcAft>
              <a:buSzPts val="1450"/>
              <a:buChar char="-"/>
            </a:pPr>
            <a:r>
              <a:rPr b="1" lang="en" sz="1450"/>
              <a:t>Adding feelings to recents</a:t>
            </a:r>
            <a:endParaRPr b="1" sz="1450"/>
          </a:p>
          <a:p>
            <a:pPr indent="-320675" lvl="1" marL="914400" rtl="0" algn="l">
              <a:lnSpc>
                <a:spcPct val="115000"/>
              </a:lnSpc>
              <a:spcBef>
                <a:spcPts val="0"/>
              </a:spcBef>
              <a:spcAft>
                <a:spcPts val="0"/>
              </a:spcAft>
              <a:buSzPts val="1450"/>
              <a:buChar char="-"/>
            </a:pPr>
            <a:r>
              <a:rPr b="1" lang="en" sz="1450"/>
              <a:t>Click pain locations on bear</a:t>
            </a:r>
            <a:endParaRPr b="1" sz="1450"/>
          </a:p>
        </p:txBody>
      </p:sp>
      <p:sp>
        <p:nvSpPr>
          <p:cNvPr id="1365" name="Google Shape;1365;p54"/>
          <p:cNvSpPr txBox="1"/>
          <p:nvPr>
            <p:ph idx="4" type="subTitle"/>
          </p:nvPr>
        </p:nvSpPr>
        <p:spPr>
          <a:xfrm>
            <a:off x="5072425" y="2527046"/>
            <a:ext cx="3859800" cy="2761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300"/>
              <a:t>Task 2 -</a:t>
            </a:r>
            <a:r>
              <a:rPr b="1" i="1" lang="en" sz="1300"/>
              <a:t> compare and track mental and physical wellbeing over time</a:t>
            </a:r>
            <a:endParaRPr b="1" i="1" sz="1300"/>
          </a:p>
          <a:p>
            <a:pPr indent="-311150" lvl="0" marL="457200" rtl="0" algn="l">
              <a:lnSpc>
                <a:spcPct val="115000"/>
              </a:lnSpc>
              <a:spcBef>
                <a:spcPts val="0"/>
              </a:spcBef>
              <a:spcAft>
                <a:spcPts val="0"/>
              </a:spcAft>
              <a:buSzPts val="1300"/>
              <a:buChar char="-"/>
            </a:pPr>
            <a:r>
              <a:rPr b="1" lang="en" sz="1300"/>
              <a:t>Seeing general health over time</a:t>
            </a:r>
            <a:endParaRPr b="1" sz="1300"/>
          </a:p>
          <a:p>
            <a:pPr indent="-311150" lvl="0" marL="457200" rtl="0" algn="l">
              <a:lnSpc>
                <a:spcPct val="115000"/>
              </a:lnSpc>
              <a:spcBef>
                <a:spcPts val="0"/>
              </a:spcBef>
              <a:spcAft>
                <a:spcPts val="0"/>
              </a:spcAft>
              <a:buSzPts val="1300"/>
              <a:buChar char="-"/>
            </a:pPr>
            <a:r>
              <a:rPr b="1" lang="en" sz="1300"/>
              <a:t>Viewing mental and physical health insights</a:t>
            </a:r>
            <a:endParaRPr b="1" sz="1300"/>
          </a:p>
          <a:p>
            <a:pPr indent="0" lvl="0" marL="0" rtl="0" algn="l">
              <a:lnSpc>
                <a:spcPct val="115000"/>
              </a:lnSpc>
              <a:spcBef>
                <a:spcPts val="0"/>
              </a:spcBef>
              <a:spcAft>
                <a:spcPts val="0"/>
              </a:spcAft>
              <a:buNone/>
            </a:pPr>
            <a:r>
              <a:rPr b="1" lang="en" sz="1300"/>
              <a:t>Task 3 - </a:t>
            </a:r>
            <a:r>
              <a:rPr b="1" i="1" lang="en" sz="1300"/>
              <a:t>make others aware of how one is feeling</a:t>
            </a:r>
            <a:endParaRPr b="1" i="1" sz="1300"/>
          </a:p>
          <a:p>
            <a:pPr indent="-311150" lvl="0" marL="457200" rtl="0" algn="l">
              <a:lnSpc>
                <a:spcPct val="115000"/>
              </a:lnSpc>
              <a:spcBef>
                <a:spcPts val="0"/>
              </a:spcBef>
              <a:spcAft>
                <a:spcPts val="0"/>
              </a:spcAft>
              <a:buSzPts val="1300"/>
              <a:buChar char="-"/>
            </a:pPr>
            <a:r>
              <a:rPr b="1" lang="en" sz="1300"/>
              <a:t>Visit friends and invite friends to visit</a:t>
            </a:r>
            <a:endParaRPr b="1" sz="1300"/>
          </a:p>
          <a:p>
            <a:pPr indent="-311150" lvl="0" marL="457200" rtl="0" algn="l">
              <a:lnSpc>
                <a:spcPct val="115000"/>
              </a:lnSpc>
              <a:spcBef>
                <a:spcPts val="0"/>
              </a:spcBef>
              <a:spcAft>
                <a:spcPts val="0"/>
              </a:spcAft>
              <a:buSzPts val="1300"/>
              <a:buChar char="-"/>
            </a:pPr>
            <a:r>
              <a:rPr b="1" lang="en" sz="1300"/>
              <a:t>See friends’ gardens</a:t>
            </a:r>
            <a:endParaRPr b="1" sz="1300"/>
          </a:p>
          <a:p>
            <a:pPr indent="-311150" lvl="0" marL="457200" rtl="0" algn="l">
              <a:lnSpc>
                <a:spcPct val="115000"/>
              </a:lnSpc>
              <a:spcBef>
                <a:spcPts val="0"/>
              </a:spcBef>
              <a:spcAft>
                <a:spcPts val="0"/>
              </a:spcAft>
              <a:buSzPts val="1300"/>
              <a:buChar char="-"/>
            </a:pPr>
            <a:r>
              <a:rPr b="1" lang="en" sz="1300"/>
              <a:t>Chat with friends and alert them to how one is feeling</a:t>
            </a:r>
            <a:endParaRPr b="1" sz="1300"/>
          </a:p>
          <a:p>
            <a:pPr indent="0" lvl="0" marL="0" rtl="0" algn="l">
              <a:lnSpc>
                <a:spcPct val="115000"/>
              </a:lnSpc>
              <a:spcBef>
                <a:spcPts val="0"/>
              </a:spcBef>
              <a:spcAft>
                <a:spcPts val="0"/>
              </a:spcAft>
              <a:buNone/>
            </a:pPr>
            <a:r>
              <a:rPr b="1" lang="en" sz="1300"/>
              <a:t>&amp; interacting with inventory</a:t>
            </a:r>
            <a:endParaRPr b="1" sz="1300"/>
          </a:p>
        </p:txBody>
      </p:sp>
      <p:sp>
        <p:nvSpPr>
          <p:cNvPr id="1366" name="Google Shape;1366;p54"/>
          <p:cNvSpPr/>
          <p:nvPr/>
        </p:nvSpPr>
        <p:spPr>
          <a:xfrm>
            <a:off x="6605653" y="423684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54"/>
          <p:cNvSpPr/>
          <p:nvPr/>
        </p:nvSpPr>
        <p:spPr>
          <a:xfrm>
            <a:off x="6149475" y="881245"/>
            <a:ext cx="973800" cy="973800"/>
          </a:xfrm>
          <a:prstGeom prst="ellipse">
            <a:avLst/>
          </a:prstGeom>
          <a:solidFill>
            <a:schemeClr val="dk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54"/>
          <p:cNvSpPr/>
          <p:nvPr/>
        </p:nvSpPr>
        <p:spPr>
          <a:xfrm>
            <a:off x="1828375" y="861858"/>
            <a:ext cx="973800" cy="973800"/>
          </a:xfrm>
          <a:prstGeom prst="ellipse">
            <a:avLst/>
          </a:prstGeom>
          <a:solidFill>
            <a:schemeClr val="dk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54"/>
          <p:cNvSpPr/>
          <p:nvPr/>
        </p:nvSpPr>
        <p:spPr>
          <a:xfrm>
            <a:off x="6287829" y="3201917"/>
            <a:ext cx="85704" cy="85658"/>
          </a:xfrm>
          <a:custGeom>
            <a:rect b="b" l="l" r="r" t="t"/>
            <a:pathLst>
              <a:path extrusionOk="0" h="1872" w="1873">
                <a:moveTo>
                  <a:pt x="733" y="1"/>
                </a:moveTo>
                <a:lnTo>
                  <a:pt x="489" y="82"/>
                </a:lnTo>
                <a:lnTo>
                  <a:pt x="245" y="245"/>
                </a:lnTo>
                <a:lnTo>
                  <a:pt x="82" y="448"/>
                </a:lnTo>
                <a:lnTo>
                  <a:pt x="1" y="692"/>
                </a:lnTo>
                <a:lnTo>
                  <a:pt x="1" y="936"/>
                </a:lnTo>
                <a:lnTo>
                  <a:pt x="42" y="1180"/>
                </a:lnTo>
                <a:lnTo>
                  <a:pt x="123" y="1424"/>
                </a:lnTo>
                <a:lnTo>
                  <a:pt x="245" y="1546"/>
                </a:lnTo>
                <a:lnTo>
                  <a:pt x="367" y="1668"/>
                </a:lnTo>
                <a:lnTo>
                  <a:pt x="489" y="1750"/>
                </a:lnTo>
                <a:lnTo>
                  <a:pt x="611" y="1831"/>
                </a:lnTo>
                <a:lnTo>
                  <a:pt x="774" y="1872"/>
                </a:lnTo>
                <a:lnTo>
                  <a:pt x="1099" y="1872"/>
                </a:lnTo>
                <a:lnTo>
                  <a:pt x="1221" y="1831"/>
                </a:lnTo>
                <a:lnTo>
                  <a:pt x="1384" y="1750"/>
                </a:lnTo>
                <a:lnTo>
                  <a:pt x="1506" y="1668"/>
                </a:lnTo>
                <a:lnTo>
                  <a:pt x="1628" y="1587"/>
                </a:lnTo>
                <a:lnTo>
                  <a:pt x="1750" y="1465"/>
                </a:lnTo>
                <a:lnTo>
                  <a:pt x="1831" y="1302"/>
                </a:lnTo>
                <a:lnTo>
                  <a:pt x="1872" y="1140"/>
                </a:lnTo>
                <a:lnTo>
                  <a:pt x="1872" y="936"/>
                </a:lnTo>
                <a:lnTo>
                  <a:pt x="1831" y="774"/>
                </a:lnTo>
                <a:lnTo>
                  <a:pt x="1791" y="611"/>
                </a:lnTo>
                <a:lnTo>
                  <a:pt x="1750" y="489"/>
                </a:lnTo>
                <a:lnTo>
                  <a:pt x="1628" y="367"/>
                </a:lnTo>
                <a:lnTo>
                  <a:pt x="1547" y="245"/>
                </a:lnTo>
                <a:lnTo>
                  <a:pt x="1262"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54"/>
          <p:cNvSpPr/>
          <p:nvPr/>
        </p:nvSpPr>
        <p:spPr>
          <a:xfrm>
            <a:off x="2084297" y="1097998"/>
            <a:ext cx="402312" cy="501505"/>
          </a:xfrm>
          <a:custGeom>
            <a:rect b="b" l="l" r="r" t="t"/>
            <a:pathLst>
              <a:path extrusionOk="0" fill="none" h="16927" w="13579">
                <a:moveTo>
                  <a:pt x="11812" y="1767"/>
                </a:moveTo>
                <a:lnTo>
                  <a:pt x="11812" y="1767"/>
                </a:lnTo>
                <a:lnTo>
                  <a:pt x="11347" y="1349"/>
                </a:lnTo>
                <a:lnTo>
                  <a:pt x="10882" y="1023"/>
                </a:lnTo>
                <a:lnTo>
                  <a:pt x="10370" y="698"/>
                </a:lnTo>
                <a:lnTo>
                  <a:pt x="9859" y="465"/>
                </a:lnTo>
                <a:lnTo>
                  <a:pt x="9301" y="279"/>
                </a:lnTo>
                <a:lnTo>
                  <a:pt x="8743" y="93"/>
                </a:lnTo>
                <a:lnTo>
                  <a:pt x="8185" y="47"/>
                </a:lnTo>
                <a:lnTo>
                  <a:pt x="7580" y="0"/>
                </a:lnTo>
                <a:lnTo>
                  <a:pt x="7580" y="0"/>
                </a:lnTo>
                <a:lnTo>
                  <a:pt x="6976" y="47"/>
                </a:lnTo>
                <a:lnTo>
                  <a:pt x="6371" y="93"/>
                </a:lnTo>
                <a:lnTo>
                  <a:pt x="5813" y="279"/>
                </a:lnTo>
                <a:lnTo>
                  <a:pt x="5255" y="465"/>
                </a:lnTo>
                <a:lnTo>
                  <a:pt x="4743" y="698"/>
                </a:lnTo>
                <a:lnTo>
                  <a:pt x="4232" y="1023"/>
                </a:lnTo>
                <a:lnTo>
                  <a:pt x="3767" y="1349"/>
                </a:lnTo>
                <a:lnTo>
                  <a:pt x="3348" y="1767"/>
                </a:lnTo>
                <a:lnTo>
                  <a:pt x="3348" y="1767"/>
                </a:lnTo>
                <a:lnTo>
                  <a:pt x="2930" y="2186"/>
                </a:lnTo>
                <a:lnTo>
                  <a:pt x="2558" y="2697"/>
                </a:lnTo>
                <a:lnTo>
                  <a:pt x="2279" y="3162"/>
                </a:lnTo>
                <a:lnTo>
                  <a:pt x="2046" y="3720"/>
                </a:lnTo>
                <a:lnTo>
                  <a:pt x="1814" y="4278"/>
                </a:lnTo>
                <a:lnTo>
                  <a:pt x="1674" y="4836"/>
                </a:lnTo>
                <a:lnTo>
                  <a:pt x="1581" y="5394"/>
                </a:lnTo>
                <a:lnTo>
                  <a:pt x="1581" y="5999"/>
                </a:lnTo>
                <a:lnTo>
                  <a:pt x="1581" y="7254"/>
                </a:lnTo>
                <a:lnTo>
                  <a:pt x="93" y="10044"/>
                </a:lnTo>
                <a:lnTo>
                  <a:pt x="93" y="10044"/>
                </a:lnTo>
                <a:lnTo>
                  <a:pt x="47" y="10184"/>
                </a:lnTo>
                <a:lnTo>
                  <a:pt x="0" y="10277"/>
                </a:lnTo>
                <a:lnTo>
                  <a:pt x="47" y="10416"/>
                </a:lnTo>
                <a:lnTo>
                  <a:pt x="93" y="10556"/>
                </a:lnTo>
                <a:lnTo>
                  <a:pt x="93" y="10556"/>
                </a:lnTo>
                <a:lnTo>
                  <a:pt x="186" y="10649"/>
                </a:lnTo>
                <a:lnTo>
                  <a:pt x="279" y="10695"/>
                </a:lnTo>
                <a:lnTo>
                  <a:pt x="372" y="10742"/>
                </a:lnTo>
                <a:lnTo>
                  <a:pt x="512" y="10788"/>
                </a:lnTo>
                <a:lnTo>
                  <a:pt x="1581" y="10788"/>
                </a:lnTo>
                <a:lnTo>
                  <a:pt x="1581" y="11997"/>
                </a:lnTo>
                <a:lnTo>
                  <a:pt x="1581" y="11997"/>
                </a:lnTo>
                <a:lnTo>
                  <a:pt x="1581" y="12323"/>
                </a:lnTo>
                <a:lnTo>
                  <a:pt x="1628" y="12648"/>
                </a:lnTo>
                <a:lnTo>
                  <a:pt x="1721" y="12927"/>
                </a:lnTo>
                <a:lnTo>
                  <a:pt x="1814" y="13206"/>
                </a:lnTo>
                <a:lnTo>
                  <a:pt x="1953" y="13485"/>
                </a:lnTo>
                <a:lnTo>
                  <a:pt x="2093" y="13718"/>
                </a:lnTo>
                <a:lnTo>
                  <a:pt x="2279" y="13997"/>
                </a:lnTo>
                <a:lnTo>
                  <a:pt x="2465" y="14183"/>
                </a:lnTo>
                <a:lnTo>
                  <a:pt x="2697" y="14415"/>
                </a:lnTo>
                <a:lnTo>
                  <a:pt x="2930" y="14555"/>
                </a:lnTo>
                <a:lnTo>
                  <a:pt x="3209" y="14741"/>
                </a:lnTo>
                <a:lnTo>
                  <a:pt x="3488" y="14880"/>
                </a:lnTo>
                <a:lnTo>
                  <a:pt x="3767" y="14973"/>
                </a:lnTo>
                <a:lnTo>
                  <a:pt x="4046" y="15066"/>
                </a:lnTo>
                <a:lnTo>
                  <a:pt x="4371" y="15113"/>
                </a:lnTo>
                <a:lnTo>
                  <a:pt x="4697" y="15113"/>
                </a:lnTo>
                <a:lnTo>
                  <a:pt x="6510" y="15113"/>
                </a:lnTo>
                <a:lnTo>
                  <a:pt x="6510" y="16415"/>
                </a:lnTo>
                <a:lnTo>
                  <a:pt x="6510" y="16415"/>
                </a:lnTo>
                <a:lnTo>
                  <a:pt x="6557" y="16601"/>
                </a:lnTo>
                <a:lnTo>
                  <a:pt x="6650" y="16787"/>
                </a:lnTo>
                <a:lnTo>
                  <a:pt x="6836" y="16880"/>
                </a:lnTo>
                <a:lnTo>
                  <a:pt x="7022" y="16926"/>
                </a:lnTo>
                <a:lnTo>
                  <a:pt x="13067" y="16926"/>
                </a:lnTo>
                <a:lnTo>
                  <a:pt x="13067" y="16926"/>
                </a:lnTo>
                <a:lnTo>
                  <a:pt x="13253" y="16880"/>
                </a:lnTo>
                <a:lnTo>
                  <a:pt x="13439" y="16787"/>
                </a:lnTo>
                <a:lnTo>
                  <a:pt x="13532" y="16601"/>
                </a:lnTo>
                <a:lnTo>
                  <a:pt x="13579" y="16415"/>
                </a:lnTo>
                <a:lnTo>
                  <a:pt x="13579" y="5999"/>
                </a:lnTo>
                <a:lnTo>
                  <a:pt x="13579" y="5999"/>
                </a:lnTo>
                <a:lnTo>
                  <a:pt x="13532" y="5394"/>
                </a:lnTo>
                <a:lnTo>
                  <a:pt x="13439" y="4836"/>
                </a:lnTo>
                <a:lnTo>
                  <a:pt x="13300" y="4278"/>
                </a:lnTo>
                <a:lnTo>
                  <a:pt x="13114" y="3720"/>
                </a:lnTo>
                <a:lnTo>
                  <a:pt x="12881" y="3162"/>
                </a:lnTo>
                <a:lnTo>
                  <a:pt x="12556" y="2697"/>
                </a:lnTo>
                <a:lnTo>
                  <a:pt x="12230" y="2186"/>
                </a:lnTo>
                <a:lnTo>
                  <a:pt x="11812" y="1767"/>
                </a:lnTo>
                <a:lnTo>
                  <a:pt x="11812" y="1767"/>
                </a:ln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54"/>
          <p:cNvSpPr/>
          <p:nvPr/>
        </p:nvSpPr>
        <p:spPr>
          <a:xfrm>
            <a:off x="2368099" y="1266074"/>
            <a:ext cx="30" cy="30"/>
          </a:xfrm>
          <a:custGeom>
            <a:rect b="b" l="l" r="r" t="t"/>
            <a:pathLst>
              <a:path extrusionOk="0" fill="none" h="1" w="1">
                <a:moveTo>
                  <a:pt x="1" y="0"/>
                </a:moveTo>
                <a:lnTo>
                  <a:pt x="1" y="0"/>
                </a:ln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54"/>
          <p:cNvSpPr/>
          <p:nvPr/>
        </p:nvSpPr>
        <p:spPr>
          <a:xfrm>
            <a:off x="2114125" y="1147600"/>
            <a:ext cx="402300" cy="402300"/>
          </a:xfrm>
          <a:prstGeom prst="smileyFace">
            <a:avLst>
              <a:gd fmla="val 4653"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54"/>
          <p:cNvSpPr/>
          <p:nvPr/>
        </p:nvSpPr>
        <p:spPr>
          <a:xfrm>
            <a:off x="6435225" y="1167000"/>
            <a:ext cx="402300" cy="402300"/>
          </a:xfrm>
          <a:prstGeom prst="smileyFace">
            <a:avLst>
              <a:gd fmla="val -4653"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7" name="Shape 1377"/>
        <p:cNvGrpSpPr/>
        <p:nvPr/>
      </p:nvGrpSpPr>
      <p:grpSpPr>
        <a:xfrm>
          <a:off x="0" y="0"/>
          <a:ext cx="0" cy="0"/>
          <a:chOff x="0" y="0"/>
          <a:chExt cx="0" cy="0"/>
        </a:xfrm>
      </p:grpSpPr>
      <p:sp>
        <p:nvSpPr>
          <p:cNvPr id="1378" name="Google Shape;1378;p55"/>
          <p:cNvSpPr txBox="1"/>
          <p:nvPr>
            <p:ph type="title"/>
          </p:nvPr>
        </p:nvSpPr>
        <p:spPr>
          <a:xfrm>
            <a:off x="157100" y="2257050"/>
            <a:ext cx="4070700" cy="62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Wizard of Oz</a:t>
            </a:r>
            <a:endParaRPr sz="3600"/>
          </a:p>
        </p:txBody>
      </p:sp>
      <p:sp>
        <p:nvSpPr>
          <p:cNvPr id="1379" name="Google Shape;1379;p55"/>
          <p:cNvSpPr txBox="1"/>
          <p:nvPr>
            <p:ph idx="1" type="subTitle"/>
          </p:nvPr>
        </p:nvSpPr>
        <p:spPr>
          <a:xfrm>
            <a:off x="4113650" y="1072325"/>
            <a:ext cx="4482900" cy="2399400"/>
          </a:xfrm>
          <a:prstGeom prst="rect">
            <a:avLst/>
          </a:prstGeom>
        </p:spPr>
        <p:txBody>
          <a:bodyPr anchorCtr="0" anchor="t" bIns="91425" lIns="274300" spcFirstLastPara="1" rIns="274300" wrap="square" tIns="91425">
            <a:noAutofit/>
          </a:bodyPr>
          <a:lstStyle/>
          <a:p>
            <a:pPr indent="-336550" lvl="0" marL="457200" rtl="0" algn="l">
              <a:lnSpc>
                <a:spcPct val="200000"/>
              </a:lnSpc>
              <a:spcBef>
                <a:spcPts val="0"/>
              </a:spcBef>
              <a:spcAft>
                <a:spcPts val="0"/>
              </a:spcAft>
              <a:buSzPts val="1700"/>
              <a:buChar char="-"/>
            </a:pPr>
            <a:r>
              <a:rPr i="1" lang="en" sz="1700"/>
              <a:t>When adding feelings, users are told that they are being added to “recents” behind the scenes</a:t>
            </a:r>
            <a:endParaRPr i="1" sz="1700"/>
          </a:p>
          <a:p>
            <a:pPr indent="-336550" lvl="0" marL="457200" rtl="0" algn="l">
              <a:lnSpc>
                <a:spcPct val="200000"/>
              </a:lnSpc>
              <a:spcBef>
                <a:spcPts val="0"/>
              </a:spcBef>
              <a:spcAft>
                <a:spcPts val="0"/>
              </a:spcAft>
              <a:buSzPts val="1700"/>
              <a:buChar char="-"/>
            </a:pPr>
            <a:r>
              <a:rPr i="1" lang="en" sz="1700"/>
              <a:t>However, lacking backend functionality means while this appears to be the case, there is no storage occurring</a:t>
            </a:r>
            <a:endParaRPr i="1" sz="1700"/>
          </a:p>
          <a:p>
            <a:pPr indent="0" lvl="0" marL="457200" rtl="0" algn="l">
              <a:spcBef>
                <a:spcPts val="1600"/>
              </a:spcBef>
              <a:spcAft>
                <a:spcPts val="1600"/>
              </a:spcAft>
              <a:buNone/>
            </a:pPr>
            <a:r>
              <a:t/>
            </a:r>
            <a:endParaRPr sz="1600"/>
          </a:p>
        </p:txBody>
      </p:sp>
      <p:pic>
        <p:nvPicPr>
          <p:cNvPr id="1380" name="Google Shape;1380;p55"/>
          <p:cNvPicPr preferRelativeResize="0"/>
          <p:nvPr/>
        </p:nvPicPr>
        <p:blipFill>
          <a:blip r:embed="rId3">
            <a:alphaModFix/>
          </a:blip>
          <a:stretch>
            <a:fillRect/>
          </a:stretch>
        </p:blipFill>
        <p:spPr>
          <a:xfrm>
            <a:off x="1179397" y="3377667"/>
            <a:ext cx="2026100" cy="1405883"/>
          </a:xfrm>
          <a:prstGeom prst="rect">
            <a:avLst/>
          </a:prstGeom>
          <a:noFill/>
          <a:ln>
            <a:noFill/>
          </a:ln>
          <a:effectLst>
            <a:outerShdw blurRad="57150" rotWithShape="0" algn="bl" dir="7560000" dist="76200">
              <a:srgbClr val="000000">
                <a:alpha val="50000"/>
              </a:srgbClr>
            </a:outerShdw>
          </a:effectLst>
        </p:spPr>
      </p:pic>
      <p:pic>
        <p:nvPicPr>
          <p:cNvPr id="1381" name="Google Shape;1381;p55"/>
          <p:cNvPicPr preferRelativeResize="0"/>
          <p:nvPr/>
        </p:nvPicPr>
        <p:blipFill>
          <a:blip r:embed="rId4">
            <a:alphaModFix/>
          </a:blip>
          <a:stretch>
            <a:fillRect/>
          </a:stretch>
        </p:blipFill>
        <p:spPr>
          <a:xfrm>
            <a:off x="1179395" y="614147"/>
            <a:ext cx="2026117" cy="1587125"/>
          </a:xfrm>
          <a:prstGeom prst="rect">
            <a:avLst/>
          </a:prstGeom>
          <a:noFill/>
          <a:ln>
            <a:noFill/>
          </a:ln>
          <a:effectLst>
            <a:outerShdw blurRad="57150" rotWithShape="0" algn="bl" dir="7020000" dist="66675">
              <a:srgbClr val="000000">
                <a:alpha val="5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5" name="Shape 1385"/>
        <p:cNvGrpSpPr/>
        <p:nvPr/>
      </p:nvGrpSpPr>
      <p:grpSpPr>
        <a:xfrm>
          <a:off x="0" y="0"/>
          <a:ext cx="0" cy="0"/>
          <a:chOff x="0" y="0"/>
          <a:chExt cx="0" cy="0"/>
        </a:xfrm>
      </p:grpSpPr>
      <p:sp>
        <p:nvSpPr>
          <p:cNvPr id="1386" name="Google Shape;1386;p56"/>
          <p:cNvSpPr txBox="1"/>
          <p:nvPr>
            <p:ph type="title"/>
          </p:nvPr>
        </p:nvSpPr>
        <p:spPr>
          <a:xfrm>
            <a:off x="171050" y="2257050"/>
            <a:ext cx="4070700" cy="62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Hard-Coded</a:t>
            </a:r>
            <a:endParaRPr sz="3600"/>
          </a:p>
        </p:txBody>
      </p:sp>
      <p:sp>
        <p:nvSpPr>
          <p:cNvPr id="1387" name="Google Shape;1387;p56"/>
          <p:cNvSpPr txBox="1"/>
          <p:nvPr>
            <p:ph idx="1" type="subTitle"/>
          </p:nvPr>
        </p:nvSpPr>
        <p:spPr>
          <a:xfrm>
            <a:off x="4113650" y="1072325"/>
            <a:ext cx="4482900" cy="2399400"/>
          </a:xfrm>
          <a:prstGeom prst="rect">
            <a:avLst/>
          </a:prstGeom>
        </p:spPr>
        <p:txBody>
          <a:bodyPr anchorCtr="0" anchor="t" bIns="91425" lIns="274300" spcFirstLastPara="1" rIns="274300" wrap="square" tIns="91425">
            <a:noAutofit/>
          </a:bodyPr>
          <a:lstStyle/>
          <a:p>
            <a:pPr indent="-368300" lvl="0" marL="457200" rtl="0" algn="l">
              <a:lnSpc>
                <a:spcPct val="200000"/>
              </a:lnSpc>
              <a:spcBef>
                <a:spcPts val="0"/>
              </a:spcBef>
              <a:spcAft>
                <a:spcPts val="0"/>
              </a:spcAft>
              <a:buSzPts val="2200"/>
              <a:buChar char="-"/>
            </a:pPr>
            <a:r>
              <a:rPr i="1" lang="en" sz="2200"/>
              <a:t>Users are only able to click on limited locations on the bear</a:t>
            </a:r>
            <a:endParaRPr i="1" sz="2200"/>
          </a:p>
          <a:p>
            <a:pPr indent="-368300" lvl="0" marL="457200" rtl="0" algn="l">
              <a:lnSpc>
                <a:spcPct val="200000"/>
              </a:lnSpc>
              <a:spcBef>
                <a:spcPts val="0"/>
              </a:spcBef>
              <a:spcAft>
                <a:spcPts val="0"/>
              </a:spcAft>
              <a:buSzPts val="2200"/>
              <a:buChar char="-"/>
            </a:pPr>
            <a:r>
              <a:rPr i="1" lang="en" sz="2200"/>
              <a:t>Default emotions provided already</a:t>
            </a:r>
            <a:endParaRPr i="1" sz="2200"/>
          </a:p>
        </p:txBody>
      </p:sp>
      <p:pic>
        <p:nvPicPr>
          <p:cNvPr id="1388" name="Google Shape;1388;p56"/>
          <p:cNvPicPr preferRelativeResize="0"/>
          <p:nvPr/>
        </p:nvPicPr>
        <p:blipFill>
          <a:blip r:embed="rId3">
            <a:alphaModFix/>
          </a:blip>
          <a:stretch>
            <a:fillRect/>
          </a:stretch>
        </p:blipFill>
        <p:spPr>
          <a:xfrm>
            <a:off x="1634900" y="3369975"/>
            <a:ext cx="1143000" cy="1200150"/>
          </a:xfrm>
          <a:prstGeom prst="rect">
            <a:avLst/>
          </a:prstGeom>
          <a:noFill/>
          <a:ln>
            <a:noFill/>
          </a:ln>
          <a:effectLst>
            <a:outerShdw blurRad="57150" rotWithShape="0" algn="bl" dir="6000000" dist="85725">
              <a:srgbClr val="000000">
                <a:alpha val="50000"/>
              </a:srgbClr>
            </a:outerShdw>
          </a:effectLst>
        </p:spPr>
      </p:pic>
      <p:pic>
        <p:nvPicPr>
          <p:cNvPr id="1389" name="Google Shape;1389;p56"/>
          <p:cNvPicPr preferRelativeResize="0"/>
          <p:nvPr/>
        </p:nvPicPr>
        <p:blipFill>
          <a:blip r:embed="rId4">
            <a:alphaModFix/>
          </a:blip>
          <a:stretch>
            <a:fillRect/>
          </a:stretch>
        </p:blipFill>
        <p:spPr>
          <a:xfrm>
            <a:off x="1592275" y="470318"/>
            <a:ext cx="1228250" cy="1714125"/>
          </a:xfrm>
          <a:prstGeom prst="rect">
            <a:avLst/>
          </a:prstGeom>
          <a:noFill/>
          <a:ln>
            <a:noFill/>
          </a:ln>
          <a:effectLst>
            <a:outerShdw blurRad="57150" rotWithShape="0" algn="bl" dir="8220000" dist="85725">
              <a:srgbClr val="000000">
                <a:alpha val="5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p57"/>
          <p:cNvSpPr txBox="1"/>
          <p:nvPr>
            <p:ph type="title"/>
          </p:nvPr>
        </p:nvSpPr>
        <p:spPr>
          <a:xfrm>
            <a:off x="720000" y="761900"/>
            <a:ext cx="341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Issues and Questions</a:t>
            </a:r>
            <a:endParaRPr sz="3200"/>
          </a:p>
        </p:txBody>
      </p:sp>
      <p:sp>
        <p:nvSpPr>
          <p:cNvPr id="1395" name="Google Shape;1395;p57"/>
          <p:cNvSpPr txBox="1"/>
          <p:nvPr>
            <p:ph idx="1" type="body"/>
          </p:nvPr>
        </p:nvSpPr>
        <p:spPr>
          <a:xfrm>
            <a:off x="720000" y="2282551"/>
            <a:ext cx="4413900" cy="19860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i="1" lang="en" sz="2100">
                <a:solidFill>
                  <a:schemeClr val="dk1"/>
                </a:solidFill>
              </a:rPr>
              <a:t>How do we implement a functional reward system?</a:t>
            </a:r>
            <a:endParaRPr i="1" sz="2100">
              <a:solidFill>
                <a:schemeClr val="dk1"/>
              </a:solidFill>
            </a:endParaRPr>
          </a:p>
          <a:p>
            <a:pPr indent="-361950" lvl="0" marL="457200" rtl="0" algn="l">
              <a:spcBef>
                <a:spcPts val="0"/>
              </a:spcBef>
              <a:spcAft>
                <a:spcPts val="0"/>
              </a:spcAft>
              <a:buClr>
                <a:schemeClr val="dk1"/>
              </a:buClr>
              <a:buSzPts val="2100"/>
              <a:buChar char="-"/>
            </a:pPr>
            <a:r>
              <a:rPr i="1" lang="en" sz="2100">
                <a:solidFill>
                  <a:schemeClr val="dk1"/>
                </a:solidFill>
              </a:rPr>
              <a:t>Full implementation of bear body (user freedom to click anywhere)</a:t>
            </a:r>
            <a:endParaRPr i="1" sz="2100">
              <a:solidFill>
                <a:schemeClr val="dk1"/>
              </a:solidFill>
            </a:endParaRPr>
          </a:p>
          <a:p>
            <a:pPr indent="-361950" lvl="0" marL="457200" rtl="0" algn="l">
              <a:spcBef>
                <a:spcPts val="0"/>
              </a:spcBef>
              <a:spcAft>
                <a:spcPts val="0"/>
              </a:spcAft>
              <a:buClr>
                <a:schemeClr val="dk1"/>
              </a:buClr>
              <a:buSzPts val="2100"/>
              <a:buChar char="-"/>
            </a:pPr>
            <a:r>
              <a:rPr i="1" lang="en" sz="2100">
                <a:solidFill>
                  <a:schemeClr val="dk1"/>
                </a:solidFill>
              </a:rPr>
              <a:t>Can’t save changes on survey screen</a:t>
            </a:r>
            <a:endParaRPr i="1" sz="2100">
              <a:solidFill>
                <a:schemeClr val="dk1"/>
              </a:solidFill>
            </a:endParaRPr>
          </a:p>
        </p:txBody>
      </p:sp>
      <p:grpSp>
        <p:nvGrpSpPr>
          <p:cNvPr id="1396" name="Google Shape;1396;p57"/>
          <p:cNvGrpSpPr/>
          <p:nvPr/>
        </p:nvGrpSpPr>
        <p:grpSpPr>
          <a:xfrm>
            <a:off x="5553198" y="1404269"/>
            <a:ext cx="2698214" cy="2744575"/>
            <a:chOff x="5564883" y="1677215"/>
            <a:chExt cx="2202084" cy="2239921"/>
          </a:xfrm>
        </p:grpSpPr>
        <p:sp>
          <p:nvSpPr>
            <p:cNvPr id="1397" name="Google Shape;1397;p57"/>
            <p:cNvSpPr/>
            <p:nvPr/>
          </p:nvSpPr>
          <p:spPr>
            <a:xfrm>
              <a:off x="5602778" y="2898985"/>
              <a:ext cx="357584" cy="483085"/>
            </a:xfrm>
            <a:custGeom>
              <a:rect b="b" l="l" r="r" t="t"/>
              <a:pathLst>
                <a:path extrusionOk="0" h="8299" w="6143">
                  <a:moveTo>
                    <a:pt x="4312" y="0"/>
                  </a:moveTo>
                  <a:lnTo>
                    <a:pt x="4190" y="41"/>
                  </a:lnTo>
                  <a:lnTo>
                    <a:pt x="4109" y="82"/>
                  </a:lnTo>
                  <a:lnTo>
                    <a:pt x="4027" y="204"/>
                  </a:lnTo>
                  <a:lnTo>
                    <a:pt x="3905" y="407"/>
                  </a:lnTo>
                  <a:lnTo>
                    <a:pt x="3865" y="651"/>
                  </a:lnTo>
                  <a:lnTo>
                    <a:pt x="3417" y="3661"/>
                  </a:lnTo>
                  <a:lnTo>
                    <a:pt x="3499" y="2888"/>
                  </a:lnTo>
                  <a:lnTo>
                    <a:pt x="3458" y="2075"/>
                  </a:lnTo>
                  <a:lnTo>
                    <a:pt x="3336" y="1302"/>
                  </a:lnTo>
                  <a:lnTo>
                    <a:pt x="3092" y="529"/>
                  </a:lnTo>
                  <a:lnTo>
                    <a:pt x="3010" y="366"/>
                  </a:lnTo>
                  <a:lnTo>
                    <a:pt x="2970" y="285"/>
                  </a:lnTo>
                  <a:lnTo>
                    <a:pt x="2888" y="244"/>
                  </a:lnTo>
                  <a:lnTo>
                    <a:pt x="2766" y="204"/>
                  </a:lnTo>
                  <a:lnTo>
                    <a:pt x="2685" y="244"/>
                  </a:lnTo>
                  <a:lnTo>
                    <a:pt x="2604" y="285"/>
                  </a:lnTo>
                  <a:lnTo>
                    <a:pt x="2522" y="366"/>
                  </a:lnTo>
                  <a:lnTo>
                    <a:pt x="2441" y="570"/>
                  </a:lnTo>
                  <a:lnTo>
                    <a:pt x="2441" y="773"/>
                  </a:lnTo>
                  <a:lnTo>
                    <a:pt x="2075" y="3417"/>
                  </a:lnTo>
                  <a:lnTo>
                    <a:pt x="2116" y="2644"/>
                  </a:lnTo>
                  <a:lnTo>
                    <a:pt x="2075" y="1912"/>
                  </a:lnTo>
                  <a:lnTo>
                    <a:pt x="1994" y="1180"/>
                  </a:lnTo>
                  <a:lnTo>
                    <a:pt x="1872" y="448"/>
                  </a:lnTo>
                  <a:lnTo>
                    <a:pt x="1790" y="244"/>
                  </a:lnTo>
                  <a:lnTo>
                    <a:pt x="1750" y="163"/>
                  </a:lnTo>
                  <a:lnTo>
                    <a:pt x="1668" y="122"/>
                  </a:lnTo>
                  <a:lnTo>
                    <a:pt x="1546" y="163"/>
                  </a:lnTo>
                  <a:lnTo>
                    <a:pt x="1465" y="204"/>
                  </a:lnTo>
                  <a:lnTo>
                    <a:pt x="1383" y="326"/>
                  </a:lnTo>
                  <a:lnTo>
                    <a:pt x="1343" y="448"/>
                  </a:lnTo>
                  <a:lnTo>
                    <a:pt x="1017" y="1302"/>
                  </a:lnTo>
                  <a:lnTo>
                    <a:pt x="773" y="2197"/>
                  </a:lnTo>
                  <a:lnTo>
                    <a:pt x="529" y="3132"/>
                  </a:lnTo>
                  <a:lnTo>
                    <a:pt x="367" y="4027"/>
                  </a:lnTo>
                  <a:lnTo>
                    <a:pt x="204" y="4963"/>
                  </a:lnTo>
                  <a:lnTo>
                    <a:pt x="82" y="5898"/>
                  </a:lnTo>
                  <a:lnTo>
                    <a:pt x="41" y="6834"/>
                  </a:lnTo>
                  <a:lnTo>
                    <a:pt x="0" y="7769"/>
                  </a:lnTo>
                  <a:lnTo>
                    <a:pt x="611" y="8013"/>
                  </a:lnTo>
                  <a:lnTo>
                    <a:pt x="1221" y="8176"/>
                  </a:lnTo>
                  <a:lnTo>
                    <a:pt x="1872" y="8298"/>
                  </a:lnTo>
                  <a:lnTo>
                    <a:pt x="4638" y="8298"/>
                  </a:lnTo>
                  <a:lnTo>
                    <a:pt x="4882" y="8257"/>
                  </a:lnTo>
                  <a:lnTo>
                    <a:pt x="5004" y="8257"/>
                  </a:lnTo>
                  <a:lnTo>
                    <a:pt x="5410" y="6427"/>
                  </a:lnTo>
                  <a:lnTo>
                    <a:pt x="5614" y="5491"/>
                  </a:lnTo>
                  <a:lnTo>
                    <a:pt x="5817" y="4597"/>
                  </a:lnTo>
                  <a:lnTo>
                    <a:pt x="5939" y="3702"/>
                  </a:lnTo>
                  <a:lnTo>
                    <a:pt x="6021" y="2766"/>
                  </a:lnTo>
                  <a:lnTo>
                    <a:pt x="6102" y="976"/>
                  </a:lnTo>
                  <a:lnTo>
                    <a:pt x="6143" y="732"/>
                  </a:lnTo>
                  <a:lnTo>
                    <a:pt x="6102" y="488"/>
                  </a:lnTo>
                  <a:lnTo>
                    <a:pt x="6021" y="366"/>
                  </a:lnTo>
                  <a:lnTo>
                    <a:pt x="5939" y="244"/>
                  </a:lnTo>
                  <a:lnTo>
                    <a:pt x="5858" y="204"/>
                  </a:lnTo>
                  <a:lnTo>
                    <a:pt x="5736" y="163"/>
                  </a:lnTo>
                  <a:lnTo>
                    <a:pt x="5654" y="163"/>
                  </a:lnTo>
                  <a:lnTo>
                    <a:pt x="5573" y="204"/>
                  </a:lnTo>
                  <a:lnTo>
                    <a:pt x="5451" y="326"/>
                  </a:lnTo>
                  <a:lnTo>
                    <a:pt x="5329" y="488"/>
                  </a:lnTo>
                  <a:lnTo>
                    <a:pt x="5248" y="732"/>
                  </a:lnTo>
                  <a:lnTo>
                    <a:pt x="5166" y="1220"/>
                  </a:lnTo>
                  <a:lnTo>
                    <a:pt x="5126" y="1587"/>
                  </a:lnTo>
                  <a:lnTo>
                    <a:pt x="4760" y="3539"/>
                  </a:lnTo>
                  <a:lnTo>
                    <a:pt x="4841" y="2766"/>
                  </a:lnTo>
                  <a:lnTo>
                    <a:pt x="4882" y="1993"/>
                  </a:lnTo>
                  <a:lnTo>
                    <a:pt x="4841" y="1220"/>
                  </a:lnTo>
                  <a:lnTo>
                    <a:pt x="4719" y="488"/>
                  </a:lnTo>
                  <a:lnTo>
                    <a:pt x="4678" y="326"/>
                  </a:lnTo>
                  <a:lnTo>
                    <a:pt x="4638" y="204"/>
                  </a:lnTo>
                  <a:lnTo>
                    <a:pt x="4556" y="82"/>
                  </a:lnTo>
                  <a:lnTo>
                    <a:pt x="44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57"/>
            <p:cNvSpPr/>
            <p:nvPr/>
          </p:nvSpPr>
          <p:spPr>
            <a:xfrm>
              <a:off x="5593290" y="2887110"/>
              <a:ext cx="376560" cy="506776"/>
            </a:xfrm>
            <a:custGeom>
              <a:rect b="b" l="l" r="r" t="t"/>
              <a:pathLst>
                <a:path extrusionOk="0" h="8706" w="6469">
                  <a:moveTo>
                    <a:pt x="4556" y="408"/>
                  </a:moveTo>
                  <a:lnTo>
                    <a:pt x="4638" y="530"/>
                  </a:lnTo>
                  <a:lnTo>
                    <a:pt x="4719" y="733"/>
                  </a:lnTo>
                  <a:lnTo>
                    <a:pt x="4760" y="977"/>
                  </a:lnTo>
                  <a:lnTo>
                    <a:pt x="4841" y="1506"/>
                  </a:lnTo>
                  <a:lnTo>
                    <a:pt x="4841" y="1872"/>
                  </a:lnTo>
                  <a:lnTo>
                    <a:pt x="4882" y="2319"/>
                  </a:lnTo>
                  <a:lnTo>
                    <a:pt x="4841" y="2767"/>
                  </a:lnTo>
                  <a:lnTo>
                    <a:pt x="4801" y="3255"/>
                  </a:lnTo>
                  <a:lnTo>
                    <a:pt x="4719" y="3702"/>
                  </a:lnTo>
                  <a:lnTo>
                    <a:pt x="4719" y="3784"/>
                  </a:lnTo>
                  <a:lnTo>
                    <a:pt x="4760" y="3865"/>
                  </a:lnTo>
                  <a:lnTo>
                    <a:pt x="4882" y="3946"/>
                  </a:lnTo>
                  <a:lnTo>
                    <a:pt x="4963" y="3946"/>
                  </a:lnTo>
                  <a:lnTo>
                    <a:pt x="5004" y="3906"/>
                  </a:lnTo>
                  <a:lnTo>
                    <a:pt x="5045" y="3865"/>
                  </a:lnTo>
                  <a:lnTo>
                    <a:pt x="5085" y="3784"/>
                  </a:lnTo>
                  <a:lnTo>
                    <a:pt x="5289" y="2807"/>
                  </a:lnTo>
                  <a:lnTo>
                    <a:pt x="5492" y="1791"/>
                  </a:lnTo>
                  <a:lnTo>
                    <a:pt x="5533" y="1262"/>
                  </a:lnTo>
                  <a:lnTo>
                    <a:pt x="5614" y="1018"/>
                  </a:lnTo>
                  <a:lnTo>
                    <a:pt x="5695" y="774"/>
                  </a:lnTo>
                  <a:lnTo>
                    <a:pt x="5736" y="652"/>
                  </a:lnTo>
                  <a:lnTo>
                    <a:pt x="5777" y="570"/>
                  </a:lnTo>
                  <a:lnTo>
                    <a:pt x="5899" y="570"/>
                  </a:lnTo>
                  <a:lnTo>
                    <a:pt x="5980" y="611"/>
                  </a:lnTo>
                  <a:lnTo>
                    <a:pt x="6062" y="692"/>
                  </a:lnTo>
                  <a:lnTo>
                    <a:pt x="6102" y="814"/>
                  </a:lnTo>
                  <a:lnTo>
                    <a:pt x="6102" y="1099"/>
                  </a:lnTo>
                  <a:lnTo>
                    <a:pt x="6062" y="1628"/>
                  </a:lnTo>
                  <a:lnTo>
                    <a:pt x="5980" y="2685"/>
                  </a:lnTo>
                  <a:lnTo>
                    <a:pt x="5939" y="3743"/>
                  </a:lnTo>
                  <a:lnTo>
                    <a:pt x="5777" y="4801"/>
                  </a:lnTo>
                  <a:lnTo>
                    <a:pt x="5573" y="5858"/>
                  </a:lnTo>
                  <a:lnTo>
                    <a:pt x="5085" y="7973"/>
                  </a:lnTo>
                  <a:lnTo>
                    <a:pt x="5045" y="8095"/>
                  </a:lnTo>
                  <a:lnTo>
                    <a:pt x="5004" y="8217"/>
                  </a:lnTo>
                  <a:lnTo>
                    <a:pt x="5004" y="8299"/>
                  </a:lnTo>
                  <a:lnTo>
                    <a:pt x="4597" y="8339"/>
                  </a:lnTo>
                  <a:lnTo>
                    <a:pt x="2523" y="8339"/>
                  </a:lnTo>
                  <a:lnTo>
                    <a:pt x="1913" y="8299"/>
                  </a:lnTo>
                  <a:lnTo>
                    <a:pt x="1384" y="8177"/>
                  </a:lnTo>
                  <a:lnTo>
                    <a:pt x="814" y="8014"/>
                  </a:lnTo>
                  <a:lnTo>
                    <a:pt x="371" y="7843"/>
                  </a:lnTo>
                  <a:lnTo>
                    <a:pt x="371" y="7843"/>
                  </a:lnTo>
                  <a:lnTo>
                    <a:pt x="408" y="6631"/>
                  </a:lnTo>
                  <a:lnTo>
                    <a:pt x="530" y="5248"/>
                  </a:lnTo>
                  <a:lnTo>
                    <a:pt x="774" y="3906"/>
                  </a:lnTo>
                  <a:lnTo>
                    <a:pt x="1058" y="2604"/>
                  </a:lnTo>
                  <a:lnTo>
                    <a:pt x="1465" y="1343"/>
                  </a:lnTo>
                  <a:lnTo>
                    <a:pt x="1546" y="1018"/>
                  </a:lnTo>
                  <a:lnTo>
                    <a:pt x="1668" y="692"/>
                  </a:lnTo>
                  <a:lnTo>
                    <a:pt x="1750" y="570"/>
                  </a:lnTo>
                  <a:lnTo>
                    <a:pt x="1791" y="530"/>
                  </a:lnTo>
                  <a:lnTo>
                    <a:pt x="1831" y="570"/>
                  </a:lnTo>
                  <a:lnTo>
                    <a:pt x="1872" y="733"/>
                  </a:lnTo>
                  <a:lnTo>
                    <a:pt x="1872" y="855"/>
                  </a:lnTo>
                  <a:lnTo>
                    <a:pt x="1994" y="1547"/>
                  </a:lnTo>
                  <a:lnTo>
                    <a:pt x="2075" y="2238"/>
                  </a:lnTo>
                  <a:lnTo>
                    <a:pt x="2075" y="2930"/>
                  </a:lnTo>
                  <a:lnTo>
                    <a:pt x="2075" y="3621"/>
                  </a:lnTo>
                  <a:lnTo>
                    <a:pt x="2075" y="3702"/>
                  </a:lnTo>
                  <a:lnTo>
                    <a:pt x="2116" y="3743"/>
                  </a:lnTo>
                  <a:lnTo>
                    <a:pt x="2197" y="3784"/>
                  </a:lnTo>
                  <a:lnTo>
                    <a:pt x="2238" y="3784"/>
                  </a:lnTo>
                  <a:lnTo>
                    <a:pt x="2360" y="3743"/>
                  </a:lnTo>
                  <a:lnTo>
                    <a:pt x="2401" y="3702"/>
                  </a:lnTo>
                  <a:lnTo>
                    <a:pt x="2441" y="3621"/>
                  </a:lnTo>
                  <a:lnTo>
                    <a:pt x="2645" y="1953"/>
                  </a:lnTo>
                  <a:lnTo>
                    <a:pt x="2767" y="1140"/>
                  </a:lnTo>
                  <a:lnTo>
                    <a:pt x="2767" y="977"/>
                  </a:lnTo>
                  <a:lnTo>
                    <a:pt x="2807" y="774"/>
                  </a:lnTo>
                  <a:lnTo>
                    <a:pt x="2848" y="692"/>
                  </a:lnTo>
                  <a:lnTo>
                    <a:pt x="2929" y="652"/>
                  </a:lnTo>
                  <a:lnTo>
                    <a:pt x="3011" y="652"/>
                  </a:lnTo>
                  <a:lnTo>
                    <a:pt x="3051" y="692"/>
                  </a:lnTo>
                  <a:lnTo>
                    <a:pt x="3092" y="774"/>
                  </a:lnTo>
                  <a:lnTo>
                    <a:pt x="3214" y="1140"/>
                  </a:lnTo>
                  <a:lnTo>
                    <a:pt x="3296" y="1547"/>
                  </a:lnTo>
                  <a:lnTo>
                    <a:pt x="3377" y="1913"/>
                  </a:lnTo>
                  <a:lnTo>
                    <a:pt x="3418" y="2319"/>
                  </a:lnTo>
                  <a:lnTo>
                    <a:pt x="3458" y="3092"/>
                  </a:lnTo>
                  <a:lnTo>
                    <a:pt x="3421" y="3803"/>
                  </a:lnTo>
                  <a:lnTo>
                    <a:pt x="3418" y="3824"/>
                  </a:lnTo>
                  <a:lnTo>
                    <a:pt x="3420" y="3825"/>
                  </a:lnTo>
                  <a:lnTo>
                    <a:pt x="3420" y="3825"/>
                  </a:lnTo>
                  <a:lnTo>
                    <a:pt x="3418" y="3865"/>
                  </a:lnTo>
                  <a:lnTo>
                    <a:pt x="3418" y="3946"/>
                  </a:lnTo>
                  <a:lnTo>
                    <a:pt x="3458" y="3987"/>
                  </a:lnTo>
                  <a:lnTo>
                    <a:pt x="3580" y="4068"/>
                  </a:lnTo>
                  <a:lnTo>
                    <a:pt x="3702" y="4028"/>
                  </a:lnTo>
                  <a:lnTo>
                    <a:pt x="3743" y="3987"/>
                  </a:lnTo>
                  <a:lnTo>
                    <a:pt x="3784" y="3946"/>
                  </a:lnTo>
                  <a:lnTo>
                    <a:pt x="4028" y="2116"/>
                  </a:lnTo>
                  <a:lnTo>
                    <a:pt x="4190" y="1180"/>
                  </a:lnTo>
                  <a:lnTo>
                    <a:pt x="4231" y="733"/>
                  </a:lnTo>
                  <a:lnTo>
                    <a:pt x="4312" y="530"/>
                  </a:lnTo>
                  <a:lnTo>
                    <a:pt x="4353" y="448"/>
                  </a:lnTo>
                  <a:lnTo>
                    <a:pt x="4434" y="408"/>
                  </a:lnTo>
                  <a:close/>
                  <a:moveTo>
                    <a:pt x="4434" y="1"/>
                  </a:moveTo>
                  <a:lnTo>
                    <a:pt x="4312" y="42"/>
                  </a:lnTo>
                  <a:lnTo>
                    <a:pt x="4150" y="123"/>
                  </a:lnTo>
                  <a:lnTo>
                    <a:pt x="4028" y="286"/>
                  </a:lnTo>
                  <a:lnTo>
                    <a:pt x="3906" y="489"/>
                  </a:lnTo>
                  <a:lnTo>
                    <a:pt x="3865" y="733"/>
                  </a:lnTo>
                  <a:lnTo>
                    <a:pt x="3824" y="977"/>
                  </a:lnTo>
                  <a:lnTo>
                    <a:pt x="3784" y="1424"/>
                  </a:lnTo>
                  <a:lnTo>
                    <a:pt x="3726" y="1800"/>
                  </a:lnTo>
                  <a:lnTo>
                    <a:pt x="3621" y="1343"/>
                  </a:lnTo>
                  <a:lnTo>
                    <a:pt x="3499" y="855"/>
                  </a:lnTo>
                  <a:lnTo>
                    <a:pt x="3418" y="692"/>
                  </a:lnTo>
                  <a:lnTo>
                    <a:pt x="3377" y="489"/>
                  </a:lnTo>
                  <a:lnTo>
                    <a:pt x="3255" y="367"/>
                  </a:lnTo>
                  <a:lnTo>
                    <a:pt x="3092" y="245"/>
                  </a:lnTo>
                  <a:lnTo>
                    <a:pt x="2848" y="245"/>
                  </a:lnTo>
                  <a:lnTo>
                    <a:pt x="2685" y="286"/>
                  </a:lnTo>
                  <a:lnTo>
                    <a:pt x="2563" y="448"/>
                  </a:lnTo>
                  <a:lnTo>
                    <a:pt x="2482" y="611"/>
                  </a:lnTo>
                  <a:lnTo>
                    <a:pt x="2441" y="814"/>
                  </a:lnTo>
                  <a:lnTo>
                    <a:pt x="2401" y="1058"/>
                  </a:lnTo>
                  <a:lnTo>
                    <a:pt x="2360" y="1424"/>
                  </a:lnTo>
                  <a:lnTo>
                    <a:pt x="2359" y="1435"/>
                  </a:lnTo>
                  <a:lnTo>
                    <a:pt x="2319" y="1140"/>
                  </a:lnTo>
                  <a:lnTo>
                    <a:pt x="2238" y="652"/>
                  </a:lnTo>
                  <a:lnTo>
                    <a:pt x="2157" y="408"/>
                  </a:lnTo>
                  <a:lnTo>
                    <a:pt x="2075" y="326"/>
                  </a:lnTo>
                  <a:lnTo>
                    <a:pt x="1994" y="245"/>
                  </a:lnTo>
                  <a:lnTo>
                    <a:pt x="1913" y="164"/>
                  </a:lnTo>
                  <a:lnTo>
                    <a:pt x="1668" y="164"/>
                  </a:lnTo>
                  <a:lnTo>
                    <a:pt x="1506" y="286"/>
                  </a:lnTo>
                  <a:lnTo>
                    <a:pt x="1384" y="448"/>
                  </a:lnTo>
                  <a:lnTo>
                    <a:pt x="1262" y="692"/>
                  </a:lnTo>
                  <a:lnTo>
                    <a:pt x="1180" y="977"/>
                  </a:lnTo>
                  <a:lnTo>
                    <a:pt x="1018" y="1547"/>
                  </a:lnTo>
                  <a:lnTo>
                    <a:pt x="652" y="2767"/>
                  </a:lnTo>
                  <a:lnTo>
                    <a:pt x="367" y="3946"/>
                  </a:lnTo>
                  <a:lnTo>
                    <a:pt x="163" y="5167"/>
                  </a:lnTo>
                  <a:lnTo>
                    <a:pt x="41" y="6590"/>
                  </a:lnTo>
                  <a:lnTo>
                    <a:pt x="3" y="7890"/>
                  </a:lnTo>
                  <a:lnTo>
                    <a:pt x="3" y="7890"/>
                  </a:lnTo>
                  <a:lnTo>
                    <a:pt x="1" y="7892"/>
                  </a:lnTo>
                  <a:lnTo>
                    <a:pt x="1" y="7973"/>
                  </a:lnTo>
                  <a:lnTo>
                    <a:pt x="1" y="8055"/>
                  </a:lnTo>
                  <a:lnTo>
                    <a:pt x="41" y="8095"/>
                  </a:lnTo>
                  <a:lnTo>
                    <a:pt x="41" y="8095"/>
                  </a:lnTo>
                  <a:lnTo>
                    <a:pt x="41" y="8095"/>
                  </a:lnTo>
                  <a:lnTo>
                    <a:pt x="82" y="8136"/>
                  </a:lnTo>
                  <a:lnTo>
                    <a:pt x="148" y="8161"/>
                  </a:lnTo>
                  <a:lnTo>
                    <a:pt x="148" y="8161"/>
                  </a:lnTo>
                  <a:lnTo>
                    <a:pt x="163" y="8177"/>
                  </a:lnTo>
                  <a:lnTo>
                    <a:pt x="174" y="8171"/>
                  </a:lnTo>
                  <a:lnTo>
                    <a:pt x="174" y="8171"/>
                  </a:lnTo>
                  <a:lnTo>
                    <a:pt x="611" y="8339"/>
                  </a:lnTo>
                  <a:lnTo>
                    <a:pt x="1140" y="8502"/>
                  </a:lnTo>
                  <a:lnTo>
                    <a:pt x="1668" y="8624"/>
                  </a:lnTo>
                  <a:lnTo>
                    <a:pt x="2197" y="8706"/>
                  </a:lnTo>
                  <a:lnTo>
                    <a:pt x="4841" y="8706"/>
                  </a:lnTo>
                  <a:lnTo>
                    <a:pt x="5045" y="8665"/>
                  </a:lnTo>
                  <a:lnTo>
                    <a:pt x="5248" y="8624"/>
                  </a:lnTo>
                  <a:lnTo>
                    <a:pt x="5289" y="8543"/>
                  </a:lnTo>
                  <a:lnTo>
                    <a:pt x="5329" y="8461"/>
                  </a:lnTo>
                  <a:lnTo>
                    <a:pt x="5655" y="7241"/>
                  </a:lnTo>
                  <a:lnTo>
                    <a:pt x="5899" y="6062"/>
                  </a:lnTo>
                  <a:lnTo>
                    <a:pt x="6143" y="4882"/>
                  </a:lnTo>
                  <a:lnTo>
                    <a:pt x="6306" y="3702"/>
                  </a:lnTo>
                  <a:lnTo>
                    <a:pt x="6387" y="2482"/>
                  </a:lnTo>
                  <a:lnTo>
                    <a:pt x="6468" y="1262"/>
                  </a:lnTo>
                  <a:lnTo>
                    <a:pt x="6468" y="1018"/>
                  </a:lnTo>
                  <a:lnTo>
                    <a:pt x="6468" y="774"/>
                  </a:lnTo>
                  <a:lnTo>
                    <a:pt x="6387" y="530"/>
                  </a:lnTo>
                  <a:lnTo>
                    <a:pt x="6346" y="448"/>
                  </a:lnTo>
                  <a:lnTo>
                    <a:pt x="6265" y="326"/>
                  </a:lnTo>
                  <a:lnTo>
                    <a:pt x="6102" y="245"/>
                  </a:lnTo>
                  <a:lnTo>
                    <a:pt x="5980" y="204"/>
                  </a:lnTo>
                  <a:lnTo>
                    <a:pt x="5817" y="164"/>
                  </a:lnTo>
                  <a:lnTo>
                    <a:pt x="5655" y="245"/>
                  </a:lnTo>
                  <a:lnTo>
                    <a:pt x="5533" y="326"/>
                  </a:lnTo>
                  <a:lnTo>
                    <a:pt x="5411" y="448"/>
                  </a:lnTo>
                  <a:lnTo>
                    <a:pt x="5329" y="611"/>
                  </a:lnTo>
                  <a:lnTo>
                    <a:pt x="5289" y="774"/>
                  </a:lnTo>
                  <a:lnTo>
                    <a:pt x="5207" y="1099"/>
                  </a:lnTo>
                  <a:lnTo>
                    <a:pt x="5186" y="1270"/>
                  </a:lnTo>
                  <a:lnTo>
                    <a:pt x="5167" y="1018"/>
                  </a:lnTo>
                  <a:lnTo>
                    <a:pt x="5045" y="530"/>
                  </a:lnTo>
                  <a:lnTo>
                    <a:pt x="4963" y="326"/>
                  </a:lnTo>
                  <a:lnTo>
                    <a:pt x="4882" y="164"/>
                  </a:lnTo>
                  <a:lnTo>
                    <a:pt x="4760" y="82"/>
                  </a:lnTo>
                  <a:lnTo>
                    <a:pt x="455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57"/>
            <p:cNvSpPr/>
            <p:nvPr/>
          </p:nvSpPr>
          <p:spPr>
            <a:xfrm>
              <a:off x="7229398" y="2150754"/>
              <a:ext cx="350541" cy="528081"/>
            </a:xfrm>
            <a:custGeom>
              <a:rect b="b" l="l" r="r" t="t"/>
              <a:pathLst>
                <a:path extrusionOk="0" h="9072" w="6022">
                  <a:moveTo>
                    <a:pt x="4069" y="1"/>
                  </a:moveTo>
                  <a:lnTo>
                    <a:pt x="3987" y="41"/>
                  </a:lnTo>
                  <a:lnTo>
                    <a:pt x="3906" y="82"/>
                  </a:lnTo>
                  <a:lnTo>
                    <a:pt x="3825" y="245"/>
                  </a:lnTo>
                  <a:lnTo>
                    <a:pt x="3784" y="448"/>
                  </a:lnTo>
                  <a:lnTo>
                    <a:pt x="3825" y="692"/>
                  </a:lnTo>
                  <a:lnTo>
                    <a:pt x="3906" y="1180"/>
                  </a:lnTo>
                  <a:lnTo>
                    <a:pt x="3947" y="1546"/>
                  </a:lnTo>
                  <a:lnTo>
                    <a:pt x="4231" y="3539"/>
                  </a:lnTo>
                  <a:lnTo>
                    <a:pt x="4109" y="2767"/>
                  </a:lnTo>
                  <a:lnTo>
                    <a:pt x="3865" y="2034"/>
                  </a:lnTo>
                  <a:lnTo>
                    <a:pt x="3580" y="1302"/>
                  </a:lnTo>
                  <a:lnTo>
                    <a:pt x="3214" y="611"/>
                  </a:lnTo>
                  <a:lnTo>
                    <a:pt x="3133" y="489"/>
                  </a:lnTo>
                  <a:lnTo>
                    <a:pt x="3052" y="367"/>
                  </a:lnTo>
                  <a:lnTo>
                    <a:pt x="2930" y="285"/>
                  </a:lnTo>
                  <a:lnTo>
                    <a:pt x="2686" y="285"/>
                  </a:lnTo>
                  <a:lnTo>
                    <a:pt x="2564" y="367"/>
                  </a:lnTo>
                  <a:lnTo>
                    <a:pt x="2482" y="448"/>
                  </a:lnTo>
                  <a:lnTo>
                    <a:pt x="2442" y="570"/>
                  </a:lnTo>
                  <a:lnTo>
                    <a:pt x="2442" y="814"/>
                  </a:lnTo>
                  <a:lnTo>
                    <a:pt x="2482" y="1058"/>
                  </a:lnTo>
                  <a:lnTo>
                    <a:pt x="3052" y="4068"/>
                  </a:lnTo>
                  <a:lnTo>
                    <a:pt x="2808" y="3295"/>
                  </a:lnTo>
                  <a:lnTo>
                    <a:pt x="2523" y="2563"/>
                  </a:lnTo>
                  <a:lnTo>
                    <a:pt x="2157" y="1872"/>
                  </a:lnTo>
                  <a:lnTo>
                    <a:pt x="1709" y="1221"/>
                  </a:lnTo>
                  <a:lnTo>
                    <a:pt x="1547" y="1058"/>
                  </a:lnTo>
                  <a:lnTo>
                    <a:pt x="1465" y="1017"/>
                  </a:lnTo>
                  <a:lnTo>
                    <a:pt x="1384" y="977"/>
                  </a:lnTo>
                  <a:lnTo>
                    <a:pt x="1303" y="1017"/>
                  </a:lnTo>
                  <a:lnTo>
                    <a:pt x="1221" y="1058"/>
                  </a:lnTo>
                  <a:lnTo>
                    <a:pt x="1140" y="1139"/>
                  </a:lnTo>
                  <a:lnTo>
                    <a:pt x="1099" y="1262"/>
                  </a:lnTo>
                  <a:lnTo>
                    <a:pt x="1099" y="1465"/>
                  </a:lnTo>
                  <a:lnTo>
                    <a:pt x="1140" y="1628"/>
                  </a:lnTo>
                  <a:lnTo>
                    <a:pt x="1669" y="4272"/>
                  </a:lnTo>
                  <a:lnTo>
                    <a:pt x="1465" y="3539"/>
                  </a:lnTo>
                  <a:lnTo>
                    <a:pt x="1181" y="2848"/>
                  </a:lnTo>
                  <a:lnTo>
                    <a:pt x="855" y="2156"/>
                  </a:lnTo>
                  <a:lnTo>
                    <a:pt x="489" y="1506"/>
                  </a:lnTo>
                  <a:lnTo>
                    <a:pt x="367" y="1384"/>
                  </a:lnTo>
                  <a:lnTo>
                    <a:pt x="286" y="1302"/>
                  </a:lnTo>
                  <a:lnTo>
                    <a:pt x="204" y="1302"/>
                  </a:lnTo>
                  <a:lnTo>
                    <a:pt x="123" y="1343"/>
                  </a:lnTo>
                  <a:lnTo>
                    <a:pt x="42" y="1424"/>
                  </a:lnTo>
                  <a:lnTo>
                    <a:pt x="1" y="1546"/>
                  </a:lnTo>
                  <a:lnTo>
                    <a:pt x="1" y="1668"/>
                  </a:lnTo>
                  <a:lnTo>
                    <a:pt x="1" y="2645"/>
                  </a:lnTo>
                  <a:lnTo>
                    <a:pt x="42" y="3580"/>
                  </a:lnTo>
                  <a:lnTo>
                    <a:pt x="123" y="4516"/>
                  </a:lnTo>
                  <a:lnTo>
                    <a:pt x="245" y="5410"/>
                  </a:lnTo>
                  <a:lnTo>
                    <a:pt x="408" y="6346"/>
                  </a:lnTo>
                  <a:lnTo>
                    <a:pt x="611" y="7282"/>
                  </a:lnTo>
                  <a:lnTo>
                    <a:pt x="855" y="8176"/>
                  </a:lnTo>
                  <a:lnTo>
                    <a:pt x="1140" y="9071"/>
                  </a:lnTo>
                  <a:lnTo>
                    <a:pt x="1791" y="9071"/>
                  </a:lnTo>
                  <a:lnTo>
                    <a:pt x="2442" y="9031"/>
                  </a:lnTo>
                  <a:lnTo>
                    <a:pt x="3052" y="8949"/>
                  </a:lnTo>
                  <a:lnTo>
                    <a:pt x="3662" y="8746"/>
                  </a:lnTo>
                  <a:lnTo>
                    <a:pt x="4923" y="8339"/>
                  </a:lnTo>
                  <a:lnTo>
                    <a:pt x="5696" y="8054"/>
                  </a:lnTo>
                  <a:lnTo>
                    <a:pt x="5899" y="7932"/>
                  </a:lnTo>
                  <a:lnTo>
                    <a:pt x="6021" y="7892"/>
                  </a:lnTo>
                  <a:lnTo>
                    <a:pt x="5818" y="6021"/>
                  </a:lnTo>
                  <a:lnTo>
                    <a:pt x="5696" y="5085"/>
                  </a:lnTo>
                  <a:lnTo>
                    <a:pt x="5574" y="4150"/>
                  </a:lnTo>
                  <a:lnTo>
                    <a:pt x="5411" y="3255"/>
                  </a:lnTo>
                  <a:lnTo>
                    <a:pt x="5167" y="2400"/>
                  </a:lnTo>
                  <a:lnTo>
                    <a:pt x="4679" y="651"/>
                  </a:lnTo>
                  <a:lnTo>
                    <a:pt x="4597" y="407"/>
                  </a:lnTo>
                  <a:lnTo>
                    <a:pt x="4516" y="163"/>
                  </a:lnTo>
                  <a:lnTo>
                    <a:pt x="4394" y="82"/>
                  </a:lnTo>
                  <a:lnTo>
                    <a:pt x="4313" y="41"/>
                  </a:lnTo>
                  <a:lnTo>
                    <a:pt x="419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57"/>
            <p:cNvSpPr/>
            <p:nvPr/>
          </p:nvSpPr>
          <p:spPr>
            <a:xfrm>
              <a:off x="7217582" y="2138937"/>
              <a:ext cx="371787" cy="551714"/>
            </a:xfrm>
            <a:custGeom>
              <a:rect b="b" l="l" r="r" t="t"/>
              <a:pathLst>
                <a:path extrusionOk="0" h="9478" w="6387">
                  <a:moveTo>
                    <a:pt x="4353" y="366"/>
                  </a:moveTo>
                  <a:lnTo>
                    <a:pt x="4475" y="407"/>
                  </a:lnTo>
                  <a:lnTo>
                    <a:pt x="4597" y="529"/>
                  </a:lnTo>
                  <a:lnTo>
                    <a:pt x="4678" y="732"/>
                  </a:lnTo>
                  <a:lnTo>
                    <a:pt x="4760" y="1017"/>
                  </a:lnTo>
                  <a:lnTo>
                    <a:pt x="4882" y="1465"/>
                  </a:lnTo>
                  <a:lnTo>
                    <a:pt x="5166" y="2522"/>
                  </a:lnTo>
                  <a:lnTo>
                    <a:pt x="5411" y="3539"/>
                  </a:lnTo>
                  <a:lnTo>
                    <a:pt x="5614" y="4597"/>
                  </a:lnTo>
                  <a:lnTo>
                    <a:pt x="5777" y="5613"/>
                  </a:lnTo>
                  <a:lnTo>
                    <a:pt x="5980" y="7729"/>
                  </a:lnTo>
                  <a:lnTo>
                    <a:pt x="5980" y="7932"/>
                  </a:lnTo>
                  <a:lnTo>
                    <a:pt x="6021" y="7973"/>
                  </a:lnTo>
                  <a:lnTo>
                    <a:pt x="6041" y="7973"/>
                  </a:lnTo>
                  <a:lnTo>
                    <a:pt x="5980" y="8013"/>
                  </a:lnTo>
                  <a:lnTo>
                    <a:pt x="5614" y="8135"/>
                  </a:lnTo>
                  <a:lnTo>
                    <a:pt x="4556" y="8542"/>
                  </a:lnTo>
                  <a:lnTo>
                    <a:pt x="3661" y="8827"/>
                  </a:lnTo>
                  <a:lnTo>
                    <a:pt x="3092" y="8990"/>
                  </a:lnTo>
                  <a:lnTo>
                    <a:pt x="2523" y="9071"/>
                  </a:lnTo>
                  <a:lnTo>
                    <a:pt x="1953" y="9112"/>
                  </a:lnTo>
                  <a:lnTo>
                    <a:pt x="1512" y="9082"/>
                  </a:lnTo>
                  <a:lnTo>
                    <a:pt x="1512" y="9082"/>
                  </a:lnTo>
                  <a:lnTo>
                    <a:pt x="1140" y="7891"/>
                  </a:lnTo>
                  <a:lnTo>
                    <a:pt x="814" y="6549"/>
                  </a:lnTo>
                  <a:lnTo>
                    <a:pt x="570" y="5207"/>
                  </a:lnTo>
                  <a:lnTo>
                    <a:pt x="448" y="3864"/>
                  </a:lnTo>
                  <a:lnTo>
                    <a:pt x="367" y="2481"/>
                  </a:lnTo>
                  <a:lnTo>
                    <a:pt x="367" y="2156"/>
                  </a:lnTo>
                  <a:lnTo>
                    <a:pt x="407" y="1831"/>
                  </a:lnTo>
                  <a:lnTo>
                    <a:pt x="407" y="1749"/>
                  </a:lnTo>
                  <a:lnTo>
                    <a:pt x="448" y="1749"/>
                  </a:lnTo>
                  <a:lnTo>
                    <a:pt x="529" y="1831"/>
                  </a:lnTo>
                  <a:lnTo>
                    <a:pt x="692" y="2075"/>
                  </a:lnTo>
                  <a:lnTo>
                    <a:pt x="977" y="2644"/>
                  </a:lnTo>
                  <a:lnTo>
                    <a:pt x="1262" y="3254"/>
                  </a:lnTo>
                  <a:lnTo>
                    <a:pt x="1506" y="3864"/>
                  </a:lnTo>
                  <a:lnTo>
                    <a:pt x="1709" y="4515"/>
                  </a:lnTo>
                  <a:lnTo>
                    <a:pt x="1750" y="4597"/>
                  </a:lnTo>
                  <a:lnTo>
                    <a:pt x="1790" y="4637"/>
                  </a:lnTo>
                  <a:lnTo>
                    <a:pt x="1912" y="4637"/>
                  </a:lnTo>
                  <a:lnTo>
                    <a:pt x="1994" y="4597"/>
                  </a:lnTo>
                  <a:lnTo>
                    <a:pt x="2034" y="4556"/>
                  </a:lnTo>
                  <a:lnTo>
                    <a:pt x="2075" y="4475"/>
                  </a:lnTo>
                  <a:lnTo>
                    <a:pt x="2075" y="4393"/>
                  </a:lnTo>
                  <a:lnTo>
                    <a:pt x="1709" y="2725"/>
                  </a:lnTo>
                  <a:lnTo>
                    <a:pt x="1546" y="1871"/>
                  </a:lnTo>
                  <a:lnTo>
                    <a:pt x="1465" y="1668"/>
                  </a:lnTo>
                  <a:lnTo>
                    <a:pt x="1465" y="1587"/>
                  </a:lnTo>
                  <a:lnTo>
                    <a:pt x="1506" y="1465"/>
                  </a:lnTo>
                  <a:lnTo>
                    <a:pt x="1546" y="1424"/>
                  </a:lnTo>
                  <a:lnTo>
                    <a:pt x="1587" y="1383"/>
                  </a:lnTo>
                  <a:lnTo>
                    <a:pt x="1668" y="1424"/>
                  </a:lnTo>
                  <a:lnTo>
                    <a:pt x="1790" y="1587"/>
                  </a:lnTo>
                  <a:lnTo>
                    <a:pt x="2238" y="2197"/>
                  </a:lnTo>
                  <a:lnTo>
                    <a:pt x="2563" y="2888"/>
                  </a:lnTo>
                  <a:lnTo>
                    <a:pt x="2848" y="3580"/>
                  </a:lnTo>
                  <a:lnTo>
                    <a:pt x="3051" y="4312"/>
                  </a:lnTo>
                  <a:lnTo>
                    <a:pt x="3092" y="4393"/>
                  </a:lnTo>
                  <a:lnTo>
                    <a:pt x="3133" y="4434"/>
                  </a:lnTo>
                  <a:lnTo>
                    <a:pt x="3214" y="4475"/>
                  </a:lnTo>
                  <a:lnTo>
                    <a:pt x="3255" y="4434"/>
                  </a:lnTo>
                  <a:lnTo>
                    <a:pt x="3377" y="4393"/>
                  </a:lnTo>
                  <a:lnTo>
                    <a:pt x="3417" y="4312"/>
                  </a:lnTo>
                  <a:lnTo>
                    <a:pt x="3417" y="4230"/>
                  </a:lnTo>
                  <a:lnTo>
                    <a:pt x="3051" y="2359"/>
                  </a:lnTo>
                  <a:lnTo>
                    <a:pt x="2889" y="1465"/>
                  </a:lnTo>
                  <a:lnTo>
                    <a:pt x="2848" y="1261"/>
                  </a:lnTo>
                  <a:lnTo>
                    <a:pt x="2807" y="936"/>
                  </a:lnTo>
                  <a:lnTo>
                    <a:pt x="2848" y="814"/>
                  </a:lnTo>
                  <a:lnTo>
                    <a:pt x="2889" y="732"/>
                  </a:lnTo>
                  <a:lnTo>
                    <a:pt x="2970" y="651"/>
                  </a:lnTo>
                  <a:lnTo>
                    <a:pt x="3092" y="692"/>
                  </a:lnTo>
                  <a:lnTo>
                    <a:pt x="3133" y="732"/>
                  </a:lnTo>
                  <a:lnTo>
                    <a:pt x="3214" y="814"/>
                  </a:lnTo>
                  <a:lnTo>
                    <a:pt x="3295" y="976"/>
                  </a:lnTo>
                  <a:lnTo>
                    <a:pt x="3499" y="1342"/>
                  </a:lnTo>
                  <a:lnTo>
                    <a:pt x="3824" y="2115"/>
                  </a:lnTo>
                  <a:lnTo>
                    <a:pt x="4109" y="2929"/>
                  </a:lnTo>
                  <a:lnTo>
                    <a:pt x="4272" y="3783"/>
                  </a:lnTo>
                  <a:lnTo>
                    <a:pt x="4272" y="3864"/>
                  </a:lnTo>
                  <a:lnTo>
                    <a:pt x="4353" y="3905"/>
                  </a:lnTo>
                  <a:lnTo>
                    <a:pt x="4475" y="3905"/>
                  </a:lnTo>
                  <a:lnTo>
                    <a:pt x="4597" y="3824"/>
                  </a:lnTo>
                  <a:lnTo>
                    <a:pt x="4638" y="3742"/>
                  </a:lnTo>
                  <a:lnTo>
                    <a:pt x="4638" y="3661"/>
                  </a:lnTo>
                  <a:lnTo>
                    <a:pt x="4475" y="2644"/>
                  </a:lnTo>
                  <a:lnTo>
                    <a:pt x="4312" y="1627"/>
                  </a:lnTo>
                  <a:lnTo>
                    <a:pt x="4231" y="1139"/>
                  </a:lnTo>
                  <a:lnTo>
                    <a:pt x="4190" y="854"/>
                  </a:lnTo>
                  <a:lnTo>
                    <a:pt x="4190" y="610"/>
                  </a:lnTo>
                  <a:lnTo>
                    <a:pt x="4231" y="448"/>
                  </a:lnTo>
                  <a:lnTo>
                    <a:pt x="4353" y="366"/>
                  </a:lnTo>
                  <a:close/>
                  <a:moveTo>
                    <a:pt x="4312" y="0"/>
                  </a:moveTo>
                  <a:lnTo>
                    <a:pt x="4150" y="41"/>
                  </a:lnTo>
                  <a:lnTo>
                    <a:pt x="3987" y="122"/>
                  </a:lnTo>
                  <a:lnTo>
                    <a:pt x="3906" y="285"/>
                  </a:lnTo>
                  <a:lnTo>
                    <a:pt x="3824" y="448"/>
                  </a:lnTo>
                  <a:lnTo>
                    <a:pt x="3824" y="610"/>
                  </a:lnTo>
                  <a:lnTo>
                    <a:pt x="3824" y="773"/>
                  </a:lnTo>
                  <a:lnTo>
                    <a:pt x="3865" y="1139"/>
                  </a:lnTo>
                  <a:lnTo>
                    <a:pt x="3880" y="1263"/>
                  </a:lnTo>
                  <a:lnTo>
                    <a:pt x="3824" y="1139"/>
                  </a:lnTo>
                  <a:lnTo>
                    <a:pt x="3539" y="692"/>
                  </a:lnTo>
                  <a:lnTo>
                    <a:pt x="3417" y="529"/>
                  </a:lnTo>
                  <a:lnTo>
                    <a:pt x="3295" y="407"/>
                  </a:lnTo>
                  <a:lnTo>
                    <a:pt x="3133" y="326"/>
                  </a:lnTo>
                  <a:lnTo>
                    <a:pt x="2929" y="285"/>
                  </a:lnTo>
                  <a:lnTo>
                    <a:pt x="2807" y="326"/>
                  </a:lnTo>
                  <a:lnTo>
                    <a:pt x="2685" y="366"/>
                  </a:lnTo>
                  <a:lnTo>
                    <a:pt x="2604" y="448"/>
                  </a:lnTo>
                  <a:lnTo>
                    <a:pt x="2563" y="529"/>
                  </a:lnTo>
                  <a:lnTo>
                    <a:pt x="2482" y="732"/>
                  </a:lnTo>
                  <a:lnTo>
                    <a:pt x="2441" y="936"/>
                  </a:lnTo>
                  <a:lnTo>
                    <a:pt x="2482" y="1220"/>
                  </a:lnTo>
                  <a:lnTo>
                    <a:pt x="2523" y="1465"/>
                  </a:lnTo>
                  <a:lnTo>
                    <a:pt x="2604" y="1871"/>
                  </a:lnTo>
                  <a:lnTo>
                    <a:pt x="2668" y="2218"/>
                  </a:lnTo>
                  <a:lnTo>
                    <a:pt x="2668" y="2218"/>
                  </a:lnTo>
                  <a:lnTo>
                    <a:pt x="2523" y="1953"/>
                  </a:lnTo>
                  <a:lnTo>
                    <a:pt x="2238" y="1587"/>
                  </a:lnTo>
                  <a:lnTo>
                    <a:pt x="1994" y="1261"/>
                  </a:lnTo>
                  <a:lnTo>
                    <a:pt x="1831" y="1098"/>
                  </a:lnTo>
                  <a:lnTo>
                    <a:pt x="1668" y="1017"/>
                  </a:lnTo>
                  <a:lnTo>
                    <a:pt x="1506" y="1017"/>
                  </a:lnTo>
                  <a:lnTo>
                    <a:pt x="1343" y="1098"/>
                  </a:lnTo>
                  <a:lnTo>
                    <a:pt x="1221" y="1220"/>
                  </a:lnTo>
                  <a:lnTo>
                    <a:pt x="1140" y="1342"/>
                  </a:lnTo>
                  <a:lnTo>
                    <a:pt x="1099" y="1587"/>
                  </a:lnTo>
                  <a:lnTo>
                    <a:pt x="1140" y="1790"/>
                  </a:lnTo>
                  <a:lnTo>
                    <a:pt x="1221" y="2278"/>
                  </a:lnTo>
                  <a:lnTo>
                    <a:pt x="1224" y="2291"/>
                  </a:lnTo>
                  <a:lnTo>
                    <a:pt x="1180" y="2197"/>
                  </a:lnTo>
                  <a:lnTo>
                    <a:pt x="936" y="1749"/>
                  </a:lnTo>
                  <a:lnTo>
                    <a:pt x="773" y="1505"/>
                  </a:lnTo>
                  <a:lnTo>
                    <a:pt x="692" y="1424"/>
                  </a:lnTo>
                  <a:lnTo>
                    <a:pt x="611" y="1383"/>
                  </a:lnTo>
                  <a:lnTo>
                    <a:pt x="489" y="1342"/>
                  </a:lnTo>
                  <a:lnTo>
                    <a:pt x="407" y="1342"/>
                  </a:lnTo>
                  <a:lnTo>
                    <a:pt x="245" y="1383"/>
                  </a:lnTo>
                  <a:lnTo>
                    <a:pt x="123" y="1505"/>
                  </a:lnTo>
                  <a:lnTo>
                    <a:pt x="41" y="1668"/>
                  </a:lnTo>
                  <a:lnTo>
                    <a:pt x="1" y="1953"/>
                  </a:lnTo>
                  <a:lnTo>
                    <a:pt x="1" y="2237"/>
                  </a:lnTo>
                  <a:lnTo>
                    <a:pt x="1" y="2807"/>
                  </a:lnTo>
                  <a:lnTo>
                    <a:pt x="82" y="4068"/>
                  </a:lnTo>
                  <a:lnTo>
                    <a:pt x="204" y="5288"/>
                  </a:lnTo>
                  <a:lnTo>
                    <a:pt x="407" y="6549"/>
                  </a:lnTo>
                  <a:lnTo>
                    <a:pt x="570" y="7241"/>
                  </a:lnTo>
                  <a:lnTo>
                    <a:pt x="733" y="7932"/>
                  </a:lnTo>
                  <a:lnTo>
                    <a:pt x="1180" y="9315"/>
                  </a:lnTo>
                  <a:lnTo>
                    <a:pt x="1221" y="9396"/>
                  </a:lnTo>
                  <a:lnTo>
                    <a:pt x="1262" y="9437"/>
                  </a:lnTo>
                  <a:lnTo>
                    <a:pt x="1343" y="9437"/>
                  </a:lnTo>
                  <a:lnTo>
                    <a:pt x="1912" y="9478"/>
                  </a:lnTo>
                  <a:lnTo>
                    <a:pt x="2523" y="9437"/>
                  </a:lnTo>
                  <a:lnTo>
                    <a:pt x="3092" y="9356"/>
                  </a:lnTo>
                  <a:lnTo>
                    <a:pt x="3661" y="9234"/>
                  </a:lnTo>
                  <a:lnTo>
                    <a:pt x="4638" y="8908"/>
                  </a:lnTo>
                  <a:lnTo>
                    <a:pt x="5817" y="8461"/>
                  </a:lnTo>
                  <a:lnTo>
                    <a:pt x="6021" y="8379"/>
                  </a:lnTo>
                  <a:lnTo>
                    <a:pt x="6224" y="8298"/>
                  </a:lnTo>
                  <a:lnTo>
                    <a:pt x="6346" y="8176"/>
                  </a:lnTo>
                  <a:lnTo>
                    <a:pt x="6387" y="8095"/>
                  </a:lnTo>
                  <a:lnTo>
                    <a:pt x="6387" y="8013"/>
                  </a:lnTo>
                  <a:lnTo>
                    <a:pt x="6265" y="6793"/>
                  </a:lnTo>
                  <a:lnTo>
                    <a:pt x="6143" y="5573"/>
                  </a:lnTo>
                  <a:lnTo>
                    <a:pt x="5980" y="4353"/>
                  </a:lnTo>
                  <a:lnTo>
                    <a:pt x="5736" y="3173"/>
                  </a:lnTo>
                  <a:lnTo>
                    <a:pt x="5411" y="2034"/>
                  </a:lnTo>
                  <a:lnTo>
                    <a:pt x="5085" y="895"/>
                  </a:lnTo>
                  <a:lnTo>
                    <a:pt x="5044" y="651"/>
                  </a:lnTo>
                  <a:lnTo>
                    <a:pt x="4963" y="448"/>
                  </a:lnTo>
                  <a:lnTo>
                    <a:pt x="4841" y="244"/>
                  </a:lnTo>
                  <a:lnTo>
                    <a:pt x="4678" y="82"/>
                  </a:lnTo>
                  <a:lnTo>
                    <a:pt x="4516" y="41"/>
                  </a:lnTo>
                  <a:lnTo>
                    <a:pt x="431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57"/>
            <p:cNvSpPr/>
            <p:nvPr/>
          </p:nvSpPr>
          <p:spPr>
            <a:xfrm>
              <a:off x="5564883" y="3313324"/>
              <a:ext cx="345767" cy="461780"/>
            </a:xfrm>
            <a:custGeom>
              <a:rect b="b" l="l" r="r" t="t"/>
              <a:pathLst>
                <a:path extrusionOk="0" h="7933" w="5940">
                  <a:moveTo>
                    <a:pt x="651" y="1"/>
                  </a:moveTo>
                  <a:lnTo>
                    <a:pt x="529" y="41"/>
                  </a:lnTo>
                  <a:lnTo>
                    <a:pt x="448" y="123"/>
                  </a:lnTo>
                  <a:lnTo>
                    <a:pt x="245" y="1831"/>
                  </a:lnTo>
                  <a:lnTo>
                    <a:pt x="82" y="3499"/>
                  </a:lnTo>
                  <a:lnTo>
                    <a:pt x="41" y="4353"/>
                  </a:lnTo>
                  <a:lnTo>
                    <a:pt x="1" y="5207"/>
                  </a:lnTo>
                  <a:lnTo>
                    <a:pt x="1" y="6061"/>
                  </a:lnTo>
                  <a:lnTo>
                    <a:pt x="41" y="6915"/>
                  </a:lnTo>
                  <a:lnTo>
                    <a:pt x="82" y="7648"/>
                  </a:lnTo>
                  <a:lnTo>
                    <a:pt x="123" y="7770"/>
                  </a:lnTo>
                  <a:lnTo>
                    <a:pt x="204" y="7810"/>
                  </a:lnTo>
                  <a:lnTo>
                    <a:pt x="285" y="7810"/>
                  </a:lnTo>
                  <a:lnTo>
                    <a:pt x="407" y="7770"/>
                  </a:lnTo>
                  <a:lnTo>
                    <a:pt x="896" y="7770"/>
                  </a:lnTo>
                  <a:lnTo>
                    <a:pt x="1668" y="7851"/>
                  </a:lnTo>
                  <a:lnTo>
                    <a:pt x="2523" y="7892"/>
                  </a:lnTo>
                  <a:lnTo>
                    <a:pt x="4109" y="7932"/>
                  </a:lnTo>
                  <a:lnTo>
                    <a:pt x="5044" y="7932"/>
                  </a:lnTo>
                  <a:lnTo>
                    <a:pt x="5329" y="7851"/>
                  </a:lnTo>
                  <a:lnTo>
                    <a:pt x="5411" y="7810"/>
                  </a:lnTo>
                  <a:lnTo>
                    <a:pt x="5451" y="7770"/>
                  </a:lnTo>
                  <a:lnTo>
                    <a:pt x="5533" y="7648"/>
                  </a:lnTo>
                  <a:lnTo>
                    <a:pt x="5533" y="7485"/>
                  </a:lnTo>
                  <a:lnTo>
                    <a:pt x="5533" y="7322"/>
                  </a:lnTo>
                  <a:lnTo>
                    <a:pt x="5614" y="6183"/>
                  </a:lnTo>
                  <a:lnTo>
                    <a:pt x="5736" y="2970"/>
                  </a:lnTo>
                  <a:lnTo>
                    <a:pt x="5817" y="1424"/>
                  </a:lnTo>
                  <a:lnTo>
                    <a:pt x="5899" y="977"/>
                  </a:lnTo>
                  <a:lnTo>
                    <a:pt x="5899" y="814"/>
                  </a:lnTo>
                  <a:lnTo>
                    <a:pt x="5939" y="773"/>
                  </a:lnTo>
                  <a:lnTo>
                    <a:pt x="5939" y="692"/>
                  </a:lnTo>
                  <a:lnTo>
                    <a:pt x="5939" y="570"/>
                  </a:lnTo>
                  <a:lnTo>
                    <a:pt x="5899" y="529"/>
                  </a:lnTo>
                  <a:lnTo>
                    <a:pt x="5777" y="489"/>
                  </a:lnTo>
                  <a:lnTo>
                    <a:pt x="4475" y="407"/>
                  </a:lnTo>
                  <a:lnTo>
                    <a:pt x="3214" y="285"/>
                  </a:lnTo>
                  <a:lnTo>
                    <a:pt x="1912" y="163"/>
                  </a:lnTo>
                  <a:lnTo>
                    <a:pt x="65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57"/>
            <p:cNvSpPr/>
            <p:nvPr/>
          </p:nvSpPr>
          <p:spPr>
            <a:xfrm>
              <a:off x="5910592" y="3358320"/>
              <a:ext cx="58" cy="58"/>
            </a:xfrm>
            <a:custGeom>
              <a:rect b="b" l="l" r="r" t="t"/>
              <a:pathLst>
                <a:path extrusionOk="0" h="1" w="1">
                  <a:moveTo>
                    <a:pt x="0" y="0"/>
                  </a:moveTo>
                  <a:lnTo>
                    <a:pt x="0" y="0"/>
                  </a:lnTo>
                  <a:lnTo>
                    <a:pt x="0" y="0"/>
                  </a:lnTo>
                  <a:lnTo>
                    <a:pt x="0" y="0"/>
                  </a:lnTo>
                  <a:lnTo>
                    <a:pt x="0" y="0"/>
                  </a:lnTo>
                  <a:lnTo>
                    <a:pt x="0" y="0"/>
                  </a:lnTo>
                  <a:lnTo>
                    <a:pt x="0" y="0"/>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57"/>
            <p:cNvSpPr/>
            <p:nvPr/>
          </p:nvSpPr>
          <p:spPr>
            <a:xfrm>
              <a:off x="6028992" y="2560378"/>
              <a:ext cx="1737976" cy="1356759"/>
            </a:xfrm>
            <a:custGeom>
              <a:rect b="b" l="l" r="r" t="t"/>
              <a:pathLst>
                <a:path extrusionOk="0" h="23308" w="29857">
                  <a:moveTo>
                    <a:pt x="26684" y="1"/>
                  </a:moveTo>
                  <a:lnTo>
                    <a:pt x="25423" y="448"/>
                  </a:lnTo>
                  <a:lnTo>
                    <a:pt x="24162" y="814"/>
                  </a:lnTo>
                  <a:lnTo>
                    <a:pt x="22860" y="1139"/>
                  </a:lnTo>
                  <a:lnTo>
                    <a:pt x="21559" y="1424"/>
                  </a:lnTo>
                  <a:lnTo>
                    <a:pt x="21477" y="1465"/>
                  </a:lnTo>
                  <a:lnTo>
                    <a:pt x="21437" y="1546"/>
                  </a:lnTo>
                  <a:lnTo>
                    <a:pt x="21437" y="1628"/>
                  </a:lnTo>
                  <a:lnTo>
                    <a:pt x="21437" y="1709"/>
                  </a:lnTo>
                  <a:lnTo>
                    <a:pt x="21518" y="1872"/>
                  </a:lnTo>
                  <a:lnTo>
                    <a:pt x="21640" y="2400"/>
                  </a:lnTo>
                  <a:lnTo>
                    <a:pt x="21965" y="4190"/>
                  </a:lnTo>
                  <a:lnTo>
                    <a:pt x="22413" y="6875"/>
                  </a:lnTo>
                  <a:lnTo>
                    <a:pt x="22819" y="9559"/>
                  </a:lnTo>
                  <a:lnTo>
                    <a:pt x="23186" y="12163"/>
                  </a:lnTo>
                  <a:lnTo>
                    <a:pt x="23308" y="13464"/>
                  </a:lnTo>
                  <a:lnTo>
                    <a:pt x="23470" y="14766"/>
                  </a:lnTo>
                  <a:lnTo>
                    <a:pt x="23511" y="15620"/>
                  </a:lnTo>
                  <a:lnTo>
                    <a:pt x="23552" y="16434"/>
                  </a:lnTo>
                  <a:lnTo>
                    <a:pt x="23511" y="16678"/>
                  </a:lnTo>
                  <a:lnTo>
                    <a:pt x="23470" y="16881"/>
                  </a:lnTo>
                  <a:lnTo>
                    <a:pt x="23348" y="17125"/>
                  </a:lnTo>
                  <a:lnTo>
                    <a:pt x="23186" y="17329"/>
                  </a:lnTo>
                  <a:lnTo>
                    <a:pt x="23064" y="17410"/>
                  </a:lnTo>
                  <a:lnTo>
                    <a:pt x="22942" y="17451"/>
                  </a:lnTo>
                  <a:lnTo>
                    <a:pt x="22819" y="17491"/>
                  </a:lnTo>
                  <a:lnTo>
                    <a:pt x="22697" y="17491"/>
                  </a:lnTo>
                  <a:lnTo>
                    <a:pt x="22575" y="17451"/>
                  </a:lnTo>
                  <a:lnTo>
                    <a:pt x="22453" y="17410"/>
                  </a:lnTo>
                  <a:lnTo>
                    <a:pt x="22250" y="17247"/>
                  </a:lnTo>
                  <a:lnTo>
                    <a:pt x="22047" y="17003"/>
                  </a:lnTo>
                  <a:lnTo>
                    <a:pt x="21925" y="16800"/>
                  </a:lnTo>
                  <a:lnTo>
                    <a:pt x="20867" y="15132"/>
                  </a:lnTo>
                  <a:lnTo>
                    <a:pt x="20298" y="14359"/>
                  </a:lnTo>
                  <a:lnTo>
                    <a:pt x="19972" y="13993"/>
                  </a:lnTo>
                  <a:lnTo>
                    <a:pt x="19647" y="13627"/>
                  </a:lnTo>
                  <a:lnTo>
                    <a:pt x="19321" y="13342"/>
                  </a:lnTo>
                  <a:lnTo>
                    <a:pt x="18996" y="13098"/>
                  </a:lnTo>
                  <a:lnTo>
                    <a:pt x="18630" y="12895"/>
                  </a:lnTo>
                  <a:lnTo>
                    <a:pt x="18264" y="12732"/>
                  </a:lnTo>
                  <a:lnTo>
                    <a:pt x="17898" y="12569"/>
                  </a:lnTo>
                  <a:lnTo>
                    <a:pt x="17532" y="12407"/>
                  </a:lnTo>
                  <a:lnTo>
                    <a:pt x="16718" y="12203"/>
                  </a:lnTo>
                  <a:lnTo>
                    <a:pt x="16474" y="12122"/>
                  </a:lnTo>
                  <a:lnTo>
                    <a:pt x="16189" y="12081"/>
                  </a:lnTo>
                  <a:lnTo>
                    <a:pt x="15660" y="12041"/>
                  </a:lnTo>
                  <a:lnTo>
                    <a:pt x="15498" y="12041"/>
                  </a:lnTo>
                  <a:lnTo>
                    <a:pt x="14196" y="11919"/>
                  </a:lnTo>
                  <a:lnTo>
                    <a:pt x="14115" y="11959"/>
                  </a:lnTo>
                  <a:lnTo>
                    <a:pt x="14033" y="12000"/>
                  </a:lnTo>
                  <a:lnTo>
                    <a:pt x="12854" y="11919"/>
                  </a:lnTo>
                  <a:lnTo>
                    <a:pt x="11959" y="11837"/>
                  </a:lnTo>
                  <a:lnTo>
                    <a:pt x="11023" y="11797"/>
                  </a:lnTo>
                  <a:lnTo>
                    <a:pt x="9193" y="11675"/>
                  </a:lnTo>
                  <a:lnTo>
                    <a:pt x="8298" y="11634"/>
                  </a:lnTo>
                  <a:lnTo>
                    <a:pt x="7363" y="11634"/>
                  </a:lnTo>
                  <a:lnTo>
                    <a:pt x="6630" y="11675"/>
                  </a:lnTo>
                  <a:lnTo>
                    <a:pt x="5898" y="11797"/>
                  </a:lnTo>
                  <a:lnTo>
                    <a:pt x="5166" y="11959"/>
                  </a:lnTo>
                  <a:lnTo>
                    <a:pt x="4475" y="12163"/>
                  </a:lnTo>
                  <a:lnTo>
                    <a:pt x="3783" y="12488"/>
                  </a:lnTo>
                  <a:lnTo>
                    <a:pt x="3173" y="12854"/>
                  </a:lnTo>
                  <a:lnTo>
                    <a:pt x="2888" y="13098"/>
                  </a:lnTo>
                  <a:lnTo>
                    <a:pt x="2603" y="13342"/>
                  </a:lnTo>
                  <a:lnTo>
                    <a:pt x="2319" y="13586"/>
                  </a:lnTo>
                  <a:lnTo>
                    <a:pt x="2075" y="13871"/>
                  </a:lnTo>
                  <a:lnTo>
                    <a:pt x="1790" y="14237"/>
                  </a:lnTo>
                  <a:lnTo>
                    <a:pt x="1546" y="14603"/>
                  </a:lnTo>
                  <a:lnTo>
                    <a:pt x="1342" y="15010"/>
                  </a:lnTo>
                  <a:lnTo>
                    <a:pt x="1139" y="15417"/>
                  </a:lnTo>
                  <a:lnTo>
                    <a:pt x="814" y="16230"/>
                  </a:lnTo>
                  <a:lnTo>
                    <a:pt x="570" y="17084"/>
                  </a:lnTo>
                  <a:lnTo>
                    <a:pt x="366" y="17979"/>
                  </a:lnTo>
                  <a:lnTo>
                    <a:pt x="204" y="18834"/>
                  </a:lnTo>
                  <a:lnTo>
                    <a:pt x="0" y="20623"/>
                  </a:lnTo>
                  <a:lnTo>
                    <a:pt x="0" y="20705"/>
                  </a:lnTo>
                  <a:lnTo>
                    <a:pt x="41" y="20745"/>
                  </a:lnTo>
                  <a:lnTo>
                    <a:pt x="163" y="20786"/>
                  </a:lnTo>
                  <a:lnTo>
                    <a:pt x="163" y="20827"/>
                  </a:lnTo>
                  <a:lnTo>
                    <a:pt x="1587" y="20949"/>
                  </a:lnTo>
                  <a:lnTo>
                    <a:pt x="2970" y="21071"/>
                  </a:lnTo>
                  <a:lnTo>
                    <a:pt x="5736" y="21396"/>
                  </a:lnTo>
                  <a:lnTo>
                    <a:pt x="7118" y="21518"/>
                  </a:lnTo>
                  <a:lnTo>
                    <a:pt x="8501" y="21600"/>
                  </a:lnTo>
                  <a:lnTo>
                    <a:pt x="9884" y="21600"/>
                  </a:lnTo>
                  <a:lnTo>
                    <a:pt x="11308" y="21518"/>
                  </a:lnTo>
                  <a:lnTo>
                    <a:pt x="14278" y="21274"/>
                  </a:lnTo>
                  <a:lnTo>
                    <a:pt x="17288" y="21071"/>
                  </a:lnTo>
                  <a:lnTo>
                    <a:pt x="17613" y="21315"/>
                  </a:lnTo>
                  <a:lnTo>
                    <a:pt x="17979" y="21600"/>
                  </a:lnTo>
                  <a:lnTo>
                    <a:pt x="18711" y="22047"/>
                  </a:lnTo>
                  <a:lnTo>
                    <a:pt x="19525" y="22454"/>
                  </a:lnTo>
                  <a:lnTo>
                    <a:pt x="20379" y="22779"/>
                  </a:lnTo>
                  <a:lnTo>
                    <a:pt x="21233" y="23023"/>
                  </a:lnTo>
                  <a:lnTo>
                    <a:pt x="22087" y="23186"/>
                  </a:lnTo>
                  <a:lnTo>
                    <a:pt x="22982" y="23267"/>
                  </a:lnTo>
                  <a:lnTo>
                    <a:pt x="23836" y="23308"/>
                  </a:lnTo>
                  <a:lnTo>
                    <a:pt x="24325" y="23267"/>
                  </a:lnTo>
                  <a:lnTo>
                    <a:pt x="24813" y="23227"/>
                  </a:lnTo>
                  <a:lnTo>
                    <a:pt x="25301" y="23145"/>
                  </a:lnTo>
                  <a:lnTo>
                    <a:pt x="25789" y="23023"/>
                  </a:lnTo>
                  <a:lnTo>
                    <a:pt x="26236" y="22901"/>
                  </a:lnTo>
                  <a:lnTo>
                    <a:pt x="26684" y="22698"/>
                  </a:lnTo>
                  <a:lnTo>
                    <a:pt x="27131" y="22454"/>
                  </a:lnTo>
                  <a:lnTo>
                    <a:pt x="27538" y="22210"/>
                  </a:lnTo>
                  <a:lnTo>
                    <a:pt x="27904" y="21884"/>
                  </a:lnTo>
                  <a:lnTo>
                    <a:pt x="28229" y="21559"/>
                  </a:lnTo>
                  <a:lnTo>
                    <a:pt x="28514" y="21193"/>
                  </a:lnTo>
                  <a:lnTo>
                    <a:pt x="28799" y="20827"/>
                  </a:lnTo>
                  <a:lnTo>
                    <a:pt x="29002" y="20420"/>
                  </a:lnTo>
                  <a:lnTo>
                    <a:pt x="29206" y="19972"/>
                  </a:lnTo>
                  <a:lnTo>
                    <a:pt x="29368" y="19525"/>
                  </a:lnTo>
                  <a:lnTo>
                    <a:pt x="29490" y="19078"/>
                  </a:lnTo>
                  <a:lnTo>
                    <a:pt x="29612" y="18589"/>
                  </a:lnTo>
                  <a:lnTo>
                    <a:pt x="29694" y="18061"/>
                  </a:lnTo>
                  <a:lnTo>
                    <a:pt x="29775" y="17003"/>
                  </a:lnTo>
                  <a:lnTo>
                    <a:pt x="29856" y="15946"/>
                  </a:lnTo>
                  <a:lnTo>
                    <a:pt x="29856" y="14929"/>
                  </a:lnTo>
                  <a:lnTo>
                    <a:pt x="29856" y="13749"/>
                  </a:lnTo>
                  <a:lnTo>
                    <a:pt x="29775" y="12569"/>
                  </a:lnTo>
                  <a:lnTo>
                    <a:pt x="29694" y="11431"/>
                  </a:lnTo>
                  <a:lnTo>
                    <a:pt x="29572" y="10251"/>
                  </a:lnTo>
                  <a:lnTo>
                    <a:pt x="29409" y="9112"/>
                  </a:lnTo>
                  <a:lnTo>
                    <a:pt x="29246" y="7932"/>
                  </a:lnTo>
                  <a:lnTo>
                    <a:pt x="29002" y="6793"/>
                  </a:lnTo>
                  <a:lnTo>
                    <a:pt x="28758" y="5655"/>
                  </a:lnTo>
                  <a:lnTo>
                    <a:pt x="28433" y="4556"/>
                  </a:lnTo>
                  <a:lnTo>
                    <a:pt x="28107" y="3417"/>
                  </a:lnTo>
                  <a:lnTo>
                    <a:pt x="27741" y="2319"/>
                  </a:lnTo>
                  <a:lnTo>
                    <a:pt x="27375" y="1221"/>
                  </a:lnTo>
                  <a:lnTo>
                    <a:pt x="26928" y="163"/>
                  </a:lnTo>
                  <a:lnTo>
                    <a:pt x="26846" y="41"/>
                  </a:lnTo>
                  <a:lnTo>
                    <a:pt x="267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57"/>
            <p:cNvSpPr/>
            <p:nvPr/>
          </p:nvSpPr>
          <p:spPr>
            <a:xfrm>
              <a:off x="6149719" y="2271540"/>
              <a:ext cx="911627" cy="1037128"/>
            </a:xfrm>
            <a:custGeom>
              <a:rect b="b" l="l" r="r" t="t"/>
              <a:pathLst>
                <a:path extrusionOk="0" h="17817" w="15661">
                  <a:moveTo>
                    <a:pt x="733" y="0"/>
                  </a:moveTo>
                  <a:lnTo>
                    <a:pt x="570" y="285"/>
                  </a:lnTo>
                  <a:lnTo>
                    <a:pt x="448" y="570"/>
                  </a:lnTo>
                  <a:lnTo>
                    <a:pt x="285" y="1139"/>
                  </a:lnTo>
                  <a:lnTo>
                    <a:pt x="204" y="1749"/>
                  </a:lnTo>
                  <a:lnTo>
                    <a:pt x="163" y="2359"/>
                  </a:lnTo>
                  <a:lnTo>
                    <a:pt x="163" y="3580"/>
                  </a:lnTo>
                  <a:lnTo>
                    <a:pt x="123" y="4190"/>
                  </a:lnTo>
                  <a:lnTo>
                    <a:pt x="82" y="4800"/>
                  </a:lnTo>
                  <a:lnTo>
                    <a:pt x="1" y="5573"/>
                  </a:lnTo>
                  <a:lnTo>
                    <a:pt x="1" y="6346"/>
                  </a:lnTo>
                  <a:lnTo>
                    <a:pt x="82" y="7851"/>
                  </a:lnTo>
                  <a:lnTo>
                    <a:pt x="3173" y="8217"/>
                  </a:lnTo>
                  <a:lnTo>
                    <a:pt x="3539" y="8257"/>
                  </a:lnTo>
                  <a:lnTo>
                    <a:pt x="3702" y="8339"/>
                  </a:lnTo>
                  <a:lnTo>
                    <a:pt x="3865" y="8420"/>
                  </a:lnTo>
                  <a:lnTo>
                    <a:pt x="3946" y="8542"/>
                  </a:lnTo>
                  <a:lnTo>
                    <a:pt x="4028" y="8623"/>
                  </a:lnTo>
                  <a:lnTo>
                    <a:pt x="4109" y="8867"/>
                  </a:lnTo>
                  <a:lnTo>
                    <a:pt x="4150" y="9152"/>
                  </a:lnTo>
                  <a:lnTo>
                    <a:pt x="4150" y="9437"/>
                  </a:lnTo>
                  <a:lnTo>
                    <a:pt x="4109" y="9681"/>
                  </a:lnTo>
                  <a:lnTo>
                    <a:pt x="4068" y="9925"/>
                  </a:lnTo>
                  <a:lnTo>
                    <a:pt x="3987" y="10169"/>
                  </a:lnTo>
                  <a:lnTo>
                    <a:pt x="3906" y="10250"/>
                  </a:lnTo>
                  <a:lnTo>
                    <a:pt x="3784" y="10291"/>
                  </a:lnTo>
                  <a:lnTo>
                    <a:pt x="3662" y="10332"/>
                  </a:lnTo>
                  <a:lnTo>
                    <a:pt x="3539" y="10372"/>
                  </a:lnTo>
                  <a:lnTo>
                    <a:pt x="3255" y="10332"/>
                  </a:lnTo>
                  <a:lnTo>
                    <a:pt x="1668" y="10088"/>
                  </a:lnTo>
                  <a:lnTo>
                    <a:pt x="896" y="9966"/>
                  </a:lnTo>
                  <a:lnTo>
                    <a:pt x="123" y="9884"/>
                  </a:lnTo>
                  <a:lnTo>
                    <a:pt x="1" y="10413"/>
                  </a:lnTo>
                  <a:lnTo>
                    <a:pt x="1" y="10657"/>
                  </a:lnTo>
                  <a:lnTo>
                    <a:pt x="41" y="10861"/>
                  </a:lnTo>
                  <a:lnTo>
                    <a:pt x="41" y="11105"/>
                  </a:lnTo>
                  <a:lnTo>
                    <a:pt x="123" y="11308"/>
                  </a:lnTo>
                  <a:lnTo>
                    <a:pt x="326" y="11674"/>
                  </a:lnTo>
                  <a:lnTo>
                    <a:pt x="570" y="11999"/>
                  </a:lnTo>
                  <a:lnTo>
                    <a:pt x="896" y="12284"/>
                  </a:lnTo>
                  <a:lnTo>
                    <a:pt x="1302" y="12528"/>
                  </a:lnTo>
                  <a:lnTo>
                    <a:pt x="1750" y="12732"/>
                  </a:lnTo>
                  <a:lnTo>
                    <a:pt x="2401" y="12935"/>
                  </a:lnTo>
                  <a:lnTo>
                    <a:pt x="3051" y="13098"/>
                  </a:lnTo>
                  <a:lnTo>
                    <a:pt x="4353" y="13382"/>
                  </a:lnTo>
                  <a:lnTo>
                    <a:pt x="4353" y="13993"/>
                  </a:lnTo>
                  <a:lnTo>
                    <a:pt x="4353" y="15416"/>
                  </a:lnTo>
                  <a:lnTo>
                    <a:pt x="4353" y="17735"/>
                  </a:lnTo>
                  <a:lnTo>
                    <a:pt x="6305" y="17816"/>
                  </a:lnTo>
                  <a:lnTo>
                    <a:pt x="8217" y="17816"/>
                  </a:lnTo>
                  <a:lnTo>
                    <a:pt x="10170" y="17775"/>
                  </a:lnTo>
                  <a:lnTo>
                    <a:pt x="12081" y="17613"/>
                  </a:lnTo>
                  <a:lnTo>
                    <a:pt x="12244" y="16352"/>
                  </a:lnTo>
                  <a:lnTo>
                    <a:pt x="12529" y="13952"/>
                  </a:lnTo>
                  <a:lnTo>
                    <a:pt x="12854" y="10617"/>
                  </a:lnTo>
                  <a:lnTo>
                    <a:pt x="13505" y="10576"/>
                  </a:lnTo>
                  <a:lnTo>
                    <a:pt x="14197" y="10576"/>
                  </a:lnTo>
                  <a:lnTo>
                    <a:pt x="14522" y="10494"/>
                  </a:lnTo>
                  <a:lnTo>
                    <a:pt x="14807" y="10413"/>
                  </a:lnTo>
                  <a:lnTo>
                    <a:pt x="15092" y="10291"/>
                  </a:lnTo>
                  <a:lnTo>
                    <a:pt x="15336" y="10088"/>
                  </a:lnTo>
                  <a:lnTo>
                    <a:pt x="15458" y="9884"/>
                  </a:lnTo>
                  <a:lnTo>
                    <a:pt x="15580" y="9640"/>
                  </a:lnTo>
                  <a:lnTo>
                    <a:pt x="15620" y="9396"/>
                  </a:lnTo>
                  <a:lnTo>
                    <a:pt x="15661" y="9152"/>
                  </a:lnTo>
                  <a:lnTo>
                    <a:pt x="15661" y="8867"/>
                  </a:lnTo>
                  <a:lnTo>
                    <a:pt x="15620" y="8623"/>
                  </a:lnTo>
                  <a:lnTo>
                    <a:pt x="15539" y="8379"/>
                  </a:lnTo>
                  <a:lnTo>
                    <a:pt x="15417" y="8176"/>
                  </a:lnTo>
                  <a:lnTo>
                    <a:pt x="15254" y="7891"/>
                  </a:lnTo>
                  <a:lnTo>
                    <a:pt x="15051" y="7647"/>
                  </a:lnTo>
                  <a:lnTo>
                    <a:pt x="14807" y="7484"/>
                  </a:lnTo>
                  <a:lnTo>
                    <a:pt x="14563" y="7322"/>
                  </a:lnTo>
                  <a:lnTo>
                    <a:pt x="14319" y="7200"/>
                  </a:lnTo>
                  <a:lnTo>
                    <a:pt x="14034" y="7078"/>
                  </a:lnTo>
                  <a:lnTo>
                    <a:pt x="13424" y="6915"/>
                  </a:lnTo>
                  <a:lnTo>
                    <a:pt x="13627" y="5491"/>
                  </a:lnTo>
                  <a:lnTo>
                    <a:pt x="13790" y="4068"/>
                  </a:lnTo>
                  <a:lnTo>
                    <a:pt x="13871" y="3417"/>
                  </a:lnTo>
                  <a:lnTo>
                    <a:pt x="13993" y="2766"/>
                  </a:lnTo>
                  <a:lnTo>
                    <a:pt x="14075" y="2115"/>
                  </a:lnTo>
                  <a:lnTo>
                    <a:pt x="14115" y="1790"/>
                  </a:lnTo>
                  <a:lnTo>
                    <a:pt x="14075" y="1464"/>
                  </a:lnTo>
                  <a:lnTo>
                    <a:pt x="4109" y="366"/>
                  </a:lnTo>
                  <a:lnTo>
                    <a:pt x="73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57"/>
            <p:cNvSpPr/>
            <p:nvPr/>
          </p:nvSpPr>
          <p:spPr>
            <a:xfrm>
              <a:off x="6140231" y="2259665"/>
              <a:ext cx="932990" cy="1060819"/>
            </a:xfrm>
            <a:custGeom>
              <a:rect b="b" l="l" r="r" t="t"/>
              <a:pathLst>
                <a:path extrusionOk="0" h="18224" w="16028">
                  <a:moveTo>
                    <a:pt x="1016" y="380"/>
                  </a:moveTo>
                  <a:lnTo>
                    <a:pt x="4181" y="723"/>
                  </a:lnTo>
                  <a:lnTo>
                    <a:pt x="4181" y="723"/>
                  </a:lnTo>
                  <a:lnTo>
                    <a:pt x="4191" y="733"/>
                  </a:lnTo>
                  <a:lnTo>
                    <a:pt x="4272" y="733"/>
                  </a:lnTo>
                  <a:lnTo>
                    <a:pt x="14075" y="1813"/>
                  </a:lnTo>
                  <a:lnTo>
                    <a:pt x="14075" y="1813"/>
                  </a:lnTo>
                  <a:lnTo>
                    <a:pt x="14075" y="1994"/>
                  </a:lnTo>
                  <a:lnTo>
                    <a:pt x="14075" y="2319"/>
                  </a:lnTo>
                  <a:lnTo>
                    <a:pt x="13994" y="2970"/>
                  </a:lnTo>
                  <a:lnTo>
                    <a:pt x="13831" y="3580"/>
                  </a:lnTo>
                  <a:lnTo>
                    <a:pt x="13749" y="4231"/>
                  </a:lnTo>
                  <a:lnTo>
                    <a:pt x="13587" y="5655"/>
                  </a:lnTo>
                  <a:lnTo>
                    <a:pt x="13383" y="7078"/>
                  </a:lnTo>
                  <a:lnTo>
                    <a:pt x="13424" y="7241"/>
                  </a:lnTo>
                  <a:lnTo>
                    <a:pt x="13465" y="7282"/>
                  </a:lnTo>
                  <a:lnTo>
                    <a:pt x="13546" y="7322"/>
                  </a:lnTo>
                  <a:lnTo>
                    <a:pt x="13912" y="7404"/>
                  </a:lnTo>
                  <a:lnTo>
                    <a:pt x="14319" y="7526"/>
                  </a:lnTo>
                  <a:lnTo>
                    <a:pt x="14685" y="7688"/>
                  </a:lnTo>
                  <a:lnTo>
                    <a:pt x="15010" y="7932"/>
                  </a:lnTo>
                  <a:lnTo>
                    <a:pt x="15295" y="8258"/>
                  </a:lnTo>
                  <a:lnTo>
                    <a:pt x="15417" y="8421"/>
                  </a:lnTo>
                  <a:lnTo>
                    <a:pt x="15499" y="8624"/>
                  </a:lnTo>
                  <a:lnTo>
                    <a:pt x="15580" y="8787"/>
                  </a:lnTo>
                  <a:lnTo>
                    <a:pt x="15621" y="8990"/>
                  </a:lnTo>
                  <a:lnTo>
                    <a:pt x="15621" y="9234"/>
                  </a:lnTo>
                  <a:lnTo>
                    <a:pt x="15621" y="9438"/>
                  </a:lnTo>
                  <a:lnTo>
                    <a:pt x="15580" y="9682"/>
                  </a:lnTo>
                  <a:lnTo>
                    <a:pt x="15539" y="9885"/>
                  </a:lnTo>
                  <a:lnTo>
                    <a:pt x="15417" y="10048"/>
                  </a:lnTo>
                  <a:lnTo>
                    <a:pt x="15295" y="10170"/>
                  </a:lnTo>
                  <a:lnTo>
                    <a:pt x="15173" y="10292"/>
                  </a:lnTo>
                  <a:lnTo>
                    <a:pt x="15010" y="10373"/>
                  </a:lnTo>
                  <a:lnTo>
                    <a:pt x="14644" y="10495"/>
                  </a:lnTo>
                  <a:lnTo>
                    <a:pt x="14238" y="10576"/>
                  </a:lnTo>
                  <a:lnTo>
                    <a:pt x="13831" y="10617"/>
                  </a:lnTo>
                  <a:lnTo>
                    <a:pt x="13017" y="10658"/>
                  </a:lnTo>
                  <a:lnTo>
                    <a:pt x="12936" y="10658"/>
                  </a:lnTo>
                  <a:lnTo>
                    <a:pt x="12855" y="10739"/>
                  </a:lnTo>
                  <a:lnTo>
                    <a:pt x="12814" y="10821"/>
                  </a:lnTo>
                  <a:lnTo>
                    <a:pt x="12814" y="10902"/>
                  </a:lnTo>
                  <a:lnTo>
                    <a:pt x="12814" y="11024"/>
                  </a:lnTo>
                  <a:lnTo>
                    <a:pt x="12773" y="11512"/>
                  </a:lnTo>
                  <a:lnTo>
                    <a:pt x="12611" y="13098"/>
                  </a:lnTo>
                  <a:lnTo>
                    <a:pt x="12204" y="16759"/>
                  </a:lnTo>
                  <a:lnTo>
                    <a:pt x="12163" y="17288"/>
                  </a:lnTo>
                  <a:lnTo>
                    <a:pt x="12101" y="17663"/>
                  </a:lnTo>
                  <a:lnTo>
                    <a:pt x="12101" y="17663"/>
                  </a:lnTo>
                  <a:lnTo>
                    <a:pt x="10333" y="17776"/>
                  </a:lnTo>
                  <a:lnTo>
                    <a:pt x="8380" y="17857"/>
                  </a:lnTo>
                  <a:lnTo>
                    <a:pt x="6468" y="17817"/>
                  </a:lnTo>
                  <a:lnTo>
                    <a:pt x="4719" y="17744"/>
                  </a:lnTo>
                  <a:lnTo>
                    <a:pt x="4719" y="17744"/>
                  </a:lnTo>
                  <a:lnTo>
                    <a:pt x="4719" y="14603"/>
                  </a:lnTo>
                  <a:lnTo>
                    <a:pt x="4719" y="13871"/>
                  </a:lnTo>
                  <a:lnTo>
                    <a:pt x="4719" y="13668"/>
                  </a:lnTo>
                  <a:lnTo>
                    <a:pt x="4719" y="13546"/>
                  </a:lnTo>
                  <a:lnTo>
                    <a:pt x="4679" y="13464"/>
                  </a:lnTo>
                  <a:lnTo>
                    <a:pt x="4638" y="13424"/>
                  </a:lnTo>
                  <a:lnTo>
                    <a:pt x="4557" y="13383"/>
                  </a:lnTo>
                  <a:lnTo>
                    <a:pt x="4394" y="13342"/>
                  </a:lnTo>
                  <a:lnTo>
                    <a:pt x="4069" y="13302"/>
                  </a:lnTo>
                  <a:lnTo>
                    <a:pt x="3133" y="13098"/>
                  </a:lnTo>
                  <a:lnTo>
                    <a:pt x="2279" y="12854"/>
                  </a:lnTo>
                  <a:lnTo>
                    <a:pt x="1872" y="12732"/>
                  </a:lnTo>
                  <a:lnTo>
                    <a:pt x="1506" y="12529"/>
                  </a:lnTo>
                  <a:lnTo>
                    <a:pt x="1221" y="12326"/>
                  </a:lnTo>
                  <a:lnTo>
                    <a:pt x="937" y="12122"/>
                  </a:lnTo>
                  <a:lnTo>
                    <a:pt x="733" y="11878"/>
                  </a:lnTo>
                  <a:lnTo>
                    <a:pt x="530" y="11593"/>
                  </a:lnTo>
                  <a:lnTo>
                    <a:pt x="408" y="11268"/>
                  </a:lnTo>
                  <a:lnTo>
                    <a:pt x="367" y="10902"/>
                  </a:lnTo>
                  <a:lnTo>
                    <a:pt x="367" y="10536"/>
                  </a:lnTo>
                  <a:lnTo>
                    <a:pt x="419" y="10301"/>
                  </a:lnTo>
                  <a:lnTo>
                    <a:pt x="419" y="10301"/>
                  </a:lnTo>
                  <a:lnTo>
                    <a:pt x="855" y="10332"/>
                  </a:lnTo>
                  <a:lnTo>
                    <a:pt x="1425" y="10414"/>
                  </a:lnTo>
                  <a:lnTo>
                    <a:pt x="2564" y="10576"/>
                  </a:lnTo>
                  <a:lnTo>
                    <a:pt x="3092" y="10698"/>
                  </a:lnTo>
                  <a:lnTo>
                    <a:pt x="3621" y="10739"/>
                  </a:lnTo>
                  <a:lnTo>
                    <a:pt x="3825" y="10739"/>
                  </a:lnTo>
                  <a:lnTo>
                    <a:pt x="3987" y="10698"/>
                  </a:lnTo>
                  <a:lnTo>
                    <a:pt x="4150" y="10576"/>
                  </a:lnTo>
                  <a:lnTo>
                    <a:pt x="4313" y="10454"/>
                  </a:lnTo>
                  <a:lnTo>
                    <a:pt x="4394" y="10292"/>
                  </a:lnTo>
                  <a:lnTo>
                    <a:pt x="4435" y="10088"/>
                  </a:lnTo>
                  <a:lnTo>
                    <a:pt x="4475" y="9763"/>
                  </a:lnTo>
                  <a:lnTo>
                    <a:pt x="4475" y="9315"/>
                  </a:lnTo>
                  <a:lnTo>
                    <a:pt x="4475" y="9112"/>
                  </a:lnTo>
                  <a:lnTo>
                    <a:pt x="4394" y="8909"/>
                  </a:lnTo>
                  <a:lnTo>
                    <a:pt x="4313" y="8705"/>
                  </a:lnTo>
                  <a:lnTo>
                    <a:pt x="4150" y="8543"/>
                  </a:lnTo>
                  <a:lnTo>
                    <a:pt x="3987" y="8421"/>
                  </a:lnTo>
                  <a:lnTo>
                    <a:pt x="3784" y="8339"/>
                  </a:lnTo>
                  <a:lnTo>
                    <a:pt x="3377" y="8217"/>
                  </a:lnTo>
                  <a:lnTo>
                    <a:pt x="2930" y="8177"/>
                  </a:lnTo>
                  <a:lnTo>
                    <a:pt x="402" y="7908"/>
                  </a:lnTo>
                  <a:lnTo>
                    <a:pt x="402" y="7908"/>
                  </a:lnTo>
                  <a:lnTo>
                    <a:pt x="367" y="6997"/>
                  </a:lnTo>
                  <a:lnTo>
                    <a:pt x="367" y="5899"/>
                  </a:lnTo>
                  <a:lnTo>
                    <a:pt x="448" y="4922"/>
                  </a:lnTo>
                  <a:lnTo>
                    <a:pt x="489" y="3946"/>
                  </a:lnTo>
                  <a:lnTo>
                    <a:pt x="489" y="3011"/>
                  </a:lnTo>
                  <a:lnTo>
                    <a:pt x="530" y="2075"/>
                  </a:lnTo>
                  <a:lnTo>
                    <a:pt x="611" y="1628"/>
                  </a:lnTo>
                  <a:lnTo>
                    <a:pt x="692" y="1140"/>
                  </a:lnTo>
                  <a:lnTo>
                    <a:pt x="855" y="733"/>
                  </a:lnTo>
                  <a:lnTo>
                    <a:pt x="1016" y="380"/>
                  </a:lnTo>
                  <a:close/>
                  <a:moveTo>
                    <a:pt x="896" y="1"/>
                  </a:moveTo>
                  <a:lnTo>
                    <a:pt x="814" y="41"/>
                  </a:lnTo>
                  <a:lnTo>
                    <a:pt x="733" y="82"/>
                  </a:lnTo>
                  <a:lnTo>
                    <a:pt x="530" y="529"/>
                  </a:lnTo>
                  <a:lnTo>
                    <a:pt x="367" y="977"/>
                  </a:lnTo>
                  <a:lnTo>
                    <a:pt x="245" y="1424"/>
                  </a:lnTo>
                  <a:lnTo>
                    <a:pt x="164" y="1912"/>
                  </a:lnTo>
                  <a:lnTo>
                    <a:pt x="123" y="2360"/>
                  </a:lnTo>
                  <a:lnTo>
                    <a:pt x="123" y="2848"/>
                  </a:lnTo>
                  <a:lnTo>
                    <a:pt x="123" y="3784"/>
                  </a:lnTo>
                  <a:lnTo>
                    <a:pt x="123" y="4312"/>
                  </a:lnTo>
                  <a:lnTo>
                    <a:pt x="82" y="4800"/>
                  </a:lnTo>
                  <a:lnTo>
                    <a:pt x="1" y="5817"/>
                  </a:lnTo>
                  <a:lnTo>
                    <a:pt x="1" y="6956"/>
                  </a:lnTo>
                  <a:lnTo>
                    <a:pt x="42" y="8055"/>
                  </a:lnTo>
                  <a:lnTo>
                    <a:pt x="82" y="8136"/>
                  </a:lnTo>
                  <a:lnTo>
                    <a:pt x="123" y="8217"/>
                  </a:lnTo>
                  <a:lnTo>
                    <a:pt x="245" y="8258"/>
                  </a:lnTo>
                  <a:lnTo>
                    <a:pt x="2686" y="8543"/>
                  </a:lnTo>
                  <a:lnTo>
                    <a:pt x="3296" y="8583"/>
                  </a:lnTo>
                  <a:lnTo>
                    <a:pt x="3580" y="8624"/>
                  </a:lnTo>
                  <a:lnTo>
                    <a:pt x="3825" y="8746"/>
                  </a:lnTo>
                  <a:lnTo>
                    <a:pt x="3947" y="8827"/>
                  </a:lnTo>
                  <a:lnTo>
                    <a:pt x="3987" y="8909"/>
                  </a:lnTo>
                  <a:lnTo>
                    <a:pt x="4109" y="9153"/>
                  </a:lnTo>
                  <a:lnTo>
                    <a:pt x="4109" y="9397"/>
                  </a:lnTo>
                  <a:lnTo>
                    <a:pt x="4109" y="9641"/>
                  </a:lnTo>
                  <a:lnTo>
                    <a:pt x="4109" y="9844"/>
                  </a:lnTo>
                  <a:lnTo>
                    <a:pt x="4069" y="10048"/>
                  </a:lnTo>
                  <a:lnTo>
                    <a:pt x="3987" y="10251"/>
                  </a:lnTo>
                  <a:lnTo>
                    <a:pt x="3947" y="10292"/>
                  </a:lnTo>
                  <a:lnTo>
                    <a:pt x="3825" y="10373"/>
                  </a:lnTo>
                  <a:lnTo>
                    <a:pt x="3540" y="10373"/>
                  </a:lnTo>
                  <a:lnTo>
                    <a:pt x="3214" y="10332"/>
                  </a:lnTo>
                  <a:lnTo>
                    <a:pt x="2604" y="10210"/>
                  </a:lnTo>
                  <a:lnTo>
                    <a:pt x="1425" y="10048"/>
                  </a:lnTo>
                  <a:lnTo>
                    <a:pt x="855" y="9966"/>
                  </a:lnTo>
                  <a:lnTo>
                    <a:pt x="286" y="9926"/>
                  </a:lnTo>
                  <a:lnTo>
                    <a:pt x="164" y="9966"/>
                  </a:lnTo>
                  <a:lnTo>
                    <a:pt x="82" y="10048"/>
                  </a:lnTo>
                  <a:lnTo>
                    <a:pt x="42" y="10373"/>
                  </a:lnTo>
                  <a:lnTo>
                    <a:pt x="1" y="10658"/>
                  </a:lnTo>
                  <a:lnTo>
                    <a:pt x="1" y="10983"/>
                  </a:lnTo>
                  <a:lnTo>
                    <a:pt x="42" y="11268"/>
                  </a:lnTo>
                  <a:lnTo>
                    <a:pt x="123" y="11553"/>
                  </a:lnTo>
                  <a:lnTo>
                    <a:pt x="245" y="11837"/>
                  </a:lnTo>
                  <a:lnTo>
                    <a:pt x="408" y="12081"/>
                  </a:lnTo>
                  <a:lnTo>
                    <a:pt x="611" y="12326"/>
                  </a:lnTo>
                  <a:lnTo>
                    <a:pt x="937" y="12610"/>
                  </a:lnTo>
                  <a:lnTo>
                    <a:pt x="1262" y="12814"/>
                  </a:lnTo>
                  <a:lnTo>
                    <a:pt x="1587" y="12976"/>
                  </a:lnTo>
                  <a:lnTo>
                    <a:pt x="1953" y="13139"/>
                  </a:lnTo>
                  <a:lnTo>
                    <a:pt x="2686" y="13383"/>
                  </a:lnTo>
                  <a:lnTo>
                    <a:pt x="3458" y="13546"/>
                  </a:lnTo>
                  <a:lnTo>
                    <a:pt x="3947" y="13668"/>
                  </a:lnTo>
                  <a:lnTo>
                    <a:pt x="4231" y="13709"/>
                  </a:lnTo>
                  <a:lnTo>
                    <a:pt x="4394" y="13749"/>
                  </a:lnTo>
                  <a:lnTo>
                    <a:pt x="4353" y="13749"/>
                  </a:lnTo>
                  <a:lnTo>
                    <a:pt x="4353" y="14319"/>
                  </a:lnTo>
                  <a:lnTo>
                    <a:pt x="4353" y="16352"/>
                  </a:lnTo>
                  <a:lnTo>
                    <a:pt x="4313" y="17939"/>
                  </a:lnTo>
                  <a:lnTo>
                    <a:pt x="4353" y="17979"/>
                  </a:lnTo>
                  <a:lnTo>
                    <a:pt x="4394" y="18061"/>
                  </a:lnTo>
                  <a:lnTo>
                    <a:pt x="4435" y="18102"/>
                  </a:lnTo>
                  <a:lnTo>
                    <a:pt x="4516" y="18102"/>
                  </a:lnTo>
                  <a:lnTo>
                    <a:pt x="6468" y="18224"/>
                  </a:lnTo>
                  <a:lnTo>
                    <a:pt x="8380" y="18224"/>
                  </a:lnTo>
                  <a:lnTo>
                    <a:pt x="10333" y="18142"/>
                  </a:lnTo>
                  <a:lnTo>
                    <a:pt x="12244" y="18020"/>
                  </a:lnTo>
                  <a:lnTo>
                    <a:pt x="12367" y="17979"/>
                  </a:lnTo>
                  <a:lnTo>
                    <a:pt x="12407" y="17939"/>
                  </a:lnTo>
                  <a:lnTo>
                    <a:pt x="12448" y="17857"/>
                  </a:lnTo>
                  <a:lnTo>
                    <a:pt x="12529" y="17207"/>
                  </a:lnTo>
                  <a:lnTo>
                    <a:pt x="12611" y="16556"/>
                  </a:lnTo>
                  <a:lnTo>
                    <a:pt x="12733" y="15254"/>
                  </a:lnTo>
                  <a:lnTo>
                    <a:pt x="13139" y="11593"/>
                  </a:lnTo>
                  <a:lnTo>
                    <a:pt x="13180" y="11024"/>
                  </a:lnTo>
                  <a:lnTo>
                    <a:pt x="13180" y="11017"/>
                  </a:lnTo>
                  <a:lnTo>
                    <a:pt x="13180" y="11017"/>
                  </a:lnTo>
                  <a:lnTo>
                    <a:pt x="13994" y="10983"/>
                  </a:lnTo>
                  <a:lnTo>
                    <a:pt x="14482" y="10943"/>
                  </a:lnTo>
                  <a:lnTo>
                    <a:pt x="14929" y="10821"/>
                  </a:lnTo>
                  <a:lnTo>
                    <a:pt x="15173" y="10739"/>
                  </a:lnTo>
                  <a:lnTo>
                    <a:pt x="15336" y="10617"/>
                  </a:lnTo>
                  <a:lnTo>
                    <a:pt x="15539" y="10495"/>
                  </a:lnTo>
                  <a:lnTo>
                    <a:pt x="15661" y="10332"/>
                  </a:lnTo>
                  <a:lnTo>
                    <a:pt x="15783" y="10129"/>
                  </a:lnTo>
                  <a:lnTo>
                    <a:pt x="15905" y="9926"/>
                  </a:lnTo>
                  <a:lnTo>
                    <a:pt x="15946" y="9722"/>
                  </a:lnTo>
                  <a:lnTo>
                    <a:pt x="15987" y="9519"/>
                  </a:lnTo>
                  <a:lnTo>
                    <a:pt x="16027" y="9275"/>
                  </a:lnTo>
                  <a:lnTo>
                    <a:pt x="15987" y="9031"/>
                  </a:lnTo>
                  <a:lnTo>
                    <a:pt x="15946" y="8787"/>
                  </a:lnTo>
                  <a:lnTo>
                    <a:pt x="15865" y="8543"/>
                  </a:lnTo>
                  <a:lnTo>
                    <a:pt x="15783" y="8339"/>
                  </a:lnTo>
                  <a:lnTo>
                    <a:pt x="15661" y="8136"/>
                  </a:lnTo>
                  <a:lnTo>
                    <a:pt x="15499" y="7932"/>
                  </a:lnTo>
                  <a:lnTo>
                    <a:pt x="15336" y="7770"/>
                  </a:lnTo>
                  <a:lnTo>
                    <a:pt x="15173" y="7607"/>
                  </a:lnTo>
                  <a:lnTo>
                    <a:pt x="14970" y="7444"/>
                  </a:lnTo>
                  <a:lnTo>
                    <a:pt x="14563" y="7241"/>
                  </a:lnTo>
                  <a:lnTo>
                    <a:pt x="14075" y="7078"/>
                  </a:lnTo>
                  <a:lnTo>
                    <a:pt x="13778" y="6997"/>
                  </a:lnTo>
                  <a:lnTo>
                    <a:pt x="13778" y="6997"/>
                  </a:lnTo>
                  <a:lnTo>
                    <a:pt x="13953" y="5777"/>
                  </a:lnTo>
                  <a:lnTo>
                    <a:pt x="14116" y="4312"/>
                  </a:lnTo>
                  <a:lnTo>
                    <a:pt x="14197" y="3662"/>
                  </a:lnTo>
                  <a:lnTo>
                    <a:pt x="14360" y="3011"/>
                  </a:lnTo>
                  <a:lnTo>
                    <a:pt x="14441" y="2319"/>
                  </a:lnTo>
                  <a:lnTo>
                    <a:pt x="14441" y="1994"/>
                  </a:lnTo>
                  <a:lnTo>
                    <a:pt x="14441" y="1668"/>
                  </a:lnTo>
                  <a:lnTo>
                    <a:pt x="14400" y="1587"/>
                  </a:lnTo>
                  <a:lnTo>
                    <a:pt x="14400" y="1546"/>
                  </a:lnTo>
                  <a:lnTo>
                    <a:pt x="14238" y="1465"/>
                  </a:lnTo>
                  <a:lnTo>
                    <a:pt x="4272" y="367"/>
                  </a:lnTo>
                  <a:lnTo>
                    <a:pt x="89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57"/>
            <p:cNvSpPr/>
            <p:nvPr/>
          </p:nvSpPr>
          <p:spPr>
            <a:xfrm>
              <a:off x="6478838" y="3254124"/>
              <a:ext cx="116071" cy="546999"/>
            </a:xfrm>
            <a:custGeom>
              <a:rect b="b" l="l" r="r" t="t"/>
              <a:pathLst>
                <a:path extrusionOk="0" h="9397" w="1994">
                  <a:moveTo>
                    <a:pt x="1709" y="1"/>
                  </a:moveTo>
                  <a:lnTo>
                    <a:pt x="1668" y="41"/>
                  </a:lnTo>
                  <a:lnTo>
                    <a:pt x="1628" y="123"/>
                  </a:lnTo>
                  <a:lnTo>
                    <a:pt x="1262" y="1221"/>
                  </a:lnTo>
                  <a:lnTo>
                    <a:pt x="936" y="2319"/>
                  </a:lnTo>
                  <a:lnTo>
                    <a:pt x="651" y="3458"/>
                  </a:lnTo>
                  <a:lnTo>
                    <a:pt x="407" y="4597"/>
                  </a:lnTo>
                  <a:lnTo>
                    <a:pt x="245" y="5736"/>
                  </a:lnTo>
                  <a:lnTo>
                    <a:pt x="123" y="6875"/>
                  </a:lnTo>
                  <a:lnTo>
                    <a:pt x="41" y="8054"/>
                  </a:lnTo>
                  <a:lnTo>
                    <a:pt x="1" y="9193"/>
                  </a:lnTo>
                  <a:lnTo>
                    <a:pt x="1" y="9275"/>
                  </a:lnTo>
                  <a:lnTo>
                    <a:pt x="41" y="9356"/>
                  </a:lnTo>
                  <a:lnTo>
                    <a:pt x="123" y="9356"/>
                  </a:lnTo>
                  <a:lnTo>
                    <a:pt x="163" y="9397"/>
                  </a:lnTo>
                  <a:lnTo>
                    <a:pt x="245" y="9356"/>
                  </a:lnTo>
                  <a:lnTo>
                    <a:pt x="326" y="9356"/>
                  </a:lnTo>
                  <a:lnTo>
                    <a:pt x="367" y="9275"/>
                  </a:lnTo>
                  <a:lnTo>
                    <a:pt x="367" y="9193"/>
                  </a:lnTo>
                  <a:lnTo>
                    <a:pt x="407" y="8054"/>
                  </a:lnTo>
                  <a:lnTo>
                    <a:pt x="489" y="6916"/>
                  </a:lnTo>
                  <a:lnTo>
                    <a:pt x="611" y="5777"/>
                  </a:lnTo>
                  <a:lnTo>
                    <a:pt x="814" y="4638"/>
                  </a:lnTo>
                  <a:lnTo>
                    <a:pt x="1018" y="3499"/>
                  </a:lnTo>
                  <a:lnTo>
                    <a:pt x="1302" y="2401"/>
                  </a:lnTo>
                  <a:lnTo>
                    <a:pt x="1628" y="1302"/>
                  </a:lnTo>
                  <a:lnTo>
                    <a:pt x="1994" y="204"/>
                  </a:lnTo>
                  <a:lnTo>
                    <a:pt x="1994" y="123"/>
                  </a:lnTo>
                  <a:lnTo>
                    <a:pt x="1953" y="41"/>
                  </a:lnTo>
                  <a:lnTo>
                    <a:pt x="191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57"/>
            <p:cNvSpPr/>
            <p:nvPr/>
          </p:nvSpPr>
          <p:spPr>
            <a:xfrm>
              <a:off x="5583860" y="3370137"/>
              <a:ext cx="322018" cy="73461"/>
            </a:xfrm>
            <a:custGeom>
              <a:rect b="b" l="l" r="r" t="t"/>
              <a:pathLst>
                <a:path extrusionOk="0" h="1262" w="5532">
                  <a:moveTo>
                    <a:pt x="163" y="1"/>
                  </a:moveTo>
                  <a:lnTo>
                    <a:pt x="81" y="41"/>
                  </a:lnTo>
                  <a:lnTo>
                    <a:pt x="41" y="82"/>
                  </a:lnTo>
                  <a:lnTo>
                    <a:pt x="0" y="163"/>
                  </a:lnTo>
                  <a:lnTo>
                    <a:pt x="0" y="204"/>
                  </a:lnTo>
                  <a:lnTo>
                    <a:pt x="0" y="285"/>
                  </a:lnTo>
                  <a:lnTo>
                    <a:pt x="41" y="326"/>
                  </a:lnTo>
                  <a:lnTo>
                    <a:pt x="122" y="367"/>
                  </a:lnTo>
                  <a:lnTo>
                    <a:pt x="1424" y="652"/>
                  </a:lnTo>
                  <a:lnTo>
                    <a:pt x="2725" y="896"/>
                  </a:lnTo>
                  <a:lnTo>
                    <a:pt x="4027" y="1099"/>
                  </a:lnTo>
                  <a:lnTo>
                    <a:pt x="5369" y="1262"/>
                  </a:lnTo>
                  <a:lnTo>
                    <a:pt x="5451" y="1221"/>
                  </a:lnTo>
                  <a:lnTo>
                    <a:pt x="5491" y="1180"/>
                  </a:lnTo>
                  <a:lnTo>
                    <a:pt x="5532" y="1140"/>
                  </a:lnTo>
                  <a:lnTo>
                    <a:pt x="5532" y="1058"/>
                  </a:lnTo>
                  <a:lnTo>
                    <a:pt x="5491" y="936"/>
                  </a:lnTo>
                  <a:lnTo>
                    <a:pt x="5451" y="896"/>
                  </a:lnTo>
                  <a:lnTo>
                    <a:pt x="5369" y="855"/>
                  </a:lnTo>
                  <a:lnTo>
                    <a:pt x="4068" y="733"/>
                  </a:lnTo>
                  <a:lnTo>
                    <a:pt x="2766" y="530"/>
                  </a:lnTo>
                  <a:lnTo>
                    <a:pt x="1505" y="285"/>
                  </a:lnTo>
                  <a:lnTo>
                    <a:pt x="20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57"/>
            <p:cNvSpPr/>
            <p:nvPr/>
          </p:nvSpPr>
          <p:spPr>
            <a:xfrm>
              <a:off x="7286269" y="2647984"/>
              <a:ext cx="322076" cy="73461"/>
            </a:xfrm>
            <a:custGeom>
              <a:rect b="b" l="l" r="r" t="t"/>
              <a:pathLst>
                <a:path extrusionOk="0" h="1262" w="5533">
                  <a:moveTo>
                    <a:pt x="5288" y="1"/>
                  </a:moveTo>
                  <a:lnTo>
                    <a:pt x="4027" y="285"/>
                  </a:lnTo>
                  <a:lnTo>
                    <a:pt x="2766" y="529"/>
                  </a:lnTo>
                  <a:lnTo>
                    <a:pt x="1465" y="733"/>
                  </a:lnTo>
                  <a:lnTo>
                    <a:pt x="163" y="895"/>
                  </a:lnTo>
                  <a:lnTo>
                    <a:pt x="122" y="895"/>
                  </a:lnTo>
                  <a:lnTo>
                    <a:pt x="41" y="936"/>
                  </a:lnTo>
                  <a:lnTo>
                    <a:pt x="0" y="1099"/>
                  </a:lnTo>
                  <a:lnTo>
                    <a:pt x="0" y="1139"/>
                  </a:lnTo>
                  <a:lnTo>
                    <a:pt x="41" y="1221"/>
                  </a:lnTo>
                  <a:lnTo>
                    <a:pt x="82" y="1221"/>
                  </a:lnTo>
                  <a:lnTo>
                    <a:pt x="163" y="1261"/>
                  </a:lnTo>
                  <a:lnTo>
                    <a:pt x="1505" y="1099"/>
                  </a:lnTo>
                  <a:lnTo>
                    <a:pt x="2807" y="895"/>
                  </a:lnTo>
                  <a:lnTo>
                    <a:pt x="4109" y="651"/>
                  </a:lnTo>
                  <a:lnTo>
                    <a:pt x="5410" y="367"/>
                  </a:lnTo>
                  <a:lnTo>
                    <a:pt x="5491" y="326"/>
                  </a:lnTo>
                  <a:lnTo>
                    <a:pt x="5532" y="285"/>
                  </a:lnTo>
                  <a:lnTo>
                    <a:pt x="5532" y="204"/>
                  </a:lnTo>
                  <a:lnTo>
                    <a:pt x="5532" y="123"/>
                  </a:lnTo>
                  <a:lnTo>
                    <a:pt x="5491" y="82"/>
                  </a:lnTo>
                  <a:lnTo>
                    <a:pt x="5451" y="41"/>
                  </a:lnTo>
                  <a:lnTo>
                    <a:pt x="536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57"/>
            <p:cNvSpPr/>
            <p:nvPr/>
          </p:nvSpPr>
          <p:spPr>
            <a:xfrm>
              <a:off x="6845852" y="2335454"/>
              <a:ext cx="184759" cy="362299"/>
            </a:xfrm>
            <a:custGeom>
              <a:rect b="b" l="l" r="r" t="t"/>
              <a:pathLst>
                <a:path extrusionOk="0" h="6224" w="3174">
                  <a:moveTo>
                    <a:pt x="163" y="0"/>
                  </a:moveTo>
                  <a:lnTo>
                    <a:pt x="82" y="41"/>
                  </a:lnTo>
                  <a:lnTo>
                    <a:pt x="41" y="122"/>
                  </a:lnTo>
                  <a:lnTo>
                    <a:pt x="0" y="610"/>
                  </a:lnTo>
                  <a:lnTo>
                    <a:pt x="0" y="1099"/>
                  </a:lnTo>
                  <a:lnTo>
                    <a:pt x="41" y="1587"/>
                  </a:lnTo>
                  <a:lnTo>
                    <a:pt x="82" y="2075"/>
                  </a:lnTo>
                  <a:lnTo>
                    <a:pt x="245" y="3051"/>
                  </a:lnTo>
                  <a:lnTo>
                    <a:pt x="326" y="3580"/>
                  </a:lnTo>
                  <a:lnTo>
                    <a:pt x="367" y="4068"/>
                  </a:lnTo>
                  <a:lnTo>
                    <a:pt x="407" y="4637"/>
                  </a:lnTo>
                  <a:lnTo>
                    <a:pt x="529" y="5248"/>
                  </a:lnTo>
                  <a:lnTo>
                    <a:pt x="611" y="5532"/>
                  </a:lnTo>
                  <a:lnTo>
                    <a:pt x="733" y="5776"/>
                  </a:lnTo>
                  <a:lnTo>
                    <a:pt x="936" y="6020"/>
                  </a:lnTo>
                  <a:lnTo>
                    <a:pt x="1017" y="6102"/>
                  </a:lnTo>
                  <a:lnTo>
                    <a:pt x="1180" y="6183"/>
                  </a:lnTo>
                  <a:lnTo>
                    <a:pt x="1383" y="6224"/>
                  </a:lnTo>
                  <a:lnTo>
                    <a:pt x="1587" y="6224"/>
                  </a:lnTo>
                  <a:lnTo>
                    <a:pt x="1750" y="6142"/>
                  </a:lnTo>
                  <a:lnTo>
                    <a:pt x="1912" y="6020"/>
                  </a:lnTo>
                  <a:lnTo>
                    <a:pt x="2034" y="5858"/>
                  </a:lnTo>
                  <a:lnTo>
                    <a:pt x="2116" y="5695"/>
                  </a:lnTo>
                  <a:lnTo>
                    <a:pt x="2278" y="5329"/>
                  </a:lnTo>
                  <a:lnTo>
                    <a:pt x="2604" y="4231"/>
                  </a:lnTo>
                  <a:lnTo>
                    <a:pt x="2848" y="3092"/>
                  </a:lnTo>
                  <a:lnTo>
                    <a:pt x="3051" y="1790"/>
                  </a:lnTo>
                  <a:lnTo>
                    <a:pt x="3173" y="488"/>
                  </a:lnTo>
                  <a:lnTo>
                    <a:pt x="3173" y="448"/>
                  </a:lnTo>
                  <a:lnTo>
                    <a:pt x="3133" y="366"/>
                  </a:lnTo>
                  <a:lnTo>
                    <a:pt x="3051" y="326"/>
                  </a:lnTo>
                  <a:lnTo>
                    <a:pt x="3010" y="326"/>
                  </a:lnTo>
                  <a:lnTo>
                    <a:pt x="2319" y="285"/>
                  </a:lnTo>
                  <a:lnTo>
                    <a:pt x="1627" y="204"/>
                  </a:lnTo>
                  <a:lnTo>
                    <a:pt x="2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57"/>
            <p:cNvSpPr/>
            <p:nvPr/>
          </p:nvSpPr>
          <p:spPr>
            <a:xfrm>
              <a:off x="6474123" y="2399369"/>
              <a:ext cx="127887" cy="49770"/>
            </a:xfrm>
            <a:custGeom>
              <a:rect b="b" l="l" r="r" t="t"/>
              <a:pathLst>
                <a:path extrusionOk="0" h="855" w="2197">
                  <a:moveTo>
                    <a:pt x="1505" y="1"/>
                  </a:moveTo>
                  <a:lnTo>
                    <a:pt x="1017" y="123"/>
                  </a:lnTo>
                  <a:lnTo>
                    <a:pt x="529" y="285"/>
                  </a:lnTo>
                  <a:lnTo>
                    <a:pt x="82" y="529"/>
                  </a:lnTo>
                  <a:lnTo>
                    <a:pt x="0" y="570"/>
                  </a:lnTo>
                  <a:lnTo>
                    <a:pt x="0" y="651"/>
                  </a:lnTo>
                  <a:lnTo>
                    <a:pt x="0" y="692"/>
                  </a:lnTo>
                  <a:lnTo>
                    <a:pt x="0" y="773"/>
                  </a:lnTo>
                  <a:lnTo>
                    <a:pt x="41" y="814"/>
                  </a:lnTo>
                  <a:lnTo>
                    <a:pt x="122" y="855"/>
                  </a:lnTo>
                  <a:lnTo>
                    <a:pt x="244" y="855"/>
                  </a:lnTo>
                  <a:lnTo>
                    <a:pt x="692" y="611"/>
                  </a:lnTo>
                  <a:lnTo>
                    <a:pt x="1099" y="489"/>
                  </a:lnTo>
                  <a:lnTo>
                    <a:pt x="1546" y="367"/>
                  </a:lnTo>
                  <a:lnTo>
                    <a:pt x="2115" y="367"/>
                  </a:lnTo>
                  <a:lnTo>
                    <a:pt x="2156" y="326"/>
                  </a:lnTo>
                  <a:lnTo>
                    <a:pt x="2197" y="245"/>
                  </a:lnTo>
                  <a:lnTo>
                    <a:pt x="2197" y="163"/>
                  </a:lnTo>
                  <a:lnTo>
                    <a:pt x="2197" y="123"/>
                  </a:lnTo>
                  <a:lnTo>
                    <a:pt x="2156" y="41"/>
                  </a:lnTo>
                  <a:lnTo>
                    <a:pt x="21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57"/>
            <p:cNvSpPr/>
            <p:nvPr/>
          </p:nvSpPr>
          <p:spPr>
            <a:xfrm>
              <a:off x="6493042" y="2465670"/>
              <a:ext cx="28465" cy="28465"/>
            </a:xfrm>
            <a:custGeom>
              <a:rect b="b" l="l" r="r" t="t"/>
              <a:pathLst>
                <a:path extrusionOk="0" h="489" w="489">
                  <a:moveTo>
                    <a:pt x="245" y="0"/>
                  </a:moveTo>
                  <a:lnTo>
                    <a:pt x="163" y="41"/>
                  </a:lnTo>
                  <a:lnTo>
                    <a:pt x="82" y="82"/>
                  </a:lnTo>
                  <a:lnTo>
                    <a:pt x="41" y="163"/>
                  </a:lnTo>
                  <a:lnTo>
                    <a:pt x="1" y="245"/>
                  </a:lnTo>
                  <a:lnTo>
                    <a:pt x="41" y="326"/>
                  </a:lnTo>
                  <a:lnTo>
                    <a:pt x="82" y="407"/>
                  </a:lnTo>
                  <a:lnTo>
                    <a:pt x="163" y="489"/>
                  </a:lnTo>
                  <a:lnTo>
                    <a:pt x="367" y="489"/>
                  </a:lnTo>
                  <a:lnTo>
                    <a:pt x="448" y="407"/>
                  </a:lnTo>
                  <a:lnTo>
                    <a:pt x="489" y="326"/>
                  </a:lnTo>
                  <a:lnTo>
                    <a:pt x="489" y="245"/>
                  </a:lnTo>
                  <a:lnTo>
                    <a:pt x="489" y="163"/>
                  </a:lnTo>
                  <a:lnTo>
                    <a:pt x="448" y="82"/>
                  </a:lnTo>
                  <a:lnTo>
                    <a:pt x="367" y="41"/>
                  </a:lnTo>
                  <a:lnTo>
                    <a:pt x="24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57"/>
            <p:cNvSpPr/>
            <p:nvPr/>
          </p:nvSpPr>
          <p:spPr>
            <a:xfrm>
              <a:off x="6216020" y="2349657"/>
              <a:ext cx="92379" cy="78176"/>
            </a:xfrm>
            <a:custGeom>
              <a:rect b="b" l="l" r="r" t="t"/>
              <a:pathLst>
                <a:path extrusionOk="0" h="1343" w="1587">
                  <a:moveTo>
                    <a:pt x="163" y="0"/>
                  </a:moveTo>
                  <a:lnTo>
                    <a:pt x="123" y="41"/>
                  </a:lnTo>
                  <a:lnTo>
                    <a:pt x="41" y="82"/>
                  </a:lnTo>
                  <a:lnTo>
                    <a:pt x="41" y="122"/>
                  </a:lnTo>
                  <a:lnTo>
                    <a:pt x="1" y="204"/>
                  </a:lnTo>
                  <a:lnTo>
                    <a:pt x="41" y="285"/>
                  </a:lnTo>
                  <a:lnTo>
                    <a:pt x="163" y="366"/>
                  </a:lnTo>
                  <a:lnTo>
                    <a:pt x="204" y="366"/>
                  </a:lnTo>
                  <a:lnTo>
                    <a:pt x="204" y="407"/>
                  </a:lnTo>
                  <a:lnTo>
                    <a:pt x="285" y="448"/>
                  </a:lnTo>
                  <a:lnTo>
                    <a:pt x="489" y="529"/>
                  </a:lnTo>
                  <a:lnTo>
                    <a:pt x="611" y="610"/>
                  </a:lnTo>
                  <a:lnTo>
                    <a:pt x="692" y="692"/>
                  </a:lnTo>
                  <a:lnTo>
                    <a:pt x="733" y="692"/>
                  </a:lnTo>
                  <a:lnTo>
                    <a:pt x="733" y="733"/>
                  </a:lnTo>
                  <a:lnTo>
                    <a:pt x="1017" y="977"/>
                  </a:lnTo>
                  <a:lnTo>
                    <a:pt x="1221" y="1261"/>
                  </a:lnTo>
                  <a:lnTo>
                    <a:pt x="1302" y="1302"/>
                  </a:lnTo>
                  <a:lnTo>
                    <a:pt x="1343" y="1343"/>
                  </a:lnTo>
                  <a:lnTo>
                    <a:pt x="1506" y="1343"/>
                  </a:lnTo>
                  <a:lnTo>
                    <a:pt x="1546" y="1261"/>
                  </a:lnTo>
                  <a:lnTo>
                    <a:pt x="1587" y="1221"/>
                  </a:lnTo>
                  <a:lnTo>
                    <a:pt x="1587" y="1139"/>
                  </a:lnTo>
                  <a:lnTo>
                    <a:pt x="1546" y="1058"/>
                  </a:lnTo>
                  <a:lnTo>
                    <a:pt x="1302" y="733"/>
                  </a:lnTo>
                  <a:lnTo>
                    <a:pt x="977" y="448"/>
                  </a:lnTo>
                  <a:lnTo>
                    <a:pt x="651" y="204"/>
                  </a:lnTo>
                  <a:lnTo>
                    <a:pt x="24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57"/>
            <p:cNvSpPr/>
            <p:nvPr/>
          </p:nvSpPr>
          <p:spPr>
            <a:xfrm>
              <a:off x="6251528" y="2451467"/>
              <a:ext cx="28465" cy="28465"/>
            </a:xfrm>
            <a:custGeom>
              <a:rect b="b" l="l" r="r" t="t"/>
              <a:pathLst>
                <a:path extrusionOk="0" h="489" w="489">
                  <a:moveTo>
                    <a:pt x="245" y="0"/>
                  </a:moveTo>
                  <a:lnTo>
                    <a:pt x="163" y="41"/>
                  </a:lnTo>
                  <a:lnTo>
                    <a:pt x="82" y="82"/>
                  </a:lnTo>
                  <a:lnTo>
                    <a:pt x="41" y="163"/>
                  </a:lnTo>
                  <a:lnTo>
                    <a:pt x="1" y="244"/>
                  </a:lnTo>
                  <a:lnTo>
                    <a:pt x="41" y="367"/>
                  </a:lnTo>
                  <a:lnTo>
                    <a:pt x="82" y="407"/>
                  </a:lnTo>
                  <a:lnTo>
                    <a:pt x="163" y="489"/>
                  </a:lnTo>
                  <a:lnTo>
                    <a:pt x="367" y="489"/>
                  </a:lnTo>
                  <a:lnTo>
                    <a:pt x="448" y="407"/>
                  </a:lnTo>
                  <a:lnTo>
                    <a:pt x="489" y="367"/>
                  </a:lnTo>
                  <a:lnTo>
                    <a:pt x="489" y="244"/>
                  </a:lnTo>
                  <a:lnTo>
                    <a:pt x="489" y="163"/>
                  </a:lnTo>
                  <a:lnTo>
                    <a:pt x="448" y="82"/>
                  </a:lnTo>
                  <a:lnTo>
                    <a:pt x="367" y="41"/>
                  </a:lnTo>
                  <a:lnTo>
                    <a:pt x="24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57"/>
            <p:cNvSpPr/>
            <p:nvPr/>
          </p:nvSpPr>
          <p:spPr>
            <a:xfrm>
              <a:off x="6272833" y="2536686"/>
              <a:ext cx="80563" cy="137376"/>
            </a:xfrm>
            <a:custGeom>
              <a:rect b="b" l="l" r="r" t="t"/>
              <a:pathLst>
                <a:path extrusionOk="0" h="2360" w="1384">
                  <a:moveTo>
                    <a:pt x="774" y="1"/>
                  </a:moveTo>
                  <a:lnTo>
                    <a:pt x="733" y="82"/>
                  </a:lnTo>
                  <a:lnTo>
                    <a:pt x="326" y="855"/>
                  </a:lnTo>
                  <a:lnTo>
                    <a:pt x="164" y="1262"/>
                  </a:lnTo>
                  <a:lnTo>
                    <a:pt x="82" y="1465"/>
                  </a:lnTo>
                  <a:lnTo>
                    <a:pt x="1" y="1668"/>
                  </a:lnTo>
                  <a:lnTo>
                    <a:pt x="1" y="1872"/>
                  </a:lnTo>
                  <a:lnTo>
                    <a:pt x="41" y="2075"/>
                  </a:lnTo>
                  <a:lnTo>
                    <a:pt x="123" y="2238"/>
                  </a:lnTo>
                  <a:lnTo>
                    <a:pt x="286" y="2319"/>
                  </a:lnTo>
                  <a:lnTo>
                    <a:pt x="448" y="2360"/>
                  </a:lnTo>
                  <a:lnTo>
                    <a:pt x="652" y="2360"/>
                  </a:lnTo>
                  <a:lnTo>
                    <a:pt x="814" y="2319"/>
                  </a:lnTo>
                  <a:lnTo>
                    <a:pt x="936" y="2238"/>
                  </a:lnTo>
                  <a:lnTo>
                    <a:pt x="1099" y="2075"/>
                  </a:lnTo>
                  <a:lnTo>
                    <a:pt x="1221" y="1913"/>
                  </a:lnTo>
                  <a:lnTo>
                    <a:pt x="1384" y="1506"/>
                  </a:lnTo>
                  <a:lnTo>
                    <a:pt x="1384" y="1424"/>
                  </a:lnTo>
                  <a:lnTo>
                    <a:pt x="1343" y="1343"/>
                  </a:lnTo>
                  <a:lnTo>
                    <a:pt x="1302" y="1302"/>
                  </a:lnTo>
                  <a:lnTo>
                    <a:pt x="1262" y="1262"/>
                  </a:lnTo>
                  <a:lnTo>
                    <a:pt x="1180" y="1262"/>
                  </a:lnTo>
                  <a:lnTo>
                    <a:pt x="1099" y="1302"/>
                  </a:lnTo>
                  <a:lnTo>
                    <a:pt x="1058" y="1343"/>
                  </a:lnTo>
                  <a:lnTo>
                    <a:pt x="1018" y="1384"/>
                  </a:lnTo>
                  <a:lnTo>
                    <a:pt x="896" y="1709"/>
                  </a:lnTo>
                  <a:lnTo>
                    <a:pt x="814" y="1872"/>
                  </a:lnTo>
                  <a:lnTo>
                    <a:pt x="692" y="1953"/>
                  </a:lnTo>
                  <a:lnTo>
                    <a:pt x="570" y="1994"/>
                  </a:lnTo>
                  <a:lnTo>
                    <a:pt x="489" y="1994"/>
                  </a:lnTo>
                  <a:lnTo>
                    <a:pt x="408" y="1953"/>
                  </a:lnTo>
                  <a:lnTo>
                    <a:pt x="367" y="1872"/>
                  </a:lnTo>
                  <a:lnTo>
                    <a:pt x="408" y="1668"/>
                  </a:lnTo>
                  <a:lnTo>
                    <a:pt x="448" y="1506"/>
                  </a:lnTo>
                  <a:lnTo>
                    <a:pt x="652" y="1099"/>
                  </a:lnTo>
                  <a:lnTo>
                    <a:pt x="1058" y="285"/>
                  </a:lnTo>
                  <a:lnTo>
                    <a:pt x="1099" y="204"/>
                  </a:lnTo>
                  <a:lnTo>
                    <a:pt x="1058" y="123"/>
                  </a:lnTo>
                  <a:lnTo>
                    <a:pt x="1058" y="41"/>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57"/>
            <p:cNvSpPr/>
            <p:nvPr/>
          </p:nvSpPr>
          <p:spPr>
            <a:xfrm>
              <a:off x="6594851" y="1994460"/>
              <a:ext cx="246345" cy="265263"/>
            </a:xfrm>
            <a:custGeom>
              <a:rect b="b" l="l" r="r" t="t"/>
              <a:pathLst>
                <a:path extrusionOk="0" h="4557" w="4232">
                  <a:moveTo>
                    <a:pt x="2482" y="1"/>
                  </a:moveTo>
                  <a:lnTo>
                    <a:pt x="408" y="123"/>
                  </a:lnTo>
                  <a:lnTo>
                    <a:pt x="326" y="164"/>
                  </a:lnTo>
                  <a:lnTo>
                    <a:pt x="245" y="245"/>
                  </a:lnTo>
                  <a:lnTo>
                    <a:pt x="204" y="326"/>
                  </a:lnTo>
                  <a:lnTo>
                    <a:pt x="286" y="448"/>
                  </a:lnTo>
                  <a:lnTo>
                    <a:pt x="936" y="977"/>
                  </a:lnTo>
                  <a:lnTo>
                    <a:pt x="1546" y="1547"/>
                  </a:lnTo>
                  <a:lnTo>
                    <a:pt x="163" y="1831"/>
                  </a:lnTo>
                  <a:lnTo>
                    <a:pt x="82" y="1913"/>
                  </a:lnTo>
                  <a:lnTo>
                    <a:pt x="41" y="1994"/>
                  </a:lnTo>
                  <a:lnTo>
                    <a:pt x="1" y="2075"/>
                  </a:lnTo>
                  <a:lnTo>
                    <a:pt x="82" y="2157"/>
                  </a:lnTo>
                  <a:lnTo>
                    <a:pt x="936" y="2848"/>
                  </a:lnTo>
                  <a:lnTo>
                    <a:pt x="1791" y="3458"/>
                  </a:lnTo>
                  <a:lnTo>
                    <a:pt x="2726" y="4028"/>
                  </a:lnTo>
                  <a:lnTo>
                    <a:pt x="3662" y="4557"/>
                  </a:lnTo>
                  <a:lnTo>
                    <a:pt x="3784" y="4557"/>
                  </a:lnTo>
                  <a:lnTo>
                    <a:pt x="3906" y="4516"/>
                  </a:lnTo>
                  <a:lnTo>
                    <a:pt x="3946" y="4394"/>
                  </a:lnTo>
                  <a:lnTo>
                    <a:pt x="3946" y="4272"/>
                  </a:lnTo>
                  <a:lnTo>
                    <a:pt x="3458" y="3418"/>
                  </a:lnTo>
                  <a:lnTo>
                    <a:pt x="2889" y="2564"/>
                  </a:lnTo>
                  <a:lnTo>
                    <a:pt x="4109" y="2360"/>
                  </a:lnTo>
                  <a:lnTo>
                    <a:pt x="4190" y="2319"/>
                  </a:lnTo>
                  <a:lnTo>
                    <a:pt x="4231" y="2238"/>
                  </a:lnTo>
                  <a:lnTo>
                    <a:pt x="4231" y="2116"/>
                  </a:lnTo>
                  <a:lnTo>
                    <a:pt x="4190" y="2035"/>
                  </a:lnTo>
                  <a:lnTo>
                    <a:pt x="3133" y="814"/>
                  </a:lnTo>
                  <a:lnTo>
                    <a:pt x="2929" y="611"/>
                  </a:lnTo>
                  <a:lnTo>
                    <a:pt x="2767" y="367"/>
                  </a:lnTo>
                  <a:lnTo>
                    <a:pt x="2604" y="82"/>
                  </a:lnTo>
                  <a:lnTo>
                    <a:pt x="256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57"/>
            <p:cNvSpPr/>
            <p:nvPr/>
          </p:nvSpPr>
          <p:spPr>
            <a:xfrm>
              <a:off x="6301240" y="1677215"/>
              <a:ext cx="734086" cy="400194"/>
            </a:xfrm>
            <a:custGeom>
              <a:rect b="b" l="l" r="r" t="t"/>
              <a:pathLst>
                <a:path extrusionOk="0" h="6875" w="12611">
                  <a:moveTo>
                    <a:pt x="7729" y="0"/>
                  </a:moveTo>
                  <a:lnTo>
                    <a:pt x="7323" y="82"/>
                  </a:lnTo>
                  <a:lnTo>
                    <a:pt x="6916" y="204"/>
                  </a:lnTo>
                  <a:lnTo>
                    <a:pt x="6550" y="407"/>
                  </a:lnTo>
                  <a:lnTo>
                    <a:pt x="6224" y="651"/>
                  </a:lnTo>
                  <a:lnTo>
                    <a:pt x="5940" y="977"/>
                  </a:lnTo>
                  <a:lnTo>
                    <a:pt x="5777" y="1261"/>
                  </a:lnTo>
                  <a:lnTo>
                    <a:pt x="5655" y="1587"/>
                  </a:lnTo>
                  <a:lnTo>
                    <a:pt x="5574" y="1871"/>
                  </a:lnTo>
                  <a:lnTo>
                    <a:pt x="5533" y="2197"/>
                  </a:lnTo>
                  <a:lnTo>
                    <a:pt x="5248" y="1993"/>
                  </a:lnTo>
                  <a:lnTo>
                    <a:pt x="4923" y="1790"/>
                  </a:lnTo>
                  <a:lnTo>
                    <a:pt x="4597" y="1668"/>
                  </a:lnTo>
                  <a:lnTo>
                    <a:pt x="4231" y="1587"/>
                  </a:lnTo>
                  <a:lnTo>
                    <a:pt x="3865" y="1587"/>
                  </a:lnTo>
                  <a:lnTo>
                    <a:pt x="3499" y="1627"/>
                  </a:lnTo>
                  <a:lnTo>
                    <a:pt x="3174" y="1749"/>
                  </a:lnTo>
                  <a:lnTo>
                    <a:pt x="2848" y="1912"/>
                  </a:lnTo>
                  <a:lnTo>
                    <a:pt x="2808" y="1953"/>
                  </a:lnTo>
                  <a:lnTo>
                    <a:pt x="2604" y="2156"/>
                  </a:lnTo>
                  <a:lnTo>
                    <a:pt x="2401" y="2441"/>
                  </a:lnTo>
                  <a:lnTo>
                    <a:pt x="2279" y="2726"/>
                  </a:lnTo>
                  <a:lnTo>
                    <a:pt x="2197" y="3051"/>
                  </a:lnTo>
                  <a:lnTo>
                    <a:pt x="2197" y="3376"/>
                  </a:lnTo>
                  <a:lnTo>
                    <a:pt x="2238" y="3702"/>
                  </a:lnTo>
                  <a:lnTo>
                    <a:pt x="2319" y="4027"/>
                  </a:lnTo>
                  <a:lnTo>
                    <a:pt x="2482" y="4312"/>
                  </a:lnTo>
                  <a:lnTo>
                    <a:pt x="2035" y="4271"/>
                  </a:lnTo>
                  <a:lnTo>
                    <a:pt x="1587" y="4271"/>
                  </a:lnTo>
                  <a:lnTo>
                    <a:pt x="1181" y="4312"/>
                  </a:lnTo>
                  <a:lnTo>
                    <a:pt x="977" y="4393"/>
                  </a:lnTo>
                  <a:lnTo>
                    <a:pt x="774" y="4475"/>
                  </a:lnTo>
                  <a:lnTo>
                    <a:pt x="611" y="4597"/>
                  </a:lnTo>
                  <a:lnTo>
                    <a:pt x="448" y="4719"/>
                  </a:lnTo>
                  <a:lnTo>
                    <a:pt x="326" y="4881"/>
                  </a:lnTo>
                  <a:lnTo>
                    <a:pt x="204" y="5085"/>
                  </a:lnTo>
                  <a:lnTo>
                    <a:pt x="82" y="5248"/>
                  </a:lnTo>
                  <a:lnTo>
                    <a:pt x="42" y="5451"/>
                  </a:lnTo>
                  <a:lnTo>
                    <a:pt x="1" y="5654"/>
                  </a:lnTo>
                  <a:lnTo>
                    <a:pt x="42" y="5858"/>
                  </a:lnTo>
                  <a:lnTo>
                    <a:pt x="82" y="6102"/>
                  </a:lnTo>
                  <a:lnTo>
                    <a:pt x="164" y="6264"/>
                  </a:lnTo>
                  <a:lnTo>
                    <a:pt x="286" y="6427"/>
                  </a:lnTo>
                  <a:lnTo>
                    <a:pt x="448" y="6549"/>
                  </a:lnTo>
                  <a:lnTo>
                    <a:pt x="652" y="6671"/>
                  </a:lnTo>
                  <a:lnTo>
                    <a:pt x="855" y="6753"/>
                  </a:lnTo>
                  <a:lnTo>
                    <a:pt x="1262" y="6834"/>
                  </a:lnTo>
                  <a:lnTo>
                    <a:pt x="1872" y="6875"/>
                  </a:lnTo>
                  <a:lnTo>
                    <a:pt x="2482" y="6875"/>
                  </a:lnTo>
                  <a:lnTo>
                    <a:pt x="3662" y="6834"/>
                  </a:lnTo>
                  <a:lnTo>
                    <a:pt x="4963" y="6753"/>
                  </a:lnTo>
                  <a:lnTo>
                    <a:pt x="6265" y="6631"/>
                  </a:lnTo>
                  <a:lnTo>
                    <a:pt x="7567" y="6509"/>
                  </a:lnTo>
                  <a:lnTo>
                    <a:pt x="8868" y="6346"/>
                  </a:lnTo>
                  <a:lnTo>
                    <a:pt x="10129" y="6142"/>
                  </a:lnTo>
                  <a:lnTo>
                    <a:pt x="10739" y="6020"/>
                  </a:lnTo>
                  <a:lnTo>
                    <a:pt x="11390" y="5898"/>
                  </a:lnTo>
                  <a:lnTo>
                    <a:pt x="11797" y="5736"/>
                  </a:lnTo>
                  <a:lnTo>
                    <a:pt x="12000" y="5654"/>
                  </a:lnTo>
                  <a:lnTo>
                    <a:pt x="12163" y="5532"/>
                  </a:lnTo>
                  <a:lnTo>
                    <a:pt x="12326" y="5370"/>
                  </a:lnTo>
                  <a:lnTo>
                    <a:pt x="12448" y="5207"/>
                  </a:lnTo>
                  <a:lnTo>
                    <a:pt x="12529" y="5003"/>
                  </a:lnTo>
                  <a:lnTo>
                    <a:pt x="12570" y="4759"/>
                  </a:lnTo>
                  <a:lnTo>
                    <a:pt x="12611" y="4556"/>
                  </a:lnTo>
                  <a:lnTo>
                    <a:pt x="12570" y="4312"/>
                  </a:lnTo>
                  <a:lnTo>
                    <a:pt x="12529" y="4068"/>
                  </a:lnTo>
                  <a:lnTo>
                    <a:pt x="12448" y="3865"/>
                  </a:lnTo>
                  <a:lnTo>
                    <a:pt x="12326" y="3661"/>
                  </a:lnTo>
                  <a:lnTo>
                    <a:pt x="12204" y="3458"/>
                  </a:lnTo>
                  <a:lnTo>
                    <a:pt x="12041" y="3295"/>
                  </a:lnTo>
                  <a:lnTo>
                    <a:pt x="11838" y="3173"/>
                  </a:lnTo>
                  <a:lnTo>
                    <a:pt x="11634" y="3010"/>
                  </a:lnTo>
                  <a:lnTo>
                    <a:pt x="11390" y="2929"/>
                  </a:lnTo>
                  <a:lnTo>
                    <a:pt x="11146" y="2848"/>
                  </a:lnTo>
                  <a:lnTo>
                    <a:pt x="10902" y="2807"/>
                  </a:lnTo>
                  <a:lnTo>
                    <a:pt x="10414" y="2807"/>
                  </a:lnTo>
                  <a:lnTo>
                    <a:pt x="9885" y="2888"/>
                  </a:lnTo>
                  <a:lnTo>
                    <a:pt x="9967" y="2522"/>
                  </a:lnTo>
                  <a:lnTo>
                    <a:pt x="9967" y="2156"/>
                  </a:lnTo>
                  <a:lnTo>
                    <a:pt x="9885" y="1790"/>
                  </a:lnTo>
                  <a:lnTo>
                    <a:pt x="9804" y="1465"/>
                  </a:lnTo>
                  <a:lnTo>
                    <a:pt x="9641" y="1139"/>
                  </a:lnTo>
                  <a:lnTo>
                    <a:pt x="9438" y="814"/>
                  </a:lnTo>
                  <a:lnTo>
                    <a:pt x="9194" y="570"/>
                  </a:lnTo>
                  <a:lnTo>
                    <a:pt x="8909" y="326"/>
                  </a:lnTo>
                  <a:lnTo>
                    <a:pt x="8502" y="163"/>
                  </a:lnTo>
                  <a:lnTo>
                    <a:pt x="8136" y="41"/>
                  </a:lnTo>
                  <a:lnTo>
                    <a:pt x="77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57"/>
            <p:cNvSpPr/>
            <p:nvPr/>
          </p:nvSpPr>
          <p:spPr>
            <a:xfrm>
              <a:off x="6746430" y="1738743"/>
              <a:ext cx="73403" cy="85336"/>
            </a:xfrm>
            <a:custGeom>
              <a:rect b="b" l="l" r="r" t="t"/>
              <a:pathLst>
                <a:path extrusionOk="0" h="1466" w="1261">
                  <a:moveTo>
                    <a:pt x="203" y="1"/>
                  </a:moveTo>
                  <a:lnTo>
                    <a:pt x="41" y="42"/>
                  </a:lnTo>
                  <a:lnTo>
                    <a:pt x="0" y="123"/>
                  </a:lnTo>
                  <a:lnTo>
                    <a:pt x="0" y="204"/>
                  </a:lnTo>
                  <a:lnTo>
                    <a:pt x="0" y="245"/>
                  </a:lnTo>
                  <a:lnTo>
                    <a:pt x="41" y="326"/>
                  </a:lnTo>
                  <a:lnTo>
                    <a:pt x="122" y="367"/>
                  </a:lnTo>
                  <a:lnTo>
                    <a:pt x="366" y="367"/>
                  </a:lnTo>
                  <a:lnTo>
                    <a:pt x="447" y="408"/>
                  </a:lnTo>
                  <a:lnTo>
                    <a:pt x="529" y="408"/>
                  </a:lnTo>
                  <a:lnTo>
                    <a:pt x="529" y="448"/>
                  </a:lnTo>
                  <a:lnTo>
                    <a:pt x="570" y="448"/>
                  </a:lnTo>
                  <a:lnTo>
                    <a:pt x="610" y="489"/>
                  </a:lnTo>
                  <a:lnTo>
                    <a:pt x="651" y="489"/>
                  </a:lnTo>
                  <a:lnTo>
                    <a:pt x="692" y="570"/>
                  </a:lnTo>
                  <a:lnTo>
                    <a:pt x="732" y="570"/>
                  </a:lnTo>
                  <a:lnTo>
                    <a:pt x="732" y="611"/>
                  </a:lnTo>
                  <a:lnTo>
                    <a:pt x="814" y="692"/>
                  </a:lnTo>
                  <a:lnTo>
                    <a:pt x="814" y="733"/>
                  </a:lnTo>
                  <a:lnTo>
                    <a:pt x="895" y="896"/>
                  </a:lnTo>
                  <a:lnTo>
                    <a:pt x="895" y="936"/>
                  </a:lnTo>
                  <a:lnTo>
                    <a:pt x="895" y="977"/>
                  </a:lnTo>
                  <a:lnTo>
                    <a:pt x="854" y="1058"/>
                  </a:lnTo>
                  <a:lnTo>
                    <a:pt x="854" y="1099"/>
                  </a:lnTo>
                  <a:lnTo>
                    <a:pt x="854" y="1140"/>
                  </a:lnTo>
                  <a:lnTo>
                    <a:pt x="814" y="1221"/>
                  </a:lnTo>
                  <a:lnTo>
                    <a:pt x="814" y="1303"/>
                  </a:lnTo>
                  <a:lnTo>
                    <a:pt x="854" y="1384"/>
                  </a:lnTo>
                  <a:lnTo>
                    <a:pt x="895" y="1425"/>
                  </a:lnTo>
                  <a:lnTo>
                    <a:pt x="976" y="1465"/>
                  </a:lnTo>
                  <a:lnTo>
                    <a:pt x="1017" y="1465"/>
                  </a:lnTo>
                  <a:lnTo>
                    <a:pt x="1098" y="1425"/>
                  </a:lnTo>
                  <a:lnTo>
                    <a:pt x="1180" y="1343"/>
                  </a:lnTo>
                  <a:lnTo>
                    <a:pt x="1261" y="1099"/>
                  </a:lnTo>
                  <a:lnTo>
                    <a:pt x="1220" y="855"/>
                  </a:lnTo>
                  <a:lnTo>
                    <a:pt x="1180" y="611"/>
                  </a:lnTo>
                  <a:lnTo>
                    <a:pt x="1058" y="408"/>
                  </a:lnTo>
                  <a:lnTo>
                    <a:pt x="895" y="204"/>
                  </a:lnTo>
                  <a:lnTo>
                    <a:pt x="692" y="82"/>
                  </a:lnTo>
                  <a:lnTo>
                    <a:pt x="4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57"/>
            <p:cNvSpPr/>
            <p:nvPr/>
          </p:nvSpPr>
          <p:spPr>
            <a:xfrm>
              <a:off x="6786653" y="1842939"/>
              <a:ext cx="21363" cy="23750"/>
            </a:xfrm>
            <a:custGeom>
              <a:rect b="b" l="l" r="r" t="t"/>
              <a:pathLst>
                <a:path extrusionOk="0" h="408" w="367">
                  <a:moveTo>
                    <a:pt x="163" y="1"/>
                  </a:moveTo>
                  <a:lnTo>
                    <a:pt x="82" y="41"/>
                  </a:lnTo>
                  <a:lnTo>
                    <a:pt x="41" y="82"/>
                  </a:lnTo>
                  <a:lnTo>
                    <a:pt x="1" y="123"/>
                  </a:lnTo>
                  <a:lnTo>
                    <a:pt x="1" y="204"/>
                  </a:lnTo>
                  <a:lnTo>
                    <a:pt x="1" y="285"/>
                  </a:lnTo>
                  <a:lnTo>
                    <a:pt x="41" y="326"/>
                  </a:lnTo>
                  <a:lnTo>
                    <a:pt x="82" y="367"/>
                  </a:lnTo>
                  <a:lnTo>
                    <a:pt x="163" y="407"/>
                  </a:lnTo>
                  <a:lnTo>
                    <a:pt x="245" y="367"/>
                  </a:lnTo>
                  <a:lnTo>
                    <a:pt x="285" y="326"/>
                  </a:lnTo>
                  <a:lnTo>
                    <a:pt x="326" y="285"/>
                  </a:lnTo>
                  <a:lnTo>
                    <a:pt x="367" y="204"/>
                  </a:lnTo>
                  <a:lnTo>
                    <a:pt x="326" y="123"/>
                  </a:lnTo>
                  <a:lnTo>
                    <a:pt x="285" y="82"/>
                  </a:lnTo>
                  <a:lnTo>
                    <a:pt x="245" y="41"/>
                  </a:lnTo>
                  <a:lnTo>
                    <a:pt x="1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57"/>
            <p:cNvSpPr/>
            <p:nvPr/>
          </p:nvSpPr>
          <p:spPr>
            <a:xfrm>
              <a:off x="6393619" y="3211515"/>
              <a:ext cx="478312" cy="215493"/>
            </a:xfrm>
            <a:custGeom>
              <a:rect b="b" l="l" r="r" t="t"/>
              <a:pathLst>
                <a:path extrusionOk="0" h="3702" w="8217">
                  <a:moveTo>
                    <a:pt x="122" y="0"/>
                  </a:moveTo>
                  <a:lnTo>
                    <a:pt x="82" y="41"/>
                  </a:lnTo>
                  <a:lnTo>
                    <a:pt x="41" y="82"/>
                  </a:lnTo>
                  <a:lnTo>
                    <a:pt x="41" y="163"/>
                  </a:lnTo>
                  <a:lnTo>
                    <a:pt x="0" y="3051"/>
                  </a:lnTo>
                  <a:lnTo>
                    <a:pt x="41" y="3133"/>
                  </a:lnTo>
                  <a:lnTo>
                    <a:pt x="122" y="3214"/>
                  </a:lnTo>
                  <a:lnTo>
                    <a:pt x="244" y="3214"/>
                  </a:lnTo>
                  <a:lnTo>
                    <a:pt x="326" y="3173"/>
                  </a:lnTo>
                  <a:lnTo>
                    <a:pt x="2197" y="1668"/>
                  </a:lnTo>
                  <a:lnTo>
                    <a:pt x="2685" y="1302"/>
                  </a:lnTo>
                  <a:lnTo>
                    <a:pt x="2929" y="1099"/>
                  </a:lnTo>
                  <a:lnTo>
                    <a:pt x="3092" y="1058"/>
                  </a:lnTo>
                  <a:lnTo>
                    <a:pt x="3214" y="1017"/>
                  </a:lnTo>
                  <a:lnTo>
                    <a:pt x="3376" y="1017"/>
                  </a:lnTo>
                  <a:lnTo>
                    <a:pt x="3498" y="1058"/>
                  </a:lnTo>
                  <a:lnTo>
                    <a:pt x="3743" y="1221"/>
                  </a:lnTo>
                  <a:lnTo>
                    <a:pt x="4190" y="1587"/>
                  </a:lnTo>
                  <a:lnTo>
                    <a:pt x="6020" y="3133"/>
                  </a:lnTo>
                  <a:lnTo>
                    <a:pt x="6386" y="3377"/>
                  </a:lnTo>
                  <a:lnTo>
                    <a:pt x="6549" y="3539"/>
                  </a:lnTo>
                  <a:lnTo>
                    <a:pt x="6753" y="3621"/>
                  </a:lnTo>
                  <a:lnTo>
                    <a:pt x="6956" y="3702"/>
                  </a:lnTo>
                  <a:lnTo>
                    <a:pt x="7159" y="3702"/>
                  </a:lnTo>
                  <a:lnTo>
                    <a:pt x="7363" y="3621"/>
                  </a:lnTo>
                  <a:lnTo>
                    <a:pt x="7525" y="3417"/>
                  </a:lnTo>
                  <a:lnTo>
                    <a:pt x="7647" y="3173"/>
                  </a:lnTo>
                  <a:lnTo>
                    <a:pt x="7729" y="2888"/>
                  </a:lnTo>
                  <a:lnTo>
                    <a:pt x="7851" y="2319"/>
                  </a:lnTo>
                  <a:lnTo>
                    <a:pt x="8217" y="936"/>
                  </a:lnTo>
                  <a:lnTo>
                    <a:pt x="8217" y="895"/>
                  </a:lnTo>
                  <a:lnTo>
                    <a:pt x="8176" y="814"/>
                  </a:lnTo>
                  <a:lnTo>
                    <a:pt x="8136" y="773"/>
                  </a:lnTo>
                  <a:lnTo>
                    <a:pt x="8054" y="733"/>
                  </a:lnTo>
                  <a:lnTo>
                    <a:pt x="7932" y="733"/>
                  </a:lnTo>
                  <a:lnTo>
                    <a:pt x="7891" y="773"/>
                  </a:lnTo>
                  <a:lnTo>
                    <a:pt x="7851" y="855"/>
                  </a:lnTo>
                  <a:lnTo>
                    <a:pt x="7566" y="2034"/>
                  </a:lnTo>
                  <a:lnTo>
                    <a:pt x="7444" y="2563"/>
                  </a:lnTo>
                  <a:lnTo>
                    <a:pt x="7281" y="3092"/>
                  </a:lnTo>
                  <a:lnTo>
                    <a:pt x="7200" y="3214"/>
                  </a:lnTo>
                  <a:lnTo>
                    <a:pt x="7119" y="3295"/>
                  </a:lnTo>
                  <a:lnTo>
                    <a:pt x="6875" y="3295"/>
                  </a:lnTo>
                  <a:lnTo>
                    <a:pt x="6631" y="3133"/>
                  </a:lnTo>
                  <a:lnTo>
                    <a:pt x="6427" y="2970"/>
                  </a:lnTo>
                  <a:lnTo>
                    <a:pt x="5532" y="2197"/>
                  </a:lnTo>
                  <a:lnTo>
                    <a:pt x="4678" y="1505"/>
                  </a:lnTo>
                  <a:lnTo>
                    <a:pt x="4271" y="1139"/>
                  </a:lnTo>
                  <a:lnTo>
                    <a:pt x="3824" y="814"/>
                  </a:lnTo>
                  <a:lnTo>
                    <a:pt x="3661" y="733"/>
                  </a:lnTo>
                  <a:lnTo>
                    <a:pt x="3417" y="651"/>
                  </a:lnTo>
                  <a:lnTo>
                    <a:pt x="3214" y="651"/>
                  </a:lnTo>
                  <a:lnTo>
                    <a:pt x="3010" y="692"/>
                  </a:lnTo>
                  <a:lnTo>
                    <a:pt x="2766" y="773"/>
                  </a:lnTo>
                  <a:lnTo>
                    <a:pt x="2563" y="936"/>
                  </a:lnTo>
                  <a:lnTo>
                    <a:pt x="2156" y="1261"/>
                  </a:lnTo>
                  <a:lnTo>
                    <a:pt x="372" y="2661"/>
                  </a:lnTo>
                  <a:lnTo>
                    <a:pt x="407" y="163"/>
                  </a:lnTo>
                  <a:lnTo>
                    <a:pt x="366" y="82"/>
                  </a:lnTo>
                  <a:lnTo>
                    <a:pt x="326" y="41"/>
                  </a:lnTo>
                  <a:lnTo>
                    <a:pt x="28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0" name="Google Shape;1420;p57"/>
          <p:cNvGrpSpPr/>
          <p:nvPr/>
        </p:nvGrpSpPr>
        <p:grpSpPr>
          <a:xfrm>
            <a:off x="5459266" y="1404281"/>
            <a:ext cx="724835" cy="635493"/>
            <a:chOff x="5375211" y="1361181"/>
            <a:chExt cx="724835" cy="635493"/>
          </a:xfrm>
        </p:grpSpPr>
        <p:sp>
          <p:nvSpPr>
            <p:cNvPr id="1421" name="Google Shape;1421;p57"/>
            <p:cNvSpPr/>
            <p:nvPr/>
          </p:nvSpPr>
          <p:spPr>
            <a:xfrm flipH="1">
              <a:off x="5375211" y="1361181"/>
              <a:ext cx="724835" cy="635493"/>
            </a:xfrm>
            <a:custGeom>
              <a:rect b="b" l="l" r="r" t="t"/>
              <a:pathLst>
                <a:path extrusionOk="0" h="10129" w="11553">
                  <a:moveTo>
                    <a:pt x="6265" y="0"/>
                  </a:moveTo>
                  <a:lnTo>
                    <a:pt x="5410" y="41"/>
                  </a:lnTo>
                  <a:lnTo>
                    <a:pt x="4556" y="41"/>
                  </a:lnTo>
                  <a:lnTo>
                    <a:pt x="4150" y="82"/>
                  </a:lnTo>
                  <a:lnTo>
                    <a:pt x="3702" y="163"/>
                  </a:lnTo>
                  <a:lnTo>
                    <a:pt x="2970" y="366"/>
                  </a:lnTo>
                  <a:lnTo>
                    <a:pt x="2644" y="488"/>
                  </a:lnTo>
                  <a:lnTo>
                    <a:pt x="2278" y="651"/>
                  </a:lnTo>
                  <a:lnTo>
                    <a:pt x="1953" y="814"/>
                  </a:lnTo>
                  <a:lnTo>
                    <a:pt x="1628" y="1017"/>
                  </a:lnTo>
                  <a:lnTo>
                    <a:pt x="1343" y="1261"/>
                  </a:lnTo>
                  <a:lnTo>
                    <a:pt x="1058" y="1505"/>
                  </a:lnTo>
                  <a:lnTo>
                    <a:pt x="814" y="1790"/>
                  </a:lnTo>
                  <a:lnTo>
                    <a:pt x="611" y="2075"/>
                  </a:lnTo>
                  <a:lnTo>
                    <a:pt x="407" y="2360"/>
                  </a:lnTo>
                  <a:lnTo>
                    <a:pt x="285" y="2685"/>
                  </a:lnTo>
                  <a:lnTo>
                    <a:pt x="163" y="3010"/>
                  </a:lnTo>
                  <a:lnTo>
                    <a:pt x="41" y="3376"/>
                  </a:lnTo>
                  <a:lnTo>
                    <a:pt x="1" y="3702"/>
                  </a:lnTo>
                  <a:lnTo>
                    <a:pt x="1" y="4068"/>
                  </a:lnTo>
                  <a:lnTo>
                    <a:pt x="41" y="4393"/>
                  </a:lnTo>
                  <a:lnTo>
                    <a:pt x="82" y="4759"/>
                  </a:lnTo>
                  <a:lnTo>
                    <a:pt x="204" y="5085"/>
                  </a:lnTo>
                  <a:lnTo>
                    <a:pt x="367" y="5370"/>
                  </a:lnTo>
                  <a:lnTo>
                    <a:pt x="529" y="5695"/>
                  </a:lnTo>
                  <a:lnTo>
                    <a:pt x="773" y="5939"/>
                  </a:lnTo>
                  <a:lnTo>
                    <a:pt x="1017" y="6224"/>
                  </a:lnTo>
                  <a:lnTo>
                    <a:pt x="1262" y="6427"/>
                  </a:lnTo>
                  <a:lnTo>
                    <a:pt x="1587" y="6671"/>
                  </a:lnTo>
                  <a:lnTo>
                    <a:pt x="1912" y="6875"/>
                  </a:lnTo>
                  <a:lnTo>
                    <a:pt x="2278" y="7037"/>
                  </a:lnTo>
                  <a:lnTo>
                    <a:pt x="2644" y="7159"/>
                  </a:lnTo>
                  <a:lnTo>
                    <a:pt x="3011" y="7281"/>
                  </a:lnTo>
                  <a:lnTo>
                    <a:pt x="3377" y="7363"/>
                  </a:lnTo>
                  <a:lnTo>
                    <a:pt x="4150" y="7485"/>
                  </a:lnTo>
                  <a:lnTo>
                    <a:pt x="4719" y="7525"/>
                  </a:lnTo>
                  <a:lnTo>
                    <a:pt x="4638" y="7892"/>
                  </a:lnTo>
                  <a:lnTo>
                    <a:pt x="4516" y="8258"/>
                  </a:lnTo>
                  <a:lnTo>
                    <a:pt x="4312" y="8624"/>
                  </a:lnTo>
                  <a:lnTo>
                    <a:pt x="3987" y="8949"/>
                  </a:lnTo>
                  <a:lnTo>
                    <a:pt x="3661" y="9234"/>
                  </a:lnTo>
                  <a:lnTo>
                    <a:pt x="3295" y="9478"/>
                  </a:lnTo>
                  <a:lnTo>
                    <a:pt x="3214" y="9519"/>
                  </a:lnTo>
                  <a:lnTo>
                    <a:pt x="3173" y="9600"/>
                  </a:lnTo>
                  <a:lnTo>
                    <a:pt x="3214" y="9681"/>
                  </a:lnTo>
                  <a:lnTo>
                    <a:pt x="3255" y="9763"/>
                  </a:lnTo>
                  <a:lnTo>
                    <a:pt x="3417" y="9885"/>
                  </a:lnTo>
                  <a:lnTo>
                    <a:pt x="3661" y="10007"/>
                  </a:lnTo>
                  <a:lnTo>
                    <a:pt x="4109" y="10088"/>
                  </a:lnTo>
                  <a:lnTo>
                    <a:pt x="4394" y="10129"/>
                  </a:lnTo>
                  <a:lnTo>
                    <a:pt x="4678" y="10129"/>
                  </a:lnTo>
                  <a:lnTo>
                    <a:pt x="4963" y="10088"/>
                  </a:lnTo>
                  <a:lnTo>
                    <a:pt x="5248" y="10047"/>
                  </a:lnTo>
                  <a:lnTo>
                    <a:pt x="5492" y="9925"/>
                  </a:lnTo>
                  <a:lnTo>
                    <a:pt x="5695" y="9803"/>
                  </a:lnTo>
                  <a:lnTo>
                    <a:pt x="5899" y="9681"/>
                  </a:lnTo>
                  <a:lnTo>
                    <a:pt x="6102" y="9519"/>
                  </a:lnTo>
                  <a:lnTo>
                    <a:pt x="6265" y="9315"/>
                  </a:lnTo>
                  <a:lnTo>
                    <a:pt x="6387" y="9112"/>
                  </a:lnTo>
                  <a:lnTo>
                    <a:pt x="6509" y="8908"/>
                  </a:lnTo>
                  <a:lnTo>
                    <a:pt x="6590" y="8664"/>
                  </a:lnTo>
                  <a:lnTo>
                    <a:pt x="6671" y="8380"/>
                  </a:lnTo>
                  <a:lnTo>
                    <a:pt x="6671" y="8095"/>
                  </a:lnTo>
                  <a:lnTo>
                    <a:pt x="6671" y="7810"/>
                  </a:lnTo>
                  <a:lnTo>
                    <a:pt x="6590" y="7566"/>
                  </a:lnTo>
                  <a:lnTo>
                    <a:pt x="7119" y="7485"/>
                  </a:lnTo>
                  <a:lnTo>
                    <a:pt x="7607" y="7403"/>
                  </a:lnTo>
                  <a:lnTo>
                    <a:pt x="8054" y="7322"/>
                  </a:lnTo>
                  <a:lnTo>
                    <a:pt x="8543" y="7159"/>
                  </a:lnTo>
                  <a:lnTo>
                    <a:pt x="8990" y="6997"/>
                  </a:lnTo>
                  <a:lnTo>
                    <a:pt x="9437" y="6753"/>
                  </a:lnTo>
                  <a:lnTo>
                    <a:pt x="9844" y="6509"/>
                  </a:lnTo>
                  <a:lnTo>
                    <a:pt x="10251" y="6224"/>
                  </a:lnTo>
                  <a:lnTo>
                    <a:pt x="10495" y="5939"/>
                  </a:lnTo>
                  <a:lnTo>
                    <a:pt x="10780" y="5654"/>
                  </a:lnTo>
                  <a:lnTo>
                    <a:pt x="10983" y="5329"/>
                  </a:lnTo>
                  <a:lnTo>
                    <a:pt x="11186" y="5004"/>
                  </a:lnTo>
                  <a:lnTo>
                    <a:pt x="11349" y="4637"/>
                  </a:lnTo>
                  <a:lnTo>
                    <a:pt x="11471" y="4312"/>
                  </a:lnTo>
                  <a:lnTo>
                    <a:pt x="11512" y="3905"/>
                  </a:lnTo>
                  <a:lnTo>
                    <a:pt x="11553" y="3539"/>
                  </a:lnTo>
                  <a:lnTo>
                    <a:pt x="11512" y="3132"/>
                  </a:lnTo>
                  <a:lnTo>
                    <a:pt x="11431" y="2726"/>
                  </a:lnTo>
                  <a:lnTo>
                    <a:pt x="11309" y="2360"/>
                  </a:lnTo>
                  <a:lnTo>
                    <a:pt x="11146" y="1993"/>
                  </a:lnTo>
                  <a:lnTo>
                    <a:pt x="10942" y="1668"/>
                  </a:lnTo>
                  <a:lnTo>
                    <a:pt x="10698" y="1383"/>
                  </a:lnTo>
                  <a:lnTo>
                    <a:pt x="10414" y="1099"/>
                  </a:lnTo>
                  <a:lnTo>
                    <a:pt x="10088" y="814"/>
                  </a:lnTo>
                  <a:lnTo>
                    <a:pt x="9763" y="610"/>
                  </a:lnTo>
                  <a:lnTo>
                    <a:pt x="9397" y="448"/>
                  </a:lnTo>
                  <a:lnTo>
                    <a:pt x="9031" y="285"/>
                  </a:lnTo>
                  <a:lnTo>
                    <a:pt x="8665" y="204"/>
                  </a:lnTo>
                  <a:lnTo>
                    <a:pt x="8298" y="122"/>
                  </a:lnTo>
                  <a:lnTo>
                    <a:pt x="7892" y="41"/>
                  </a:lnTo>
                  <a:lnTo>
                    <a:pt x="711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57"/>
            <p:cNvSpPr/>
            <p:nvPr/>
          </p:nvSpPr>
          <p:spPr>
            <a:xfrm flipH="1">
              <a:off x="5801404" y="1578073"/>
              <a:ext cx="56215" cy="58787"/>
            </a:xfrm>
            <a:custGeom>
              <a:rect b="b" l="l" r="r" t="t"/>
              <a:pathLst>
                <a:path extrusionOk="0" h="937" w="896">
                  <a:moveTo>
                    <a:pt x="408" y="1"/>
                  </a:moveTo>
                  <a:lnTo>
                    <a:pt x="326" y="41"/>
                  </a:lnTo>
                  <a:lnTo>
                    <a:pt x="204" y="123"/>
                  </a:lnTo>
                  <a:lnTo>
                    <a:pt x="123" y="204"/>
                  </a:lnTo>
                  <a:lnTo>
                    <a:pt x="41" y="326"/>
                  </a:lnTo>
                  <a:lnTo>
                    <a:pt x="1" y="448"/>
                  </a:lnTo>
                  <a:lnTo>
                    <a:pt x="41" y="611"/>
                  </a:lnTo>
                  <a:lnTo>
                    <a:pt x="82" y="774"/>
                  </a:lnTo>
                  <a:lnTo>
                    <a:pt x="204" y="896"/>
                  </a:lnTo>
                  <a:lnTo>
                    <a:pt x="367" y="936"/>
                  </a:lnTo>
                  <a:lnTo>
                    <a:pt x="530" y="936"/>
                  </a:lnTo>
                  <a:lnTo>
                    <a:pt x="652" y="896"/>
                  </a:lnTo>
                  <a:lnTo>
                    <a:pt x="774" y="774"/>
                  </a:lnTo>
                  <a:lnTo>
                    <a:pt x="814" y="652"/>
                  </a:lnTo>
                  <a:lnTo>
                    <a:pt x="896" y="530"/>
                  </a:lnTo>
                  <a:lnTo>
                    <a:pt x="896" y="367"/>
                  </a:lnTo>
                  <a:lnTo>
                    <a:pt x="855" y="245"/>
                  </a:lnTo>
                  <a:lnTo>
                    <a:pt x="774" y="123"/>
                  </a:lnTo>
                  <a:lnTo>
                    <a:pt x="652" y="41"/>
                  </a:lnTo>
                  <a:lnTo>
                    <a:pt x="53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57"/>
            <p:cNvSpPr/>
            <p:nvPr/>
          </p:nvSpPr>
          <p:spPr>
            <a:xfrm flipH="1">
              <a:off x="5791177" y="1567909"/>
              <a:ext cx="76606" cy="81687"/>
            </a:xfrm>
            <a:custGeom>
              <a:rect b="b" l="l" r="r" t="t"/>
              <a:pathLst>
                <a:path extrusionOk="0" h="1302" w="1221">
                  <a:moveTo>
                    <a:pt x="773" y="366"/>
                  </a:moveTo>
                  <a:lnTo>
                    <a:pt x="773" y="407"/>
                  </a:lnTo>
                  <a:lnTo>
                    <a:pt x="814" y="407"/>
                  </a:lnTo>
                  <a:lnTo>
                    <a:pt x="814" y="448"/>
                  </a:lnTo>
                  <a:lnTo>
                    <a:pt x="854" y="448"/>
                  </a:lnTo>
                  <a:lnTo>
                    <a:pt x="854" y="488"/>
                  </a:lnTo>
                  <a:lnTo>
                    <a:pt x="854" y="529"/>
                  </a:lnTo>
                  <a:lnTo>
                    <a:pt x="854" y="570"/>
                  </a:lnTo>
                  <a:lnTo>
                    <a:pt x="854" y="651"/>
                  </a:lnTo>
                  <a:lnTo>
                    <a:pt x="854" y="732"/>
                  </a:lnTo>
                  <a:lnTo>
                    <a:pt x="814" y="732"/>
                  </a:lnTo>
                  <a:lnTo>
                    <a:pt x="814" y="773"/>
                  </a:lnTo>
                  <a:lnTo>
                    <a:pt x="773" y="814"/>
                  </a:lnTo>
                  <a:lnTo>
                    <a:pt x="732" y="854"/>
                  </a:lnTo>
                  <a:lnTo>
                    <a:pt x="732" y="895"/>
                  </a:lnTo>
                  <a:lnTo>
                    <a:pt x="692" y="895"/>
                  </a:lnTo>
                  <a:lnTo>
                    <a:pt x="651" y="936"/>
                  </a:lnTo>
                  <a:lnTo>
                    <a:pt x="570" y="936"/>
                  </a:lnTo>
                  <a:lnTo>
                    <a:pt x="529" y="895"/>
                  </a:lnTo>
                  <a:lnTo>
                    <a:pt x="488" y="895"/>
                  </a:lnTo>
                  <a:lnTo>
                    <a:pt x="448" y="854"/>
                  </a:lnTo>
                  <a:lnTo>
                    <a:pt x="407" y="814"/>
                  </a:lnTo>
                  <a:lnTo>
                    <a:pt x="407" y="773"/>
                  </a:lnTo>
                  <a:lnTo>
                    <a:pt x="366" y="732"/>
                  </a:lnTo>
                  <a:lnTo>
                    <a:pt x="366" y="692"/>
                  </a:lnTo>
                  <a:lnTo>
                    <a:pt x="366" y="651"/>
                  </a:lnTo>
                  <a:lnTo>
                    <a:pt x="366" y="610"/>
                  </a:lnTo>
                  <a:lnTo>
                    <a:pt x="366" y="570"/>
                  </a:lnTo>
                  <a:lnTo>
                    <a:pt x="407" y="529"/>
                  </a:lnTo>
                  <a:lnTo>
                    <a:pt x="407" y="488"/>
                  </a:lnTo>
                  <a:lnTo>
                    <a:pt x="448" y="448"/>
                  </a:lnTo>
                  <a:lnTo>
                    <a:pt x="488" y="448"/>
                  </a:lnTo>
                  <a:lnTo>
                    <a:pt x="488" y="407"/>
                  </a:lnTo>
                  <a:lnTo>
                    <a:pt x="529" y="407"/>
                  </a:lnTo>
                  <a:lnTo>
                    <a:pt x="529" y="366"/>
                  </a:lnTo>
                  <a:close/>
                  <a:moveTo>
                    <a:pt x="488" y="0"/>
                  </a:moveTo>
                  <a:lnTo>
                    <a:pt x="325" y="81"/>
                  </a:lnTo>
                  <a:lnTo>
                    <a:pt x="163" y="203"/>
                  </a:lnTo>
                  <a:lnTo>
                    <a:pt x="41" y="366"/>
                  </a:lnTo>
                  <a:lnTo>
                    <a:pt x="0" y="529"/>
                  </a:lnTo>
                  <a:lnTo>
                    <a:pt x="0" y="773"/>
                  </a:lnTo>
                  <a:lnTo>
                    <a:pt x="41" y="895"/>
                  </a:lnTo>
                  <a:lnTo>
                    <a:pt x="81" y="1017"/>
                  </a:lnTo>
                  <a:lnTo>
                    <a:pt x="203" y="1139"/>
                  </a:lnTo>
                  <a:lnTo>
                    <a:pt x="285" y="1220"/>
                  </a:lnTo>
                  <a:lnTo>
                    <a:pt x="407" y="1261"/>
                  </a:lnTo>
                  <a:lnTo>
                    <a:pt x="529" y="1302"/>
                  </a:lnTo>
                  <a:lnTo>
                    <a:pt x="732" y="1302"/>
                  </a:lnTo>
                  <a:lnTo>
                    <a:pt x="895" y="1220"/>
                  </a:lnTo>
                  <a:lnTo>
                    <a:pt x="1017" y="1098"/>
                  </a:lnTo>
                  <a:lnTo>
                    <a:pt x="1139" y="976"/>
                  </a:lnTo>
                  <a:lnTo>
                    <a:pt x="1180" y="814"/>
                  </a:lnTo>
                  <a:lnTo>
                    <a:pt x="1220" y="610"/>
                  </a:lnTo>
                  <a:lnTo>
                    <a:pt x="1220" y="448"/>
                  </a:lnTo>
                  <a:lnTo>
                    <a:pt x="1180" y="285"/>
                  </a:lnTo>
                  <a:lnTo>
                    <a:pt x="1058" y="122"/>
                  </a:lnTo>
                  <a:lnTo>
                    <a:pt x="895" y="41"/>
                  </a:lnTo>
                  <a:lnTo>
                    <a:pt x="69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57"/>
            <p:cNvSpPr/>
            <p:nvPr/>
          </p:nvSpPr>
          <p:spPr>
            <a:xfrm flipH="1">
              <a:off x="5696754" y="1578073"/>
              <a:ext cx="56215" cy="58787"/>
            </a:xfrm>
            <a:custGeom>
              <a:rect b="b" l="l" r="r" t="t"/>
              <a:pathLst>
                <a:path extrusionOk="0" h="937" w="896">
                  <a:moveTo>
                    <a:pt x="448" y="1"/>
                  </a:moveTo>
                  <a:lnTo>
                    <a:pt x="326" y="41"/>
                  </a:lnTo>
                  <a:lnTo>
                    <a:pt x="204" y="123"/>
                  </a:lnTo>
                  <a:lnTo>
                    <a:pt x="123" y="204"/>
                  </a:lnTo>
                  <a:lnTo>
                    <a:pt x="41" y="326"/>
                  </a:lnTo>
                  <a:lnTo>
                    <a:pt x="1" y="448"/>
                  </a:lnTo>
                  <a:lnTo>
                    <a:pt x="41" y="611"/>
                  </a:lnTo>
                  <a:lnTo>
                    <a:pt x="123" y="774"/>
                  </a:lnTo>
                  <a:lnTo>
                    <a:pt x="245" y="896"/>
                  </a:lnTo>
                  <a:lnTo>
                    <a:pt x="407" y="936"/>
                  </a:lnTo>
                  <a:lnTo>
                    <a:pt x="529" y="936"/>
                  </a:lnTo>
                  <a:lnTo>
                    <a:pt x="651" y="896"/>
                  </a:lnTo>
                  <a:lnTo>
                    <a:pt x="773" y="774"/>
                  </a:lnTo>
                  <a:lnTo>
                    <a:pt x="855" y="652"/>
                  </a:lnTo>
                  <a:lnTo>
                    <a:pt x="895" y="530"/>
                  </a:lnTo>
                  <a:lnTo>
                    <a:pt x="895" y="367"/>
                  </a:lnTo>
                  <a:lnTo>
                    <a:pt x="855" y="245"/>
                  </a:lnTo>
                  <a:lnTo>
                    <a:pt x="773" y="123"/>
                  </a:lnTo>
                  <a:lnTo>
                    <a:pt x="692" y="41"/>
                  </a:lnTo>
                  <a:lnTo>
                    <a:pt x="57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57"/>
            <p:cNvSpPr/>
            <p:nvPr/>
          </p:nvSpPr>
          <p:spPr>
            <a:xfrm flipH="1">
              <a:off x="5686527" y="1567909"/>
              <a:ext cx="76668" cy="81687"/>
            </a:xfrm>
            <a:custGeom>
              <a:rect b="b" l="l" r="r" t="t"/>
              <a:pathLst>
                <a:path extrusionOk="0" h="1302" w="1222">
                  <a:moveTo>
                    <a:pt x="774" y="366"/>
                  </a:moveTo>
                  <a:lnTo>
                    <a:pt x="774" y="407"/>
                  </a:lnTo>
                  <a:lnTo>
                    <a:pt x="814" y="407"/>
                  </a:lnTo>
                  <a:lnTo>
                    <a:pt x="855" y="448"/>
                  </a:lnTo>
                  <a:lnTo>
                    <a:pt x="855" y="488"/>
                  </a:lnTo>
                  <a:lnTo>
                    <a:pt x="855" y="529"/>
                  </a:lnTo>
                  <a:lnTo>
                    <a:pt x="855" y="570"/>
                  </a:lnTo>
                  <a:lnTo>
                    <a:pt x="855" y="651"/>
                  </a:lnTo>
                  <a:lnTo>
                    <a:pt x="855" y="732"/>
                  </a:lnTo>
                  <a:lnTo>
                    <a:pt x="814" y="773"/>
                  </a:lnTo>
                  <a:lnTo>
                    <a:pt x="774" y="814"/>
                  </a:lnTo>
                  <a:lnTo>
                    <a:pt x="814" y="814"/>
                  </a:lnTo>
                  <a:lnTo>
                    <a:pt x="733" y="854"/>
                  </a:lnTo>
                  <a:lnTo>
                    <a:pt x="733" y="895"/>
                  </a:lnTo>
                  <a:lnTo>
                    <a:pt x="692" y="895"/>
                  </a:lnTo>
                  <a:lnTo>
                    <a:pt x="652" y="936"/>
                  </a:lnTo>
                  <a:lnTo>
                    <a:pt x="570" y="936"/>
                  </a:lnTo>
                  <a:lnTo>
                    <a:pt x="530" y="895"/>
                  </a:lnTo>
                  <a:lnTo>
                    <a:pt x="489" y="895"/>
                  </a:lnTo>
                  <a:lnTo>
                    <a:pt x="489" y="854"/>
                  </a:lnTo>
                  <a:lnTo>
                    <a:pt x="448" y="854"/>
                  </a:lnTo>
                  <a:lnTo>
                    <a:pt x="408" y="814"/>
                  </a:lnTo>
                  <a:lnTo>
                    <a:pt x="408" y="773"/>
                  </a:lnTo>
                  <a:lnTo>
                    <a:pt x="367" y="732"/>
                  </a:lnTo>
                  <a:lnTo>
                    <a:pt x="367" y="692"/>
                  </a:lnTo>
                  <a:lnTo>
                    <a:pt x="367" y="651"/>
                  </a:lnTo>
                  <a:lnTo>
                    <a:pt x="367" y="610"/>
                  </a:lnTo>
                  <a:lnTo>
                    <a:pt x="367" y="570"/>
                  </a:lnTo>
                  <a:lnTo>
                    <a:pt x="408" y="529"/>
                  </a:lnTo>
                  <a:lnTo>
                    <a:pt x="408" y="488"/>
                  </a:lnTo>
                  <a:lnTo>
                    <a:pt x="448" y="448"/>
                  </a:lnTo>
                  <a:lnTo>
                    <a:pt x="489" y="448"/>
                  </a:lnTo>
                  <a:lnTo>
                    <a:pt x="489" y="407"/>
                  </a:lnTo>
                  <a:lnTo>
                    <a:pt x="530" y="407"/>
                  </a:lnTo>
                  <a:lnTo>
                    <a:pt x="570" y="366"/>
                  </a:lnTo>
                  <a:close/>
                  <a:moveTo>
                    <a:pt x="489" y="0"/>
                  </a:moveTo>
                  <a:lnTo>
                    <a:pt x="326" y="81"/>
                  </a:lnTo>
                  <a:lnTo>
                    <a:pt x="164" y="203"/>
                  </a:lnTo>
                  <a:lnTo>
                    <a:pt x="82" y="366"/>
                  </a:lnTo>
                  <a:lnTo>
                    <a:pt x="1" y="529"/>
                  </a:lnTo>
                  <a:lnTo>
                    <a:pt x="1" y="773"/>
                  </a:lnTo>
                  <a:lnTo>
                    <a:pt x="41" y="895"/>
                  </a:lnTo>
                  <a:lnTo>
                    <a:pt x="123" y="1017"/>
                  </a:lnTo>
                  <a:lnTo>
                    <a:pt x="204" y="1139"/>
                  </a:lnTo>
                  <a:lnTo>
                    <a:pt x="286" y="1220"/>
                  </a:lnTo>
                  <a:lnTo>
                    <a:pt x="408" y="1261"/>
                  </a:lnTo>
                  <a:lnTo>
                    <a:pt x="570" y="1302"/>
                  </a:lnTo>
                  <a:lnTo>
                    <a:pt x="733" y="1302"/>
                  </a:lnTo>
                  <a:lnTo>
                    <a:pt x="896" y="1220"/>
                  </a:lnTo>
                  <a:lnTo>
                    <a:pt x="1018" y="1098"/>
                  </a:lnTo>
                  <a:lnTo>
                    <a:pt x="1140" y="976"/>
                  </a:lnTo>
                  <a:lnTo>
                    <a:pt x="1221" y="814"/>
                  </a:lnTo>
                  <a:lnTo>
                    <a:pt x="1221" y="610"/>
                  </a:lnTo>
                  <a:lnTo>
                    <a:pt x="1221" y="448"/>
                  </a:lnTo>
                  <a:lnTo>
                    <a:pt x="1180" y="285"/>
                  </a:lnTo>
                  <a:lnTo>
                    <a:pt x="1058" y="122"/>
                  </a:lnTo>
                  <a:lnTo>
                    <a:pt x="896" y="41"/>
                  </a:lnTo>
                  <a:lnTo>
                    <a:pt x="69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57"/>
            <p:cNvSpPr/>
            <p:nvPr/>
          </p:nvSpPr>
          <p:spPr>
            <a:xfrm flipH="1">
              <a:off x="5592103" y="1578073"/>
              <a:ext cx="53705" cy="58787"/>
            </a:xfrm>
            <a:custGeom>
              <a:rect b="b" l="l" r="r" t="t"/>
              <a:pathLst>
                <a:path extrusionOk="0" h="937" w="856">
                  <a:moveTo>
                    <a:pt x="408" y="1"/>
                  </a:moveTo>
                  <a:lnTo>
                    <a:pt x="286" y="41"/>
                  </a:lnTo>
                  <a:lnTo>
                    <a:pt x="204" y="123"/>
                  </a:lnTo>
                  <a:lnTo>
                    <a:pt x="82" y="204"/>
                  </a:lnTo>
                  <a:lnTo>
                    <a:pt x="42" y="326"/>
                  </a:lnTo>
                  <a:lnTo>
                    <a:pt x="1" y="448"/>
                  </a:lnTo>
                  <a:lnTo>
                    <a:pt x="1" y="611"/>
                  </a:lnTo>
                  <a:lnTo>
                    <a:pt x="82" y="774"/>
                  </a:lnTo>
                  <a:lnTo>
                    <a:pt x="204" y="896"/>
                  </a:lnTo>
                  <a:lnTo>
                    <a:pt x="367" y="936"/>
                  </a:lnTo>
                  <a:lnTo>
                    <a:pt x="530" y="936"/>
                  </a:lnTo>
                  <a:lnTo>
                    <a:pt x="652" y="896"/>
                  </a:lnTo>
                  <a:lnTo>
                    <a:pt x="733" y="774"/>
                  </a:lnTo>
                  <a:lnTo>
                    <a:pt x="814" y="652"/>
                  </a:lnTo>
                  <a:lnTo>
                    <a:pt x="855" y="530"/>
                  </a:lnTo>
                  <a:lnTo>
                    <a:pt x="855" y="367"/>
                  </a:lnTo>
                  <a:lnTo>
                    <a:pt x="855" y="245"/>
                  </a:lnTo>
                  <a:lnTo>
                    <a:pt x="774" y="123"/>
                  </a:lnTo>
                  <a:lnTo>
                    <a:pt x="652" y="41"/>
                  </a:lnTo>
                  <a:lnTo>
                    <a:pt x="53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57"/>
            <p:cNvSpPr/>
            <p:nvPr/>
          </p:nvSpPr>
          <p:spPr>
            <a:xfrm flipH="1">
              <a:off x="5579367" y="1567909"/>
              <a:ext cx="76606" cy="81687"/>
            </a:xfrm>
            <a:custGeom>
              <a:rect b="b" l="l" r="r" t="t"/>
              <a:pathLst>
                <a:path extrusionOk="0" h="1302" w="1221">
                  <a:moveTo>
                    <a:pt x="732" y="366"/>
                  </a:moveTo>
                  <a:lnTo>
                    <a:pt x="773" y="407"/>
                  </a:lnTo>
                  <a:lnTo>
                    <a:pt x="814" y="407"/>
                  </a:lnTo>
                  <a:lnTo>
                    <a:pt x="814" y="448"/>
                  </a:lnTo>
                  <a:lnTo>
                    <a:pt x="854" y="488"/>
                  </a:lnTo>
                  <a:lnTo>
                    <a:pt x="854" y="529"/>
                  </a:lnTo>
                  <a:lnTo>
                    <a:pt x="854" y="570"/>
                  </a:lnTo>
                  <a:lnTo>
                    <a:pt x="854" y="651"/>
                  </a:lnTo>
                  <a:lnTo>
                    <a:pt x="814" y="732"/>
                  </a:lnTo>
                  <a:lnTo>
                    <a:pt x="773" y="773"/>
                  </a:lnTo>
                  <a:lnTo>
                    <a:pt x="773" y="814"/>
                  </a:lnTo>
                  <a:lnTo>
                    <a:pt x="732" y="854"/>
                  </a:lnTo>
                  <a:lnTo>
                    <a:pt x="692" y="895"/>
                  </a:lnTo>
                  <a:lnTo>
                    <a:pt x="651" y="895"/>
                  </a:lnTo>
                  <a:lnTo>
                    <a:pt x="651" y="936"/>
                  </a:lnTo>
                  <a:lnTo>
                    <a:pt x="529" y="936"/>
                  </a:lnTo>
                  <a:lnTo>
                    <a:pt x="488" y="895"/>
                  </a:lnTo>
                  <a:lnTo>
                    <a:pt x="448" y="895"/>
                  </a:lnTo>
                  <a:lnTo>
                    <a:pt x="448" y="854"/>
                  </a:lnTo>
                  <a:lnTo>
                    <a:pt x="407" y="854"/>
                  </a:lnTo>
                  <a:lnTo>
                    <a:pt x="407" y="814"/>
                  </a:lnTo>
                  <a:lnTo>
                    <a:pt x="366" y="773"/>
                  </a:lnTo>
                  <a:lnTo>
                    <a:pt x="366" y="732"/>
                  </a:lnTo>
                  <a:lnTo>
                    <a:pt x="326" y="692"/>
                  </a:lnTo>
                  <a:lnTo>
                    <a:pt x="326" y="651"/>
                  </a:lnTo>
                  <a:lnTo>
                    <a:pt x="326" y="610"/>
                  </a:lnTo>
                  <a:lnTo>
                    <a:pt x="366" y="529"/>
                  </a:lnTo>
                  <a:lnTo>
                    <a:pt x="407" y="488"/>
                  </a:lnTo>
                  <a:lnTo>
                    <a:pt x="448" y="448"/>
                  </a:lnTo>
                  <a:lnTo>
                    <a:pt x="488" y="407"/>
                  </a:lnTo>
                  <a:lnTo>
                    <a:pt x="529" y="407"/>
                  </a:lnTo>
                  <a:lnTo>
                    <a:pt x="529" y="366"/>
                  </a:lnTo>
                  <a:close/>
                  <a:moveTo>
                    <a:pt x="488" y="0"/>
                  </a:moveTo>
                  <a:lnTo>
                    <a:pt x="285" y="81"/>
                  </a:lnTo>
                  <a:lnTo>
                    <a:pt x="163" y="203"/>
                  </a:lnTo>
                  <a:lnTo>
                    <a:pt x="41" y="366"/>
                  </a:lnTo>
                  <a:lnTo>
                    <a:pt x="0" y="529"/>
                  </a:lnTo>
                  <a:lnTo>
                    <a:pt x="0" y="773"/>
                  </a:lnTo>
                  <a:lnTo>
                    <a:pt x="41" y="895"/>
                  </a:lnTo>
                  <a:lnTo>
                    <a:pt x="82" y="1017"/>
                  </a:lnTo>
                  <a:lnTo>
                    <a:pt x="163" y="1139"/>
                  </a:lnTo>
                  <a:lnTo>
                    <a:pt x="285" y="1220"/>
                  </a:lnTo>
                  <a:lnTo>
                    <a:pt x="407" y="1261"/>
                  </a:lnTo>
                  <a:lnTo>
                    <a:pt x="529" y="1302"/>
                  </a:lnTo>
                  <a:lnTo>
                    <a:pt x="692" y="1302"/>
                  </a:lnTo>
                  <a:lnTo>
                    <a:pt x="854" y="1220"/>
                  </a:lnTo>
                  <a:lnTo>
                    <a:pt x="1017" y="1098"/>
                  </a:lnTo>
                  <a:lnTo>
                    <a:pt x="1098" y="976"/>
                  </a:lnTo>
                  <a:lnTo>
                    <a:pt x="1180" y="814"/>
                  </a:lnTo>
                  <a:lnTo>
                    <a:pt x="1220" y="610"/>
                  </a:lnTo>
                  <a:lnTo>
                    <a:pt x="1220" y="448"/>
                  </a:lnTo>
                  <a:lnTo>
                    <a:pt x="1139" y="285"/>
                  </a:lnTo>
                  <a:lnTo>
                    <a:pt x="1017" y="122"/>
                  </a:lnTo>
                  <a:lnTo>
                    <a:pt x="854" y="41"/>
                  </a:lnTo>
                  <a:lnTo>
                    <a:pt x="69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57"/>
            <p:cNvSpPr/>
            <p:nvPr/>
          </p:nvSpPr>
          <p:spPr>
            <a:xfrm flipH="1">
              <a:off x="5936671" y="1460687"/>
              <a:ext cx="91914" cy="140412"/>
            </a:xfrm>
            <a:custGeom>
              <a:rect b="b" l="l" r="r" t="t"/>
              <a:pathLst>
                <a:path extrusionOk="0" h="2238" w="1465">
                  <a:moveTo>
                    <a:pt x="1261" y="1"/>
                  </a:moveTo>
                  <a:lnTo>
                    <a:pt x="1180" y="41"/>
                  </a:lnTo>
                  <a:lnTo>
                    <a:pt x="936" y="204"/>
                  </a:lnTo>
                  <a:lnTo>
                    <a:pt x="692" y="407"/>
                  </a:lnTo>
                  <a:lnTo>
                    <a:pt x="489" y="652"/>
                  </a:lnTo>
                  <a:lnTo>
                    <a:pt x="326" y="896"/>
                  </a:lnTo>
                  <a:lnTo>
                    <a:pt x="204" y="1140"/>
                  </a:lnTo>
                  <a:lnTo>
                    <a:pt x="82" y="1465"/>
                  </a:lnTo>
                  <a:lnTo>
                    <a:pt x="41" y="1750"/>
                  </a:lnTo>
                  <a:lnTo>
                    <a:pt x="0" y="2035"/>
                  </a:lnTo>
                  <a:lnTo>
                    <a:pt x="41" y="2116"/>
                  </a:lnTo>
                  <a:lnTo>
                    <a:pt x="82" y="2197"/>
                  </a:lnTo>
                  <a:lnTo>
                    <a:pt x="123" y="2238"/>
                  </a:lnTo>
                  <a:lnTo>
                    <a:pt x="285" y="2238"/>
                  </a:lnTo>
                  <a:lnTo>
                    <a:pt x="326" y="2197"/>
                  </a:lnTo>
                  <a:lnTo>
                    <a:pt x="367" y="2116"/>
                  </a:lnTo>
                  <a:lnTo>
                    <a:pt x="367" y="2035"/>
                  </a:lnTo>
                  <a:lnTo>
                    <a:pt x="407" y="1790"/>
                  </a:lnTo>
                  <a:lnTo>
                    <a:pt x="448" y="1546"/>
                  </a:lnTo>
                  <a:lnTo>
                    <a:pt x="529" y="1302"/>
                  </a:lnTo>
                  <a:lnTo>
                    <a:pt x="651" y="1058"/>
                  </a:lnTo>
                  <a:lnTo>
                    <a:pt x="814" y="855"/>
                  </a:lnTo>
                  <a:lnTo>
                    <a:pt x="977" y="652"/>
                  </a:lnTo>
                  <a:lnTo>
                    <a:pt x="1180" y="489"/>
                  </a:lnTo>
                  <a:lnTo>
                    <a:pt x="1383" y="367"/>
                  </a:lnTo>
                  <a:lnTo>
                    <a:pt x="1424" y="326"/>
                  </a:lnTo>
                  <a:lnTo>
                    <a:pt x="1465" y="245"/>
                  </a:lnTo>
                  <a:lnTo>
                    <a:pt x="1465" y="163"/>
                  </a:lnTo>
                  <a:lnTo>
                    <a:pt x="1424" y="123"/>
                  </a:lnTo>
                  <a:lnTo>
                    <a:pt x="1383" y="82"/>
                  </a:lnTo>
                  <a:lnTo>
                    <a:pt x="1343" y="41"/>
                  </a:lnTo>
                  <a:lnTo>
                    <a:pt x="12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57"/>
            <p:cNvSpPr/>
            <p:nvPr/>
          </p:nvSpPr>
          <p:spPr>
            <a:xfrm flipH="1">
              <a:off x="5885601" y="1432642"/>
              <a:ext cx="23026" cy="28108"/>
            </a:xfrm>
            <a:custGeom>
              <a:rect b="b" l="l" r="r" t="t"/>
              <a:pathLst>
                <a:path extrusionOk="0" h="448" w="367">
                  <a:moveTo>
                    <a:pt x="204" y="0"/>
                  </a:moveTo>
                  <a:lnTo>
                    <a:pt x="122" y="41"/>
                  </a:lnTo>
                  <a:lnTo>
                    <a:pt x="41" y="82"/>
                  </a:lnTo>
                  <a:lnTo>
                    <a:pt x="41" y="122"/>
                  </a:lnTo>
                  <a:lnTo>
                    <a:pt x="0" y="204"/>
                  </a:lnTo>
                  <a:lnTo>
                    <a:pt x="0" y="244"/>
                  </a:lnTo>
                  <a:lnTo>
                    <a:pt x="41" y="326"/>
                  </a:lnTo>
                  <a:lnTo>
                    <a:pt x="41" y="366"/>
                  </a:lnTo>
                  <a:lnTo>
                    <a:pt x="122" y="407"/>
                  </a:lnTo>
                  <a:lnTo>
                    <a:pt x="204" y="448"/>
                  </a:lnTo>
                  <a:lnTo>
                    <a:pt x="244" y="407"/>
                  </a:lnTo>
                  <a:lnTo>
                    <a:pt x="326" y="366"/>
                  </a:lnTo>
                  <a:lnTo>
                    <a:pt x="366" y="326"/>
                  </a:lnTo>
                  <a:lnTo>
                    <a:pt x="366" y="244"/>
                  </a:lnTo>
                  <a:lnTo>
                    <a:pt x="366" y="204"/>
                  </a:lnTo>
                  <a:lnTo>
                    <a:pt x="366" y="122"/>
                  </a:lnTo>
                  <a:lnTo>
                    <a:pt x="326" y="82"/>
                  </a:lnTo>
                  <a:lnTo>
                    <a:pt x="244" y="41"/>
                  </a:lnTo>
                  <a:lnTo>
                    <a:pt x="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3" name="Shape 1433"/>
        <p:cNvGrpSpPr/>
        <p:nvPr/>
      </p:nvGrpSpPr>
      <p:grpSpPr>
        <a:xfrm>
          <a:off x="0" y="0"/>
          <a:ext cx="0" cy="0"/>
          <a:chOff x="0" y="0"/>
          <a:chExt cx="0" cy="0"/>
        </a:xfrm>
      </p:grpSpPr>
      <p:sp>
        <p:nvSpPr>
          <p:cNvPr id="1434" name="Google Shape;1434;p58"/>
          <p:cNvSpPr txBox="1"/>
          <p:nvPr>
            <p:ph type="title"/>
          </p:nvPr>
        </p:nvSpPr>
        <p:spPr>
          <a:xfrm>
            <a:off x="4838575" y="1553875"/>
            <a:ext cx="3090900" cy="107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Demo of Prototype</a:t>
            </a:r>
            <a:endParaRPr/>
          </a:p>
        </p:txBody>
      </p:sp>
      <p:sp>
        <p:nvSpPr>
          <p:cNvPr id="1435" name="Google Shape;1435;p58"/>
          <p:cNvSpPr txBox="1"/>
          <p:nvPr>
            <p:ph idx="1" type="subTitle"/>
          </p:nvPr>
        </p:nvSpPr>
        <p:spPr>
          <a:xfrm>
            <a:off x="4838625" y="2864500"/>
            <a:ext cx="3090900" cy="813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[link to video here]</a:t>
            </a:r>
            <a:endParaRPr/>
          </a:p>
        </p:txBody>
      </p:sp>
      <p:pic>
        <p:nvPicPr>
          <p:cNvPr id="1436" name="Google Shape;1436;p58"/>
          <p:cNvPicPr preferRelativeResize="0"/>
          <p:nvPr/>
        </p:nvPicPr>
        <p:blipFill>
          <a:blip r:embed="rId3">
            <a:alphaModFix/>
          </a:blip>
          <a:stretch>
            <a:fillRect/>
          </a:stretch>
        </p:blipFill>
        <p:spPr>
          <a:xfrm>
            <a:off x="973375" y="1477675"/>
            <a:ext cx="3217330" cy="2123625"/>
          </a:xfrm>
          <a:prstGeom prst="rect">
            <a:avLst/>
          </a:prstGeom>
          <a:noFill/>
          <a:ln>
            <a:noFill/>
          </a:ln>
        </p:spPr>
      </p:pic>
      <p:sp>
        <p:nvSpPr>
          <p:cNvPr id="1437" name="Google Shape;1437;p58"/>
          <p:cNvSpPr/>
          <p:nvPr/>
        </p:nvSpPr>
        <p:spPr>
          <a:xfrm>
            <a:off x="901225" y="1481388"/>
            <a:ext cx="3311496" cy="2615233"/>
          </a:xfrm>
          <a:custGeom>
            <a:rect b="b" l="l" r="r" t="t"/>
            <a:pathLst>
              <a:path extrusionOk="0" h="100673" w="131696">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dk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1" name="Shape 1441"/>
        <p:cNvGrpSpPr/>
        <p:nvPr/>
      </p:nvGrpSpPr>
      <p:grpSpPr>
        <a:xfrm>
          <a:off x="0" y="0"/>
          <a:ext cx="0" cy="0"/>
          <a:chOff x="0" y="0"/>
          <a:chExt cx="0" cy="0"/>
        </a:xfrm>
      </p:grpSpPr>
      <p:sp>
        <p:nvSpPr>
          <p:cNvPr id="1442" name="Google Shape;1442;p59"/>
          <p:cNvSpPr txBox="1"/>
          <p:nvPr>
            <p:ph type="title"/>
          </p:nvPr>
        </p:nvSpPr>
        <p:spPr>
          <a:xfrm>
            <a:off x="348600" y="2033400"/>
            <a:ext cx="3090900" cy="1076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Summary</a:t>
            </a:r>
            <a:endParaRPr/>
          </a:p>
        </p:txBody>
      </p:sp>
      <p:sp>
        <p:nvSpPr>
          <p:cNvPr id="1443" name="Google Shape;1443;p59"/>
          <p:cNvSpPr txBox="1"/>
          <p:nvPr>
            <p:ph idx="1" type="subTitle"/>
          </p:nvPr>
        </p:nvSpPr>
        <p:spPr>
          <a:xfrm>
            <a:off x="3715425" y="2165250"/>
            <a:ext cx="4671600" cy="813000"/>
          </a:xfrm>
          <a:prstGeom prst="rect">
            <a:avLst/>
          </a:prstGeom>
        </p:spPr>
        <p:txBody>
          <a:bodyPr anchorCtr="0" anchor="ctr" bIns="91425" lIns="91425" spcFirstLastPara="1" rIns="91425" wrap="square" tIns="91425">
            <a:noAutofit/>
          </a:bodyPr>
          <a:lstStyle/>
          <a:p>
            <a:pPr indent="-336550" lvl="0" marL="457200" rtl="0" algn="l">
              <a:spcBef>
                <a:spcPts val="0"/>
              </a:spcBef>
              <a:spcAft>
                <a:spcPts val="0"/>
              </a:spcAft>
              <a:buSzPts val="1700"/>
              <a:buChar char="-"/>
            </a:pPr>
            <a:r>
              <a:rPr lang="en" sz="1700"/>
              <a:t>Have augmented interface to address several failures to comply with H1, H2, H3, H4, H10, and H12 violations</a:t>
            </a:r>
            <a:endParaRPr sz="1700"/>
          </a:p>
          <a:p>
            <a:pPr indent="-336550" lvl="0" marL="457200" rtl="0" algn="l">
              <a:spcBef>
                <a:spcPts val="0"/>
              </a:spcBef>
              <a:spcAft>
                <a:spcPts val="0"/>
              </a:spcAft>
              <a:buSzPts val="1700"/>
              <a:buChar char="-"/>
            </a:pPr>
            <a:r>
              <a:rPr lang="en" sz="1700"/>
              <a:t>Improved color scheme and simplified design overall</a:t>
            </a:r>
            <a:endParaRPr sz="1700"/>
          </a:p>
          <a:p>
            <a:pPr indent="-336550" lvl="0" marL="457200" rtl="0" algn="l">
              <a:spcBef>
                <a:spcPts val="0"/>
              </a:spcBef>
              <a:spcAft>
                <a:spcPts val="0"/>
              </a:spcAft>
              <a:buSzPts val="1700"/>
              <a:buChar char="-"/>
            </a:pPr>
            <a:r>
              <a:rPr lang="en" sz="1700"/>
              <a:t>Users are able to complete daily survey but unable to interact with friends or view insights yet</a:t>
            </a:r>
            <a:endParaRPr sz="1700"/>
          </a:p>
          <a:p>
            <a:pPr indent="-336550" lvl="0" marL="457200" rtl="0" algn="l">
              <a:spcBef>
                <a:spcPts val="0"/>
              </a:spcBef>
              <a:spcAft>
                <a:spcPts val="0"/>
              </a:spcAft>
              <a:buSzPts val="1700"/>
              <a:buChar char="-"/>
            </a:pPr>
            <a:r>
              <a:rPr lang="en" sz="1700"/>
              <a:t>Potential improvements for reward system and bear implementation</a:t>
            </a:r>
            <a:endParaRPr sz="17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7" name="Shape 1447"/>
        <p:cNvGrpSpPr/>
        <p:nvPr/>
      </p:nvGrpSpPr>
      <p:grpSpPr>
        <a:xfrm>
          <a:off x="0" y="0"/>
          <a:ext cx="0" cy="0"/>
          <a:chOff x="0" y="0"/>
          <a:chExt cx="0" cy="0"/>
        </a:xfrm>
      </p:grpSpPr>
      <p:sp>
        <p:nvSpPr>
          <p:cNvPr id="1448" name="Google Shape;1448;p60"/>
          <p:cNvSpPr txBox="1"/>
          <p:nvPr>
            <p:ph type="title"/>
          </p:nvPr>
        </p:nvSpPr>
        <p:spPr>
          <a:xfrm>
            <a:off x="1462725" y="1411100"/>
            <a:ext cx="6198600" cy="172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t>Thank You!</a:t>
            </a:r>
            <a:endParaRPr sz="5000"/>
          </a:p>
        </p:txBody>
      </p:sp>
      <p:sp>
        <p:nvSpPr>
          <p:cNvPr id="1449" name="Google Shape;1449;p60"/>
          <p:cNvSpPr/>
          <p:nvPr/>
        </p:nvSpPr>
        <p:spPr>
          <a:xfrm rot="2037842">
            <a:off x="3073003" y="1893099"/>
            <a:ext cx="2997993" cy="2058854"/>
          </a:xfrm>
          <a:custGeom>
            <a:rect b="b" l="l" r="r" t="t"/>
            <a:pathLst>
              <a:path extrusionOk="0" h="11268" w="1619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 name="Shape 1171"/>
        <p:cNvGrpSpPr/>
        <p:nvPr/>
      </p:nvGrpSpPr>
      <p:grpSpPr>
        <a:xfrm>
          <a:off x="0" y="0"/>
          <a:ext cx="0" cy="0"/>
          <a:chOff x="0" y="0"/>
          <a:chExt cx="0" cy="0"/>
        </a:xfrm>
      </p:grpSpPr>
      <p:sp>
        <p:nvSpPr>
          <p:cNvPr id="1172" name="Google Shape;1172;p34"/>
          <p:cNvSpPr txBox="1"/>
          <p:nvPr>
            <p:ph type="title"/>
          </p:nvPr>
        </p:nvSpPr>
        <p:spPr>
          <a:xfrm>
            <a:off x="1730750" y="1231275"/>
            <a:ext cx="5513700" cy="172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t>Daily Self Help with Friends</a:t>
            </a:r>
            <a:endParaRPr sz="5000"/>
          </a:p>
        </p:txBody>
      </p:sp>
      <p:sp>
        <p:nvSpPr>
          <p:cNvPr id="1173" name="Google Shape;1173;p34"/>
          <p:cNvSpPr txBox="1"/>
          <p:nvPr>
            <p:ph idx="1" type="subTitle"/>
          </p:nvPr>
        </p:nvSpPr>
        <p:spPr>
          <a:xfrm>
            <a:off x="-328350" y="394325"/>
            <a:ext cx="5147700" cy="64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Yusei Magic"/>
                <a:ea typeface="Yusei Magic"/>
                <a:cs typeface="Yusei Magic"/>
                <a:sym typeface="Yusei Magic"/>
              </a:rPr>
              <a:t> Value Proposition</a:t>
            </a:r>
            <a:endParaRPr sz="2400">
              <a:latin typeface="Yusei Magic"/>
              <a:ea typeface="Yusei Magic"/>
              <a:cs typeface="Yusei Magic"/>
              <a:sym typeface="Yusei Magic"/>
            </a:endParaRPr>
          </a:p>
        </p:txBody>
      </p:sp>
      <p:sp>
        <p:nvSpPr>
          <p:cNvPr id="1174" name="Google Shape;1174;p34"/>
          <p:cNvSpPr/>
          <p:nvPr/>
        </p:nvSpPr>
        <p:spPr>
          <a:xfrm rot="2037842">
            <a:off x="3073003" y="1893099"/>
            <a:ext cx="2997993" cy="2058854"/>
          </a:xfrm>
          <a:custGeom>
            <a:rect b="b" l="l" r="r" t="t"/>
            <a:pathLst>
              <a:path extrusionOk="0" h="11268" w="1619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
        <p:nvSpPr>
          <p:cNvPr id="1179" name="Google Shape;1179;p35"/>
          <p:cNvSpPr txBox="1"/>
          <p:nvPr>
            <p:ph type="title"/>
          </p:nvPr>
        </p:nvSpPr>
        <p:spPr>
          <a:xfrm>
            <a:off x="720000" y="28915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Problem/Solution Overview</a:t>
            </a:r>
            <a:endParaRPr b="1"/>
          </a:p>
        </p:txBody>
      </p:sp>
      <p:sp>
        <p:nvSpPr>
          <p:cNvPr id="1180" name="Google Shape;1180;p35"/>
          <p:cNvSpPr txBox="1"/>
          <p:nvPr>
            <p:ph idx="2" type="title"/>
          </p:nvPr>
        </p:nvSpPr>
        <p:spPr>
          <a:xfrm>
            <a:off x="5355950" y="2260725"/>
            <a:ext cx="2585100" cy="47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Solution</a:t>
            </a:r>
            <a:endParaRPr/>
          </a:p>
        </p:txBody>
      </p:sp>
      <p:sp>
        <p:nvSpPr>
          <p:cNvPr id="1181" name="Google Shape;1181;p35"/>
          <p:cNvSpPr txBox="1"/>
          <p:nvPr>
            <p:ph idx="3" type="title"/>
          </p:nvPr>
        </p:nvSpPr>
        <p:spPr>
          <a:xfrm>
            <a:off x="992600" y="2260725"/>
            <a:ext cx="2585700" cy="47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Problem</a:t>
            </a:r>
            <a:endParaRPr/>
          </a:p>
        </p:txBody>
      </p:sp>
      <p:sp>
        <p:nvSpPr>
          <p:cNvPr id="1182" name="Google Shape;1182;p35"/>
          <p:cNvSpPr txBox="1"/>
          <p:nvPr>
            <p:ph idx="1" type="subTitle"/>
          </p:nvPr>
        </p:nvSpPr>
        <p:spPr>
          <a:xfrm>
            <a:off x="720000" y="2736825"/>
            <a:ext cx="3859800" cy="1046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50">
                <a:solidFill>
                  <a:srgbClr val="595959"/>
                </a:solidFill>
              </a:rPr>
              <a:t>Hard to </a:t>
            </a:r>
            <a:r>
              <a:rPr b="1" lang="en" sz="1450">
                <a:solidFill>
                  <a:srgbClr val="595959"/>
                </a:solidFill>
              </a:rPr>
              <a:t>understand symptoms*</a:t>
            </a:r>
            <a:r>
              <a:rPr lang="en" sz="1450">
                <a:solidFill>
                  <a:srgbClr val="595959"/>
                </a:solidFill>
              </a:rPr>
              <a:t> when they are not talked about</a:t>
            </a:r>
            <a:endParaRPr sz="3750">
              <a:solidFill>
                <a:srgbClr val="595959"/>
              </a:solidFill>
            </a:endParaRPr>
          </a:p>
          <a:p>
            <a:pPr indent="0" lvl="0" marL="0" rtl="0" algn="l">
              <a:lnSpc>
                <a:spcPct val="115000"/>
              </a:lnSpc>
              <a:spcBef>
                <a:spcPts val="0"/>
              </a:spcBef>
              <a:spcAft>
                <a:spcPts val="0"/>
              </a:spcAft>
              <a:buNone/>
            </a:pPr>
            <a:r>
              <a:rPr lang="en" sz="1450">
                <a:solidFill>
                  <a:srgbClr val="595959"/>
                </a:solidFill>
              </a:rPr>
              <a:t>Younger people need these conversations in their community to </a:t>
            </a:r>
            <a:r>
              <a:rPr b="1" lang="en" sz="1450">
                <a:solidFill>
                  <a:srgbClr val="595959"/>
                </a:solidFill>
              </a:rPr>
              <a:t>assess their symptoms*</a:t>
            </a:r>
            <a:endParaRPr sz="3750">
              <a:solidFill>
                <a:srgbClr val="595959"/>
              </a:solidFill>
            </a:endParaRPr>
          </a:p>
          <a:p>
            <a:pPr indent="0" lvl="0" marL="0" rtl="0" algn="l">
              <a:lnSpc>
                <a:spcPct val="115000"/>
              </a:lnSpc>
              <a:spcBef>
                <a:spcPts val="0"/>
              </a:spcBef>
              <a:spcAft>
                <a:spcPts val="0"/>
              </a:spcAft>
              <a:buNone/>
            </a:pPr>
            <a:r>
              <a:rPr lang="en" sz="1450">
                <a:solidFill>
                  <a:srgbClr val="595959"/>
                </a:solidFill>
              </a:rPr>
              <a:t>Hard to </a:t>
            </a:r>
            <a:r>
              <a:rPr b="1" lang="en" sz="1450">
                <a:solidFill>
                  <a:srgbClr val="595959"/>
                </a:solidFill>
              </a:rPr>
              <a:t>report symptoms*</a:t>
            </a:r>
            <a:r>
              <a:rPr lang="en" sz="1450">
                <a:solidFill>
                  <a:srgbClr val="595959"/>
                </a:solidFill>
              </a:rPr>
              <a:t> because of social pressures/lack of conversations around many medical conditions</a:t>
            </a:r>
            <a:endParaRPr sz="1450"/>
          </a:p>
        </p:txBody>
      </p:sp>
      <p:sp>
        <p:nvSpPr>
          <p:cNvPr id="1183" name="Google Shape;1183;p35"/>
          <p:cNvSpPr txBox="1"/>
          <p:nvPr>
            <p:ph idx="4" type="subTitle"/>
          </p:nvPr>
        </p:nvSpPr>
        <p:spPr>
          <a:xfrm>
            <a:off x="5084525" y="2779225"/>
            <a:ext cx="3859800" cy="1046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700">
                <a:solidFill>
                  <a:srgbClr val="595959"/>
                </a:solidFill>
              </a:rPr>
              <a:t>Create an empowering and fun </a:t>
            </a:r>
            <a:r>
              <a:rPr b="1" i="1" lang="en" sz="1700">
                <a:solidFill>
                  <a:srgbClr val="595959"/>
                </a:solidFill>
              </a:rPr>
              <a:t>routine</a:t>
            </a:r>
            <a:r>
              <a:rPr i="1" lang="en" sz="1700">
                <a:solidFill>
                  <a:srgbClr val="595959"/>
                </a:solidFill>
              </a:rPr>
              <a:t> to help the user better understand how they are feeling </a:t>
            </a:r>
            <a:r>
              <a:rPr b="1" i="1" lang="en" sz="1700">
                <a:solidFill>
                  <a:srgbClr val="595959"/>
                </a:solidFill>
              </a:rPr>
              <a:t>currently</a:t>
            </a:r>
            <a:r>
              <a:rPr i="1" lang="en" sz="1700">
                <a:solidFill>
                  <a:srgbClr val="595959"/>
                </a:solidFill>
              </a:rPr>
              <a:t> and </a:t>
            </a:r>
            <a:r>
              <a:rPr b="1" i="1" lang="en" sz="1700">
                <a:solidFill>
                  <a:srgbClr val="595959"/>
                </a:solidFill>
              </a:rPr>
              <a:t>over time</a:t>
            </a:r>
            <a:r>
              <a:rPr i="1" lang="en" sz="1700">
                <a:solidFill>
                  <a:srgbClr val="595959"/>
                </a:solidFill>
              </a:rPr>
              <a:t> that utilizes the power of </a:t>
            </a:r>
            <a:r>
              <a:rPr b="1" i="1" lang="en" sz="1700">
                <a:solidFill>
                  <a:srgbClr val="595959"/>
                </a:solidFill>
              </a:rPr>
              <a:t>community</a:t>
            </a:r>
            <a:endParaRPr b="1" sz="1100"/>
          </a:p>
        </p:txBody>
      </p:sp>
      <p:sp>
        <p:nvSpPr>
          <p:cNvPr id="1184" name="Google Shape;1184;p35"/>
          <p:cNvSpPr/>
          <p:nvPr/>
        </p:nvSpPr>
        <p:spPr>
          <a:xfrm>
            <a:off x="6605653" y="4236847"/>
            <a:ext cx="85704" cy="85658"/>
          </a:xfrm>
          <a:custGeom>
            <a:rect b="b" l="l" r="r" t="t"/>
            <a:pathLst>
              <a:path extrusionOk="0" h="1872" w="1873">
                <a:moveTo>
                  <a:pt x="733" y="1"/>
                </a:moveTo>
                <a:lnTo>
                  <a:pt x="489" y="82"/>
                </a:lnTo>
                <a:lnTo>
                  <a:pt x="245" y="245"/>
                </a:lnTo>
                <a:lnTo>
                  <a:pt x="82" y="448"/>
                </a:lnTo>
                <a:lnTo>
                  <a:pt x="1" y="692"/>
                </a:lnTo>
                <a:lnTo>
                  <a:pt x="1" y="936"/>
                </a:lnTo>
                <a:lnTo>
                  <a:pt x="42" y="1221"/>
                </a:lnTo>
                <a:lnTo>
                  <a:pt x="123" y="1424"/>
                </a:lnTo>
                <a:lnTo>
                  <a:pt x="245" y="1546"/>
                </a:lnTo>
                <a:lnTo>
                  <a:pt x="367" y="1668"/>
                </a:lnTo>
                <a:lnTo>
                  <a:pt x="489" y="1750"/>
                </a:lnTo>
                <a:lnTo>
                  <a:pt x="611" y="1831"/>
                </a:lnTo>
                <a:lnTo>
                  <a:pt x="774" y="1872"/>
                </a:lnTo>
                <a:lnTo>
                  <a:pt x="1099" y="1872"/>
                </a:lnTo>
                <a:lnTo>
                  <a:pt x="1262" y="1831"/>
                </a:lnTo>
                <a:lnTo>
                  <a:pt x="1384" y="1791"/>
                </a:lnTo>
                <a:lnTo>
                  <a:pt x="1506" y="1709"/>
                </a:lnTo>
                <a:lnTo>
                  <a:pt x="1628" y="1587"/>
                </a:lnTo>
                <a:lnTo>
                  <a:pt x="1750" y="1465"/>
                </a:lnTo>
                <a:lnTo>
                  <a:pt x="1831" y="1302"/>
                </a:lnTo>
                <a:lnTo>
                  <a:pt x="1872" y="1140"/>
                </a:lnTo>
                <a:lnTo>
                  <a:pt x="1872" y="977"/>
                </a:lnTo>
                <a:lnTo>
                  <a:pt x="1872" y="774"/>
                </a:lnTo>
                <a:lnTo>
                  <a:pt x="1791" y="652"/>
                </a:lnTo>
                <a:lnTo>
                  <a:pt x="1750" y="489"/>
                </a:lnTo>
                <a:lnTo>
                  <a:pt x="1669" y="367"/>
                </a:lnTo>
                <a:lnTo>
                  <a:pt x="1547" y="245"/>
                </a:lnTo>
                <a:lnTo>
                  <a:pt x="1303" y="82"/>
                </a:lnTo>
                <a:lnTo>
                  <a:pt x="9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5"/>
          <p:cNvSpPr/>
          <p:nvPr/>
        </p:nvSpPr>
        <p:spPr>
          <a:xfrm>
            <a:off x="6161575" y="1133458"/>
            <a:ext cx="973800" cy="973800"/>
          </a:xfrm>
          <a:prstGeom prst="ellipse">
            <a:avLst/>
          </a:prstGeom>
          <a:solidFill>
            <a:schemeClr val="dk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5"/>
          <p:cNvSpPr/>
          <p:nvPr/>
        </p:nvSpPr>
        <p:spPr>
          <a:xfrm>
            <a:off x="1828375" y="1133458"/>
            <a:ext cx="973800" cy="973800"/>
          </a:xfrm>
          <a:prstGeom prst="ellipse">
            <a:avLst/>
          </a:prstGeom>
          <a:solidFill>
            <a:schemeClr val="dk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5"/>
          <p:cNvSpPr/>
          <p:nvPr/>
        </p:nvSpPr>
        <p:spPr>
          <a:xfrm>
            <a:off x="6299929" y="3454130"/>
            <a:ext cx="85704" cy="85658"/>
          </a:xfrm>
          <a:custGeom>
            <a:rect b="b" l="l" r="r" t="t"/>
            <a:pathLst>
              <a:path extrusionOk="0" h="1872" w="1873">
                <a:moveTo>
                  <a:pt x="733" y="1"/>
                </a:moveTo>
                <a:lnTo>
                  <a:pt x="489" y="82"/>
                </a:lnTo>
                <a:lnTo>
                  <a:pt x="245" y="245"/>
                </a:lnTo>
                <a:lnTo>
                  <a:pt x="82" y="448"/>
                </a:lnTo>
                <a:lnTo>
                  <a:pt x="1" y="692"/>
                </a:lnTo>
                <a:lnTo>
                  <a:pt x="1" y="936"/>
                </a:lnTo>
                <a:lnTo>
                  <a:pt x="42" y="1180"/>
                </a:lnTo>
                <a:lnTo>
                  <a:pt x="123" y="1424"/>
                </a:lnTo>
                <a:lnTo>
                  <a:pt x="245" y="1546"/>
                </a:lnTo>
                <a:lnTo>
                  <a:pt x="367" y="1668"/>
                </a:lnTo>
                <a:lnTo>
                  <a:pt x="489" y="1750"/>
                </a:lnTo>
                <a:lnTo>
                  <a:pt x="611" y="1831"/>
                </a:lnTo>
                <a:lnTo>
                  <a:pt x="774" y="1872"/>
                </a:lnTo>
                <a:lnTo>
                  <a:pt x="1099" y="1872"/>
                </a:lnTo>
                <a:lnTo>
                  <a:pt x="1221" y="1831"/>
                </a:lnTo>
                <a:lnTo>
                  <a:pt x="1384" y="1750"/>
                </a:lnTo>
                <a:lnTo>
                  <a:pt x="1506" y="1668"/>
                </a:lnTo>
                <a:lnTo>
                  <a:pt x="1628" y="1587"/>
                </a:lnTo>
                <a:lnTo>
                  <a:pt x="1750" y="1465"/>
                </a:lnTo>
                <a:lnTo>
                  <a:pt x="1831" y="1302"/>
                </a:lnTo>
                <a:lnTo>
                  <a:pt x="1872" y="1140"/>
                </a:lnTo>
                <a:lnTo>
                  <a:pt x="1872" y="936"/>
                </a:lnTo>
                <a:lnTo>
                  <a:pt x="1831" y="774"/>
                </a:lnTo>
                <a:lnTo>
                  <a:pt x="1791" y="611"/>
                </a:lnTo>
                <a:lnTo>
                  <a:pt x="1750" y="489"/>
                </a:lnTo>
                <a:lnTo>
                  <a:pt x="1628" y="367"/>
                </a:lnTo>
                <a:lnTo>
                  <a:pt x="1547" y="245"/>
                </a:lnTo>
                <a:lnTo>
                  <a:pt x="1262" y="82"/>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8" name="Google Shape;1188;p35"/>
          <p:cNvGrpSpPr/>
          <p:nvPr/>
        </p:nvGrpSpPr>
        <p:grpSpPr>
          <a:xfrm>
            <a:off x="2114113" y="1419198"/>
            <a:ext cx="402324" cy="402324"/>
            <a:chOff x="5049725" y="3806450"/>
            <a:chExt cx="481825" cy="481825"/>
          </a:xfrm>
        </p:grpSpPr>
        <p:sp>
          <p:nvSpPr>
            <p:cNvPr id="1189" name="Google Shape;1189;p35"/>
            <p:cNvSpPr/>
            <p:nvPr/>
          </p:nvSpPr>
          <p:spPr>
            <a:xfrm>
              <a:off x="5361150" y="3976800"/>
              <a:ext cx="28250" cy="28275"/>
            </a:xfrm>
            <a:custGeom>
              <a:rect b="b" l="l" r="r" t="t"/>
              <a:pathLst>
                <a:path extrusionOk="0" h="1131" w="113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90" name="Google Shape;1190;p35"/>
            <p:cNvSpPr/>
            <p:nvPr/>
          </p:nvSpPr>
          <p:spPr>
            <a:xfrm>
              <a:off x="5191775" y="3976800"/>
              <a:ext cx="28250" cy="28275"/>
            </a:xfrm>
            <a:custGeom>
              <a:rect b="b" l="l" r="r" t="t"/>
              <a:pathLst>
                <a:path extrusionOk="0" h="1131" w="113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191" name="Google Shape;1191;p35"/>
            <p:cNvSpPr/>
            <p:nvPr/>
          </p:nvSpPr>
          <p:spPr>
            <a:xfrm>
              <a:off x="5049725" y="3806450"/>
              <a:ext cx="481825" cy="481825"/>
            </a:xfrm>
            <a:custGeom>
              <a:rect b="b" l="l" r="r" t="t"/>
              <a:pathLst>
                <a:path extrusionOk="0" h="19273" w="19273">
                  <a:moveTo>
                    <a:pt x="6249" y="5686"/>
                  </a:moveTo>
                  <a:cubicBezTo>
                    <a:pt x="6932" y="5686"/>
                    <a:pt x="7549" y="6098"/>
                    <a:pt x="7811" y="6730"/>
                  </a:cubicBezTo>
                  <a:cubicBezTo>
                    <a:pt x="8073" y="7363"/>
                    <a:pt x="7929" y="8092"/>
                    <a:pt x="7444" y="8576"/>
                  </a:cubicBezTo>
                  <a:cubicBezTo>
                    <a:pt x="7120" y="8901"/>
                    <a:pt x="6686" y="9073"/>
                    <a:pt x="6246" y="9073"/>
                  </a:cubicBezTo>
                  <a:cubicBezTo>
                    <a:pt x="6028" y="9073"/>
                    <a:pt x="5808" y="9031"/>
                    <a:pt x="5598" y="8944"/>
                  </a:cubicBezTo>
                  <a:cubicBezTo>
                    <a:pt x="4966" y="8682"/>
                    <a:pt x="4553" y="8064"/>
                    <a:pt x="4553" y="7378"/>
                  </a:cubicBezTo>
                  <a:cubicBezTo>
                    <a:pt x="4553"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0"/>
                    <a:pt x="13024" y="9073"/>
                  </a:cubicBezTo>
                  <a:cubicBezTo>
                    <a:pt x="12337" y="9073"/>
                    <a:pt x="11720" y="8658"/>
                    <a:pt x="11458" y="8025"/>
                  </a:cubicBezTo>
                  <a:cubicBezTo>
                    <a:pt x="11196" y="7393"/>
                    <a:pt x="11341" y="6664"/>
                    <a:pt x="11825" y="6179"/>
                  </a:cubicBezTo>
                  <a:cubicBezTo>
                    <a:pt x="12150" y="5855"/>
                    <a:pt x="12583" y="5683"/>
                    <a:pt x="13024" y="5683"/>
                  </a:cubicBezTo>
                  <a:close/>
                  <a:moveTo>
                    <a:pt x="9636" y="10196"/>
                  </a:moveTo>
                  <a:cubicBezTo>
                    <a:pt x="11955" y="10196"/>
                    <a:pt x="13981" y="11765"/>
                    <a:pt x="14557" y="14012"/>
                  </a:cubicBezTo>
                  <a:cubicBezTo>
                    <a:pt x="14635" y="14316"/>
                    <a:pt x="14454" y="14623"/>
                    <a:pt x="14153" y="14701"/>
                  </a:cubicBezTo>
                  <a:cubicBezTo>
                    <a:pt x="14107" y="14713"/>
                    <a:pt x="14060" y="14718"/>
                    <a:pt x="14014" y="14718"/>
                  </a:cubicBezTo>
                  <a:cubicBezTo>
                    <a:pt x="13760" y="14718"/>
                    <a:pt x="13530" y="14550"/>
                    <a:pt x="13464" y="14295"/>
                  </a:cubicBezTo>
                  <a:cubicBezTo>
                    <a:pt x="13015" y="12548"/>
                    <a:pt x="11440" y="11326"/>
                    <a:pt x="9636" y="11326"/>
                  </a:cubicBezTo>
                  <a:cubicBezTo>
                    <a:pt x="7833" y="11326"/>
                    <a:pt x="6258" y="12548"/>
                    <a:pt x="5809" y="14295"/>
                  </a:cubicBezTo>
                  <a:cubicBezTo>
                    <a:pt x="5743" y="14550"/>
                    <a:pt x="5512" y="14718"/>
                    <a:pt x="5260" y="14718"/>
                  </a:cubicBezTo>
                  <a:cubicBezTo>
                    <a:pt x="5215" y="14718"/>
                    <a:pt x="5169" y="14713"/>
                    <a:pt x="5122" y="14701"/>
                  </a:cubicBezTo>
                  <a:cubicBezTo>
                    <a:pt x="4818" y="14623"/>
                    <a:pt x="4638" y="14316"/>
                    <a:pt x="4716" y="14012"/>
                  </a:cubicBezTo>
                  <a:cubicBezTo>
                    <a:pt x="5291" y="11765"/>
                    <a:pt x="7318" y="10196"/>
                    <a:pt x="9636" y="10196"/>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27" y="0"/>
                    <a:pt x="96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192" name="Google Shape;1192;p35"/>
          <p:cNvGrpSpPr/>
          <p:nvPr/>
        </p:nvGrpSpPr>
        <p:grpSpPr>
          <a:xfrm>
            <a:off x="6447522" y="1359735"/>
            <a:ext cx="402312" cy="501505"/>
            <a:chOff x="6255375" y="1260175"/>
            <a:chExt cx="339475" cy="423175"/>
          </a:xfrm>
        </p:grpSpPr>
        <p:sp>
          <p:nvSpPr>
            <p:cNvPr id="1193" name="Google Shape;1193;p35"/>
            <p:cNvSpPr/>
            <p:nvPr/>
          </p:nvSpPr>
          <p:spPr>
            <a:xfrm>
              <a:off x="6255375" y="1260175"/>
              <a:ext cx="339475" cy="423175"/>
            </a:xfrm>
            <a:custGeom>
              <a:rect b="b" l="l" r="r" t="t"/>
              <a:pathLst>
                <a:path extrusionOk="0" h="16927" w="13579">
                  <a:moveTo>
                    <a:pt x="8603" y="2325"/>
                  </a:moveTo>
                  <a:lnTo>
                    <a:pt x="8789" y="2372"/>
                  </a:lnTo>
                  <a:lnTo>
                    <a:pt x="8975" y="2418"/>
                  </a:lnTo>
                  <a:lnTo>
                    <a:pt x="9161" y="2511"/>
                  </a:lnTo>
                  <a:lnTo>
                    <a:pt x="9301" y="2651"/>
                  </a:lnTo>
                  <a:lnTo>
                    <a:pt x="9440" y="2790"/>
                  </a:lnTo>
                  <a:lnTo>
                    <a:pt x="9533" y="2976"/>
                  </a:lnTo>
                  <a:lnTo>
                    <a:pt x="9580" y="3162"/>
                  </a:lnTo>
                  <a:lnTo>
                    <a:pt x="9580" y="3348"/>
                  </a:lnTo>
                  <a:lnTo>
                    <a:pt x="9580" y="5673"/>
                  </a:lnTo>
                  <a:lnTo>
                    <a:pt x="9580" y="5906"/>
                  </a:lnTo>
                  <a:lnTo>
                    <a:pt x="9533" y="6092"/>
                  </a:lnTo>
                  <a:lnTo>
                    <a:pt x="9440" y="6231"/>
                  </a:lnTo>
                  <a:lnTo>
                    <a:pt x="9301" y="6371"/>
                  </a:lnTo>
                  <a:lnTo>
                    <a:pt x="9161" y="6510"/>
                  </a:lnTo>
                  <a:lnTo>
                    <a:pt x="8975" y="6603"/>
                  </a:lnTo>
                  <a:lnTo>
                    <a:pt x="8789" y="6650"/>
                  </a:lnTo>
                  <a:lnTo>
                    <a:pt x="8603" y="6696"/>
                  </a:lnTo>
                  <a:lnTo>
                    <a:pt x="8231" y="6696"/>
                  </a:lnTo>
                  <a:lnTo>
                    <a:pt x="8231" y="7394"/>
                  </a:lnTo>
                  <a:lnTo>
                    <a:pt x="8185" y="7580"/>
                  </a:lnTo>
                  <a:lnTo>
                    <a:pt x="8092" y="7766"/>
                  </a:lnTo>
                  <a:lnTo>
                    <a:pt x="7906" y="7859"/>
                  </a:lnTo>
                  <a:lnTo>
                    <a:pt x="7720" y="7905"/>
                  </a:lnTo>
                  <a:lnTo>
                    <a:pt x="7534" y="7859"/>
                  </a:lnTo>
                  <a:lnTo>
                    <a:pt x="7348" y="7766"/>
                  </a:lnTo>
                  <a:lnTo>
                    <a:pt x="7255" y="7580"/>
                  </a:lnTo>
                  <a:lnTo>
                    <a:pt x="7208" y="7394"/>
                  </a:lnTo>
                  <a:lnTo>
                    <a:pt x="7208" y="6696"/>
                  </a:lnTo>
                  <a:lnTo>
                    <a:pt x="7255" y="6464"/>
                  </a:lnTo>
                  <a:lnTo>
                    <a:pt x="7301" y="6278"/>
                  </a:lnTo>
                  <a:lnTo>
                    <a:pt x="7394" y="6138"/>
                  </a:lnTo>
                  <a:lnTo>
                    <a:pt x="7534" y="5999"/>
                  </a:lnTo>
                  <a:lnTo>
                    <a:pt x="7673" y="5859"/>
                  </a:lnTo>
                  <a:lnTo>
                    <a:pt x="7813" y="5766"/>
                  </a:lnTo>
                  <a:lnTo>
                    <a:pt x="7999" y="5720"/>
                  </a:lnTo>
                  <a:lnTo>
                    <a:pt x="8231" y="5673"/>
                  </a:lnTo>
                  <a:lnTo>
                    <a:pt x="8603" y="5673"/>
                  </a:lnTo>
                  <a:lnTo>
                    <a:pt x="8603" y="3348"/>
                  </a:lnTo>
                  <a:lnTo>
                    <a:pt x="6836" y="3348"/>
                  </a:lnTo>
                  <a:lnTo>
                    <a:pt x="6836" y="3999"/>
                  </a:lnTo>
                  <a:lnTo>
                    <a:pt x="6836" y="4185"/>
                  </a:lnTo>
                  <a:lnTo>
                    <a:pt x="6697" y="4371"/>
                  </a:lnTo>
                  <a:lnTo>
                    <a:pt x="6557" y="4464"/>
                  </a:lnTo>
                  <a:lnTo>
                    <a:pt x="6371" y="4511"/>
                  </a:lnTo>
                  <a:lnTo>
                    <a:pt x="6185" y="4464"/>
                  </a:lnTo>
                  <a:lnTo>
                    <a:pt x="5999" y="4371"/>
                  </a:lnTo>
                  <a:lnTo>
                    <a:pt x="5906" y="4185"/>
                  </a:lnTo>
                  <a:lnTo>
                    <a:pt x="5859" y="3999"/>
                  </a:lnTo>
                  <a:lnTo>
                    <a:pt x="5859" y="3348"/>
                  </a:lnTo>
                  <a:lnTo>
                    <a:pt x="5906" y="3162"/>
                  </a:lnTo>
                  <a:lnTo>
                    <a:pt x="5952" y="2976"/>
                  </a:lnTo>
                  <a:lnTo>
                    <a:pt x="6045" y="2790"/>
                  </a:lnTo>
                  <a:lnTo>
                    <a:pt x="6138" y="2651"/>
                  </a:lnTo>
                  <a:lnTo>
                    <a:pt x="6324" y="2511"/>
                  </a:lnTo>
                  <a:lnTo>
                    <a:pt x="6464" y="2418"/>
                  </a:lnTo>
                  <a:lnTo>
                    <a:pt x="6650" y="2372"/>
                  </a:lnTo>
                  <a:lnTo>
                    <a:pt x="6836" y="2325"/>
                  </a:lnTo>
                  <a:close/>
                  <a:moveTo>
                    <a:pt x="7720" y="9021"/>
                  </a:moveTo>
                  <a:lnTo>
                    <a:pt x="7906" y="9068"/>
                  </a:lnTo>
                  <a:lnTo>
                    <a:pt x="8045" y="9161"/>
                  </a:lnTo>
                  <a:lnTo>
                    <a:pt x="8185" y="9347"/>
                  </a:lnTo>
                  <a:lnTo>
                    <a:pt x="8231" y="9533"/>
                  </a:lnTo>
                  <a:lnTo>
                    <a:pt x="8185" y="9719"/>
                  </a:lnTo>
                  <a:lnTo>
                    <a:pt x="8045" y="9858"/>
                  </a:lnTo>
                  <a:lnTo>
                    <a:pt x="7906" y="9998"/>
                  </a:lnTo>
                  <a:lnTo>
                    <a:pt x="7534" y="9998"/>
                  </a:lnTo>
                  <a:lnTo>
                    <a:pt x="7348" y="9858"/>
                  </a:lnTo>
                  <a:lnTo>
                    <a:pt x="7255" y="9719"/>
                  </a:lnTo>
                  <a:lnTo>
                    <a:pt x="7208" y="9533"/>
                  </a:lnTo>
                  <a:lnTo>
                    <a:pt x="7255" y="9347"/>
                  </a:lnTo>
                  <a:lnTo>
                    <a:pt x="7348" y="9161"/>
                  </a:lnTo>
                  <a:lnTo>
                    <a:pt x="7534" y="9068"/>
                  </a:lnTo>
                  <a:lnTo>
                    <a:pt x="7720" y="9021"/>
                  </a:lnTo>
                  <a:close/>
                  <a:moveTo>
                    <a:pt x="7580" y="0"/>
                  </a:moveTo>
                  <a:lnTo>
                    <a:pt x="6976" y="47"/>
                  </a:lnTo>
                  <a:lnTo>
                    <a:pt x="6371" y="93"/>
                  </a:lnTo>
                  <a:lnTo>
                    <a:pt x="5813" y="279"/>
                  </a:lnTo>
                  <a:lnTo>
                    <a:pt x="5255" y="465"/>
                  </a:lnTo>
                  <a:lnTo>
                    <a:pt x="4743" y="698"/>
                  </a:lnTo>
                  <a:lnTo>
                    <a:pt x="4232" y="1023"/>
                  </a:lnTo>
                  <a:lnTo>
                    <a:pt x="3767" y="1349"/>
                  </a:lnTo>
                  <a:lnTo>
                    <a:pt x="3348" y="1767"/>
                  </a:lnTo>
                  <a:lnTo>
                    <a:pt x="2930" y="2186"/>
                  </a:lnTo>
                  <a:lnTo>
                    <a:pt x="2558" y="2697"/>
                  </a:lnTo>
                  <a:lnTo>
                    <a:pt x="2279" y="3162"/>
                  </a:lnTo>
                  <a:lnTo>
                    <a:pt x="2046" y="3720"/>
                  </a:lnTo>
                  <a:lnTo>
                    <a:pt x="1814" y="4278"/>
                  </a:lnTo>
                  <a:lnTo>
                    <a:pt x="1674" y="4836"/>
                  </a:lnTo>
                  <a:lnTo>
                    <a:pt x="1581" y="5394"/>
                  </a:lnTo>
                  <a:lnTo>
                    <a:pt x="1581" y="5999"/>
                  </a:lnTo>
                  <a:lnTo>
                    <a:pt x="1581" y="7254"/>
                  </a:lnTo>
                  <a:lnTo>
                    <a:pt x="93" y="10044"/>
                  </a:lnTo>
                  <a:lnTo>
                    <a:pt x="47" y="10184"/>
                  </a:lnTo>
                  <a:lnTo>
                    <a:pt x="0" y="10277"/>
                  </a:lnTo>
                  <a:lnTo>
                    <a:pt x="47" y="10416"/>
                  </a:lnTo>
                  <a:lnTo>
                    <a:pt x="93" y="10556"/>
                  </a:lnTo>
                  <a:lnTo>
                    <a:pt x="186" y="10649"/>
                  </a:lnTo>
                  <a:lnTo>
                    <a:pt x="279" y="10695"/>
                  </a:lnTo>
                  <a:lnTo>
                    <a:pt x="372" y="10742"/>
                  </a:lnTo>
                  <a:lnTo>
                    <a:pt x="512" y="10788"/>
                  </a:lnTo>
                  <a:lnTo>
                    <a:pt x="1581" y="10788"/>
                  </a:lnTo>
                  <a:lnTo>
                    <a:pt x="1581" y="11997"/>
                  </a:lnTo>
                  <a:lnTo>
                    <a:pt x="1581" y="12323"/>
                  </a:lnTo>
                  <a:lnTo>
                    <a:pt x="1628" y="12648"/>
                  </a:lnTo>
                  <a:lnTo>
                    <a:pt x="1721" y="12927"/>
                  </a:lnTo>
                  <a:lnTo>
                    <a:pt x="1814" y="13206"/>
                  </a:lnTo>
                  <a:lnTo>
                    <a:pt x="1953" y="13485"/>
                  </a:lnTo>
                  <a:lnTo>
                    <a:pt x="2093" y="13718"/>
                  </a:lnTo>
                  <a:lnTo>
                    <a:pt x="2279" y="13997"/>
                  </a:lnTo>
                  <a:lnTo>
                    <a:pt x="2465" y="14183"/>
                  </a:lnTo>
                  <a:lnTo>
                    <a:pt x="2697" y="14415"/>
                  </a:lnTo>
                  <a:lnTo>
                    <a:pt x="2930" y="14555"/>
                  </a:lnTo>
                  <a:lnTo>
                    <a:pt x="3209" y="14741"/>
                  </a:lnTo>
                  <a:lnTo>
                    <a:pt x="3488" y="14880"/>
                  </a:lnTo>
                  <a:lnTo>
                    <a:pt x="3767" y="14973"/>
                  </a:lnTo>
                  <a:lnTo>
                    <a:pt x="4046" y="15066"/>
                  </a:lnTo>
                  <a:lnTo>
                    <a:pt x="4371" y="15113"/>
                  </a:lnTo>
                  <a:lnTo>
                    <a:pt x="6510" y="15113"/>
                  </a:lnTo>
                  <a:lnTo>
                    <a:pt x="6510" y="16415"/>
                  </a:lnTo>
                  <a:lnTo>
                    <a:pt x="6557" y="16601"/>
                  </a:lnTo>
                  <a:lnTo>
                    <a:pt x="6650" y="16787"/>
                  </a:lnTo>
                  <a:lnTo>
                    <a:pt x="6836" y="16880"/>
                  </a:lnTo>
                  <a:lnTo>
                    <a:pt x="7022" y="16926"/>
                  </a:lnTo>
                  <a:lnTo>
                    <a:pt x="13067" y="16926"/>
                  </a:lnTo>
                  <a:lnTo>
                    <a:pt x="13253" y="16880"/>
                  </a:lnTo>
                  <a:lnTo>
                    <a:pt x="13439" y="16787"/>
                  </a:lnTo>
                  <a:lnTo>
                    <a:pt x="13532" y="16601"/>
                  </a:lnTo>
                  <a:lnTo>
                    <a:pt x="13579" y="16415"/>
                  </a:lnTo>
                  <a:lnTo>
                    <a:pt x="13579" y="5999"/>
                  </a:lnTo>
                  <a:lnTo>
                    <a:pt x="13532" y="5394"/>
                  </a:lnTo>
                  <a:lnTo>
                    <a:pt x="13439" y="4836"/>
                  </a:lnTo>
                  <a:lnTo>
                    <a:pt x="13300" y="4278"/>
                  </a:lnTo>
                  <a:lnTo>
                    <a:pt x="13114" y="3720"/>
                  </a:lnTo>
                  <a:lnTo>
                    <a:pt x="12881" y="3162"/>
                  </a:lnTo>
                  <a:lnTo>
                    <a:pt x="12556" y="2697"/>
                  </a:lnTo>
                  <a:lnTo>
                    <a:pt x="12230" y="2186"/>
                  </a:lnTo>
                  <a:lnTo>
                    <a:pt x="11812" y="1767"/>
                  </a:lnTo>
                  <a:lnTo>
                    <a:pt x="11347" y="1349"/>
                  </a:lnTo>
                  <a:lnTo>
                    <a:pt x="10882" y="1023"/>
                  </a:lnTo>
                  <a:lnTo>
                    <a:pt x="10370" y="698"/>
                  </a:lnTo>
                  <a:lnTo>
                    <a:pt x="9859" y="465"/>
                  </a:lnTo>
                  <a:lnTo>
                    <a:pt x="9301" y="279"/>
                  </a:lnTo>
                  <a:lnTo>
                    <a:pt x="8743" y="93"/>
                  </a:lnTo>
                  <a:lnTo>
                    <a:pt x="8185" y="47"/>
                  </a:lnTo>
                  <a:lnTo>
                    <a:pt x="758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5"/>
            <p:cNvSpPr/>
            <p:nvPr/>
          </p:nvSpPr>
          <p:spPr>
            <a:xfrm>
              <a:off x="6255375" y="1260175"/>
              <a:ext cx="339475" cy="423175"/>
            </a:xfrm>
            <a:custGeom>
              <a:rect b="b" l="l" r="r" t="t"/>
              <a:pathLst>
                <a:path extrusionOk="0" fill="none" h="16927" w="13579">
                  <a:moveTo>
                    <a:pt x="11812" y="1767"/>
                  </a:moveTo>
                  <a:lnTo>
                    <a:pt x="11812" y="1767"/>
                  </a:lnTo>
                  <a:lnTo>
                    <a:pt x="11347" y="1349"/>
                  </a:lnTo>
                  <a:lnTo>
                    <a:pt x="10882" y="1023"/>
                  </a:lnTo>
                  <a:lnTo>
                    <a:pt x="10370" y="698"/>
                  </a:lnTo>
                  <a:lnTo>
                    <a:pt x="9859" y="465"/>
                  </a:lnTo>
                  <a:lnTo>
                    <a:pt x="9301" y="279"/>
                  </a:lnTo>
                  <a:lnTo>
                    <a:pt x="8743" y="93"/>
                  </a:lnTo>
                  <a:lnTo>
                    <a:pt x="8185" y="47"/>
                  </a:lnTo>
                  <a:lnTo>
                    <a:pt x="7580" y="0"/>
                  </a:lnTo>
                  <a:lnTo>
                    <a:pt x="7580" y="0"/>
                  </a:lnTo>
                  <a:lnTo>
                    <a:pt x="6976" y="47"/>
                  </a:lnTo>
                  <a:lnTo>
                    <a:pt x="6371" y="93"/>
                  </a:lnTo>
                  <a:lnTo>
                    <a:pt x="5813" y="279"/>
                  </a:lnTo>
                  <a:lnTo>
                    <a:pt x="5255" y="465"/>
                  </a:lnTo>
                  <a:lnTo>
                    <a:pt x="4743" y="698"/>
                  </a:lnTo>
                  <a:lnTo>
                    <a:pt x="4232" y="1023"/>
                  </a:lnTo>
                  <a:lnTo>
                    <a:pt x="3767" y="1349"/>
                  </a:lnTo>
                  <a:lnTo>
                    <a:pt x="3348" y="1767"/>
                  </a:lnTo>
                  <a:lnTo>
                    <a:pt x="3348" y="1767"/>
                  </a:lnTo>
                  <a:lnTo>
                    <a:pt x="2930" y="2186"/>
                  </a:lnTo>
                  <a:lnTo>
                    <a:pt x="2558" y="2697"/>
                  </a:lnTo>
                  <a:lnTo>
                    <a:pt x="2279" y="3162"/>
                  </a:lnTo>
                  <a:lnTo>
                    <a:pt x="2046" y="3720"/>
                  </a:lnTo>
                  <a:lnTo>
                    <a:pt x="1814" y="4278"/>
                  </a:lnTo>
                  <a:lnTo>
                    <a:pt x="1674" y="4836"/>
                  </a:lnTo>
                  <a:lnTo>
                    <a:pt x="1581" y="5394"/>
                  </a:lnTo>
                  <a:lnTo>
                    <a:pt x="1581" y="5999"/>
                  </a:lnTo>
                  <a:lnTo>
                    <a:pt x="1581" y="7254"/>
                  </a:lnTo>
                  <a:lnTo>
                    <a:pt x="93" y="10044"/>
                  </a:lnTo>
                  <a:lnTo>
                    <a:pt x="93" y="10044"/>
                  </a:lnTo>
                  <a:lnTo>
                    <a:pt x="47" y="10184"/>
                  </a:lnTo>
                  <a:lnTo>
                    <a:pt x="0" y="10277"/>
                  </a:lnTo>
                  <a:lnTo>
                    <a:pt x="47" y="10416"/>
                  </a:lnTo>
                  <a:lnTo>
                    <a:pt x="93" y="10556"/>
                  </a:lnTo>
                  <a:lnTo>
                    <a:pt x="93" y="10556"/>
                  </a:lnTo>
                  <a:lnTo>
                    <a:pt x="186" y="10649"/>
                  </a:lnTo>
                  <a:lnTo>
                    <a:pt x="279" y="10695"/>
                  </a:lnTo>
                  <a:lnTo>
                    <a:pt x="372" y="10742"/>
                  </a:lnTo>
                  <a:lnTo>
                    <a:pt x="512" y="10788"/>
                  </a:lnTo>
                  <a:lnTo>
                    <a:pt x="1581" y="10788"/>
                  </a:lnTo>
                  <a:lnTo>
                    <a:pt x="1581" y="11997"/>
                  </a:lnTo>
                  <a:lnTo>
                    <a:pt x="1581" y="11997"/>
                  </a:lnTo>
                  <a:lnTo>
                    <a:pt x="1581" y="12323"/>
                  </a:lnTo>
                  <a:lnTo>
                    <a:pt x="1628" y="12648"/>
                  </a:lnTo>
                  <a:lnTo>
                    <a:pt x="1721" y="12927"/>
                  </a:lnTo>
                  <a:lnTo>
                    <a:pt x="1814" y="13206"/>
                  </a:lnTo>
                  <a:lnTo>
                    <a:pt x="1953" y="13485"/>
                  </a:lnTo>
                  <a:lnTo>
                    <a:pt x="2093" y="13718"/>
                  </a:lnTo>
                  <a:lnTo>
                    <a:pt x="2279" y="13997"/>
                  </a:lnTo>
                  <a:lnTo>
                    <a:pt x="2465" y="14183"/>
                  </a:lnTo>
                  <a:lnTo>
                    <a:pt x="2697" y="14415"/>
                  </a:lnTo>
                  <a:lnTo>
                    <a:pt x="2930" y="14555"/>
                  </a:lnTo>
                  <a:lnTo>
                    <a:pt x="3209" y="14741"/>
                  </a:lnTo>
                  <a:lnTo>
                    <a:pt x="3488" y="14880"/>
                  </a:lnTo>
                  <a:lnTo>
                    <a:pt x="3767" y="14973"/>
                  </a:lnTo>
                  <a:lnTo>
                    <a:pt x="4046" y="15066"/>
                  </a:lnTo>
                  <a:lnTo>
                    <a:pt x="4371" y="15113"/>
                  </a:lnTo>
                  <a:lnTo>
                    <a:pt x="4697" y="15113"/>
                  </a:lnTo>
                  <a:lnTo>
                    <a:pt x="6510" y="15113"/>
                  </a:lnTo>
                  <a:lnTo>
                    <a:pt x="6510" y="16415"/>
                  </a:lnTo>
                  <a:lnTo>
                    <a:pt x="6510" y="16415"/>
                  </a:lnTo>
                  <a:lnTo>
                    <a:pt x="6557" y="16601"/>
                  </a:lnTo>
                  <a:lnTo>
                    <a:pt x="6650" y="16787"/>
                  </a:lnTo>
                  <a:lnTo>
                    <a:pt x="6836" y="16880"/>
                  </a:lnTo>
                  <a:lnTo>
                    <a:pt x="7022" y="16926"/>
                  </a:lnTo>
                  <a:lnTo>
                    <a:pt x="13067" y="16926"/>
                  </a:lnTo>
                  <a:lnTo>
                    <a:pt x="13067" y="16926"/>
                  </a:lnTo>
                  <a:lnTo>
                    <a:pt x="13253" y="16880"/>
                  </a:lnTo>
                  <a:lnTo>
                    <a:pt x="13439" y="16787"/>
                  </a:lnTo>
                  <a:lnTo>
                    <a:pt x="13532" y="16601"/>
                  </a:lnTo>
                  <a:lnTo>
                    <a:pt x="13579" y="16415"/>
                  </a:lnTo>
                  <a:lnTo>
                    <a:pt x="13579" y="5999"/>
                  </a:lnTo>
                  <a:lnTo>
                    <a:pt x="13579" y="5999"/>
                  </a:lnTo>
                  <a:lnTo>
                    <a:pt x="13532" y="5394"/>
                  </a:lnTo>
                  <a:lnTo>
                    <a:pt x="13439" y="4836"/>
                  </a:lnTo>
                  <a:lnTo>
                    <a:pt x="13300" y="4278"/>
                  </a:lnTo>
                  <a:lnTo>
                    <a:pt x="13114" y="3720"/>
                  </a:lnTo>
                  <a:lnTo>
                    <a:pt x="12881" y="3162"/>
                  </a:lnTo>
                  <a:lnTo>
                    <a:pt x="12556" y="2697"/>
                  </a:lnTo>
                  <a:lnTo>
                    <a:pt x="12230" y="2186"/>
                  </a:lnTo>
                  <a:lnTo>
                    <a:pt x="11812" y="1767"/>
                  </a:lnTo>
                  <a:lnTo>
                    <a:pt x="11812" y="1767"/>
                  </a:ln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5"/>
            <p:cNvSpPr/>
            <p:nvPr/>
          </p:nvSpPr>
          <p:spPr>
            <a:xfrm>
              <a:off x="6435575" y="1485700"/>
              <a:ext cx="25600" cy="24425"/>
            </a:xfrm>
            <a:custGeom>
              <a:rect b="b" l="l" r="r" t="t"/>
              <a:pathLst>
                <a:path extrusionOk="0" fill="none" h="977" w="1024">
                  <a:moveTo>
                    <a:pt x="512" y="977"/>
                  </a:moveTo>
                  <a:lnTo>
                    <a:pt x="512" y="977"/>
                  </a:lnTo>
                  <a:lnTo>
                    <a:pt x="326" y="977"/>
                  </a:lnTo>
                  <a:lnTo>
                    <a:pt x="140" y="837"/>
                  </a:lnTo>
                  <a:lnTo>
                    <a:pt x="47" y="698"/>
                  </a:lnTo>
                  <a:lnTo>
                    <a:pt x="0" y="512"/>
                  </a:lnTo>
                  <a:lnTo>
                    <a:pt x="0" y="512"/>
                  </a:lnTo>
                  <a:lnTo>
                    <a:pt x="47" y="326"/>
                  </a:lnTo>
                  <a:lnTo>
                    <a:pt x="140" y="140"/>
                  </a:lnTo>
                  <a:lnTo>
                    <a:pt x="326" y="47"/>
                  </a:lnTo>
                  <a:lnTo>
                    <a:pt x="512" y="0"/>
                  </a:lnTo>
                  <a:lnTo>
                    <a:pt x="512" y="0"/>
                  </a:lnTo>
                  <a:lnTo>
                    <a:pt x="698" y="47"/>
                  </a:lnTo>
                  <a:lnTo>
                    <a:pt x="837" y="140"/>
                  </a:lnTo>
                  <a:lnTo>
                    <a:pt x="977" y="326"/>
                  </a:lnTo>
                  <a:lnTo>
                    <a:pt x="1023" y="512"/>
                  </a:lnTo>
                  <a:lnTo>
                    <a:pt x="1023" y="512"/>
                  </a:lnTo>
                  <a:lnTo>
                    <a:pt x="977" y="698"/>
                  </a:lnTo>
                  <a:lnTo>
                    <a:pt x="837" y="837"/>
                  </a:lnTo>
                  <a:lnTo>
                    <a:pt x="698" y="977"/>
                  </a:lnTo>
                  <a:lnTo>
                    <a:pt x="512" y="977"/>
                  </a:lnTo>
                  <a:lnTo>
                    <a:pt x="512" y="977"/>
                  </a:ln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5"/>
            <p:cNvSpPr/>
            <p:nvPr/>
          </p:nvSpPr>
          <p:spPr>
            <a:xfrm>
              <a:off x="6401850" y="1318300"/>
              <a:ext cx="93025" cy="139525"/>
            </a:xfrm>
            <a:custGeom>
              <a:rect b="b" l="l" r="r" t="t"/>
              <a:pathLst>
                <a:path extrusionOk="0" fill="none" h="5581" w="3721">
                  <a:moveTo>
                    <a:pt x="3721" y="3348"/>
                  </a:moveTo>
                  <a:lnTo>
                    <a:pt x="3721" y="3348"/>
                  </a:lnTo>
                  <a:lnTo>
                    <a:pt x="3721" y="3581"/>
                  </a:lnTo>
                  <a:lnTo>
                    <a:pt x="3674" y="3767"/>
                  </a:lnTo>
                  <a:lnTo>
                    <a:pt x="3581" y="3906"/>
                  </a:lnTo>
                  <a:lnTo>
                    <a:pt x="3442" y="4046"/>
                  </a:lnTo>
                  <a:lnTo>
                    <a:pt x="3302" y="4185"/>
                  </a:lnTo>
                  <a:lnTo>
                    <a:pt x="3116" y="4278"/>
                  </a:lnTo>
                  <a:lnTo>
                    <a:pt x="2930" y="4325"/>
                  </a:lnTo>
                  <a:lnTo>
                    <a:pt x="2744" y="4371"/>
                  </a:lnTo>
                  <a:lnTo>
                    <a:pt x="2372" y="4371"/>
                  </a:lnTo>
                  <a:lnTo>
                    <a:pt x="2372" y="5069"/>
                  </a:lnTo>
                  <a:lnTo>
                    <a:pt x="2372" y="5069"/>
                  </a:lnTo>
                  <a:lnTo>
                    <a:pt x="2326" y="5255"/>
                  </a:lnTo>
                  <a:lnTo>
                    <a:pt x="2233" y="5441"/>
                  </a:lnTo>
                  <a:lnTo>
                    <a:pt x="2047" y="5534"/>
                  </a:lnTo>
                  <a:lnTo>
                    <a:pt x="1861" y="5580"/>
                  </a:lnTo>
                  <a:lnTo>
                    <a:pt x="1861" y="5580"/>
                  </a:lnTo>
                  <a:lnTo>
                    <a:pt x="1675" y="5534"/>
                  </a:lnTo>
                  <a:lnTo>
                    <a:pt x="1489" y="5441"/>
                  </a:lnTo>
                  <a:lnTo>
                    <a:pt x="1396" y="5255"/>
                  </a:lnTo>
                  <a:lnTo>
                    <a:pt x="1349" y="5069"/>
                  </a:lnTo>
                  <a:lnTo>
                    <a:pt x="1349" y="4371"/>
                  </a:lnTo>
                  <a:lnTo>
                    <a:pt x="1349" y="4371"/>
                  </a:lnTo>
                  <a:lnTo>
                    <a:pt x="1396" y="4139"/>
                  </a:lnTo>
                  <a:lnTo>
                    <a:pt x="1442" y="3953"/>
                  </a:lnTo>
                  <a:lnTo>
                    <a:pt x="1535" y="3813"/>
                  </a:lnTo>
                  <a:lnTo>
                    <a:pt x="1675" y="3674"/>
                  </a:lnTo>
                  <a:lnTo>
                    <a:pt x="1814" y="3534"/>
                  </a:lnTo>
                  <a:lnTo>
                    <a:pt x="1954" y="3441"/>
                  </a:lnTo>
                  <a:lnTo>
                    <a:pt x="2140" y="3395"/>
                  </a:lnTo>
                  <a:lnTo>
                    <a:pt x="2372" y="3348"/>
                  </a:lnTo>
                  <a:lnTo>
                    <a:pt x="2744" y="3348"/>
                  </a:lnTo>
                  <a:lnTo>
                    <a:pt x="2744" y="1023"/>
                  </a:lnTo>
                  <a:lnTo>
                    <a:pt x="977" y="1023"/>
                  </a:lnTo>
                  <a:lnTo>
                    <a:pt x="977" y="1674"/>
                  </a:lnTo>
                  <a:lnTo>
                    <a:pt x="977" y="1674"/>
                  </a:lnTo>
                  <a:lnTo>
                    <a:pt x="977" y="1860"/>
                  </a:lnTo>
                  <a:lnTo>
                    <a:pt x="838" y="2046"/>
                  </a:lnTo>
                  <a:lnTo>
                    <a:pt x="698" y="2139"/>
                  </a:lnTo>
                  <a:lnTo>
                    <a:pt x="512" y="2186"/>
                  </a:lnTo>
                  <a:lnTo>
                    <a:pt x="512" y="2186"/>
                  </a:lnTo>
                  <a:lnTo>
                    <a:pt x="326" y="2139"/>
                  </a:lnTo>
                  <a:lnTo>
                    <a:pt x="140" y="2046"/>
                  </a:lnTo>
                  <a:lnTo>
                    <a:pt x="47" y="1860"/>
                  </a:lnTo>
                  <a:lnTo>
                    <a:pt x="0" y="1674"/>
                  </a:lnTo>
                  <a:lnTo>
                    <a:pt x="0" y="1023"/>
                  </a:lnTo>
                  <a:lnTo>
                    <a:pt x="0" y="1023"/>
                  </a:lnTo>
                  <a:lnTo>
                    <a:pt x="47" y="837"/>
                  </a:lnTo>
                  <a:lnTo>
                    <a:pt x="93" y="651"/>
                  </a:lnTo>
                  <a:lnTo>
                    <a:pt x="186" y="465"/>
                  </a:lnTo>
                  <a:lnTo>
                    <a:pt x="279" y="326"/>
                  </a:lnTo>
                  <a:lnTo>
                    <a:pt x="465" y="186"/>
                  </a:lnTo>
                  <a:lnTo>
                    <a:pt x="605" y="93"/>
                  </a:lnTo>
                  <a:lnTo>
                    <a:pt x="791" y="47"/>
                  </a:lnTo>
                  <a:lnTo>
                    <a:pt x="977" y="0"/>
                  </a:lnTo>
                  <a:lnTo>
                    <a:pt x="2744" y="0"/>
                  </a:lnTo>
                  <a:lnTo>
                    <a:pt x="2744" y="0"/>
                  </a:lnTo>
                  <a:lnTo>
                    <a:pt x="2930" y="47"/>
                  </a:lnTo>
                  <a:lnTo>
                    <a:pt x="3116" y="93"/>
                  </a:lnTo>
                  <a:lnTo>
                    <a:pt x="3302" y="186"/>
                  </a:lnTo>
                  <a:lnTo>
                    <a:pt x="3442" y="326"/>
                  </a:lnTo>
                  <a:lnTo>
                    <a:pt x="3581" y="465"/>
                  </a:lnTo>
                  <a:lnTo>
                    <a:pt x="3674" y="651"/>
                  </a:lnTo>
                  <a:lnTo>
                    <a:pt x="3721" y="837"/>
                  </a:lnTo>
                  <a:lnTo>
                    <a:pt x="3721" y="1023"/>
                  </a:lnTo>
                  <a:lnTo>
                    <a:pt x="3721" y="3348"/>
                  </a:ln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5"/>
            <p:cNvSpPr/>
            <p:nvPr/>
          </p:nvSpPr>
          <p:spPr>
            <a:xfrm>
              <a:off x="6494850" y="1402000"/>
              <a:ext cx="25" cy="25"/>
            </a:xfrm>
            <a:custGeom>
              <a:rect b="b" l="l" r="r" t="t"/>
              <a:pathLst>
                <a:path extrusionOk="0" fill="none" h="1" w="1">
                  <a:moveTo>
                    <a:pt x="1" y="0"/>
                  </a:moveTo>
                  <a:lnTo>
                    <a:pt x="1" y="0"/>
                  </a:lnTo>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8" name="Google Shape;1198;p35"/>
          <p:cNvSpPr txBox="1"/>
          <p:nvPr/>
        </p:nvSpPr>
        <p:spPr>
          <a:xfrm>
            <a:off x="720000" y="4743300"/>
            <a:ext cx="6906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ind"/>
                <a:ea typeface="Hind"/>
                <a:cs typeface="Hind"/>
                <a:sym typeface="Hind"/>
              </a:rPr>
              <a:t>*Symptoms = Mental and Physical Changes from “normal” apparent to the user</a:t>
            </a:r>
            <a:endParaRPr>
              <a:latin typeface="Hind"/>
              <a:ea typeface="Hind"/>
              <a:cs typeface="Hind"/>
              <a:sym typeface="Hi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id="1203" name="Google Shape;1203;p36"/>
          <p:cNvSpPr/>
          <p:nvPr/>
        </p:nvSpPr>
        <p:spPr>
          <a:xfrm>
            <a:off x="1088900" y="1577270"/>
            <a:ext cx="973800" cy="973800"/>
          </a:xfrm>
          <a:prstGeom prst="ellipse">
            <a:avLst/>
          </a:prstGeom>
          <a:solidFill>
            <a:schemeClr val="dk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6"/>
          <p:cNvSpPr/>
          <p:nvPr/>
        </p:nvSpPr>
        <p:spPr>
          <a:xfrm>
            <a:off x="1088900" y="2748770"/>
            <a:ext cx="973800" cy="973800"/>
          </a:xfrm>
          <a:prstGeom prst="ellipse">
            <a:avLst/>
          </a:prstGeom>
          <a:solidFill>
            <a:schemeClr val="dk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6"/>
          <p:cNvSpPr/>
          <p:nvPr/>
        </p:nvSpPr>
        <p:spPr>
          <a:xfrm>
            <a:off x="4768850" y="1577270"/>
            <a:ext cx="973800" cy="973800"/>
          </a:xfrm>
          <a:prstGeom prst="ellipse">
            <a:avLst/>
          </a:prstGeom>
          <a:solidFill>
            <a:schemeClr val="dk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6"/>
          <p:cNvSpPr/>
          <p:nvPr/>
        </p:nvSpPr>
        <p:spPr>
          <a:xfrm>
            <a:off x="4768850" y="2748770"/>
            <a:ext cx="973800" cy="973800"/>
          </a:xfrm>
          <a:prstGeom prst="ellipse">
            <a:avLst/>
          </a:prstGeom>
          <a:solidFill>
            <a:schemeClr val="dk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Talk Overview</a:t>
            </a:r>
            <a:endParaRPr/>
          </a:p>
        </p:txBody>
      </p:sp>
      <p:sp>
        <p:nvSpPr>
          <p:cNvPr id="1208" name="Google Shape;1208;p36"/>
          <p:cNvSpPr txBox="1"/>
          <p:nvPr>
            <p:ph idx="2" type="title"/>
          </p:nvPr>
        </p:nvSpPr>
        <p:spPr>
          <a:xfrm>
            <a:off x="2251900" y="1821091"/>
            <a:ext cx="2179800" cy="52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Heuristic Evaluation</a:t>
            </a:r>
            <a:endParaRPr/>
          </a:p>
        </p:txBody>
      </p:sp>
      <p:sp>
        <p:nvSpPr>
          <p:cNvPr id="1209" name="Google Shape;1209;p36"/>
          <p:cNvSpPr txBox="1"/>
          <p:nvPr>
            <p:ph idx="3" type="title"/>
          </p:nvPr>
        </p:nvSpPr>
        <p:spPr>
          <a:xfrm>
            <a:off x="5931850" y="1821100"/>
            <a:ext cx="2304900" cy="52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UI and Product Revisions</a:t>
            </a:r>
            <a:endParaRPr/>
          </a:p>
        </p:txBody>
      </p:sp>
      <p:sp>
        <p:nvSpPr>
          <p:cNvPr id="1210" name="Google Shape;1210;p36"/>
          <p:cNvSpPr txBox="1"/>
          <p:nvPr>
            <p:ph idx="5" type="title"/>
          </p:nvPr>
        </p:nvSpPr>
        <p:spPr>
          <a:xfrm>
            <a:off x="2251900" y="2992596"/>
            <a:ext cx="2179800" cy="52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Prototype Status</a:t>
            </a:r>
            <a:endParaRPr/>
          </a:p>
        </p:txBody>
      </p:sp>
      <p:sp>
        <p:nvSpPr>
          <p:cNvPr id="1211" name="Google Shape;1211;p36"/>
          <p:cNvSpPr txBox="1"/>
          <p:nvPr>
            <p:ph idx="7" type="title"/>
          </p:nvPr>
        </p:nvSpPr>
        <p:spPr>
          <a:xfrm>
            <a:off x="5931855" y="2992596"/>
            <a:ext cx="2179800" cy="52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Demo</a:t>
            </a:r>
            <a:endParaRPr/>
          </a:p>
        </p:txBody>
      </p:sp>
      <p:sp>
        <p:nvSpPr>
          <p:cNvPr id="1212" name="Google Shape;1212;p36"/>
          <p:cNvSpPr/>
          <p:nvPr/>
        </p:nvSpPr>
        <p:spPr>
          <a:xfrm>
            <a:off x="1088900" y="3981245"/>
            <a:ext cx="973800" cy="973800"/>
          </a:xfrm>
          <a:prstGeom prst="ellipse">
            <a:avLst/>
          </a:prstGeom>
          <a:solidFill>
            <a:schemeClr val="dk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6"/>
          <p:cNvSpPr/>
          <p:nvPr/>
        </p:nvSpPr>
        <p:spPr>
          <a:xfrm>
            <a:off x="4768850" y="3981245"/>
            <a:ext cx="973800" cy="973800"/>
          </a:xfrm>
          <a:prstGeom prst="ellipse">
            <a:avLst/>
          </a:prstGeom>
          <a:solidFill>
            <a:schemeClr val="dk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6"/>
          <p:cNvSpPr txBox="1"/>
          <p:nvPr>
            <p:ph idx="5" type="title"/>
          </p:nvPr>
        </p:nvSpPr>
        <p:spPr>
          <a:xfrm>
            <a:off x="2251900" y="4225071"/>
            <a:ext cx="2179800" cy="52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Summary</a:t>
            </a:r>
            <a:endParaRPr/>
          </a:p>
        </p:txBody>
      </p:sp>
      <p:sp>
        <p:nvSpPr>
          <p:cNvPr id="1215" name="Google Shape;1215;p36"/>
          <p:cNvSpPr txBox="1"/>
          <p:nvPr>
            <p:ph idx="7" type="title"/>
          </p:nvPr>
        </p:nvSpPr>
        <p:spPr>
          <a:xfrm>
            <a:off x="5931855" y="4225071"/>
            <a:ext cx="2179800" cy="52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Feedback</a:t>
            </a:r>
            <a:endParaRPr/>
          </a:p>
        </p:txBody>
      </p:sp>
      <p:sp>
        <p:nvSpPr>
          <p:cNvPr id="1216" name="Google Shape;1216;p36"/>
          <p:cNvSpPr txBox="1"/>
          <p:nvPr/>
        </p:nvSpPr>
        <p:spPr>
          <a:xfrm>
            <a:off x="1166300" y="1689700"/>
            <a:ext cx="8190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chemeClr val="lt1"/>
                </a:solidFill>
                <a:latin typeface="Yusei Magic"/>
                <a:ea typeface="Yusei Magic"/>
                <a:cs typeface="Yusei Magic"/>
                <a:sym typeface="Yusei Magic"/>
              </a:rPr>
              <a:t>1</a:t>
            </a:r>
            <a:endParaRPr sz="4000">
              <a:solidFill>
                <a:schemeClr val="lt1"/>
              </a:solidFill>
              <a:latin typeface="Yusei Magic"/>
              <a:ea typeface="Yusei Magic"/>
              <a:cs typeface="Yusei Magic"/>
              <a:sym typeface="Yusei Magic"/>
            </a:endParaRPr>
          </a:p>
        </p:txBody>
      </p:sp>
      <p:sp>
        <p:nvSpPr>
          <p:cNvPr id="1217" name="Google Shape;1217;p36"/>
          <p:cNvSpPr txBox="1"/>
          <p:nvPr/>
        </p:nvSpPr>
        <p:spPr>
          <a:xfrm>
            <a:off x="4846250" y="1663975"/>
            <a:ext cx="8190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chemeClr val="lt1"/>
                </a:solidFill>
                <a:latin typeface="Yusei Magic"/>
                <a:ea typeface="Yusei Magic"/>
                <a:cs typeface="Yusei Magic"/>
                <a:sym typeface="Yusei Magic"/>
              </a:rPr>
              <a:t>2</a:t>
            </a:r>
            <a:endParaRPr sz="4000">
              <a:solidFill>
                <a:schemeClr val="lt1"/>
              </a:solidFill>
              <a:latin typeface="Yusei Magic"/>
              <a:ea typeface="Yusei Magic"/>
              <a:cs typeface="Yusei Magic"/>
              <a:sym typeface="Yusei Magic"/>
            </a:endParaRPr>
          </a:p>
        </p:txBody>
      </p:sp>
      <p:sp>
        <p:nvSpPr>
          <p:cNvPr id="1218" name="Google Shape;1218;p36"/>
          <p:cNvSpPr txBox="1"/>
          <p:nvPr/>
        </p:nvSpPr>
        <p:spPr>
          <a:xfrm>
            <a:off x="1166300" y="2835475"/>
            <a:ext cx="8190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chemeClr val="lt1"/>
                </a:solidFill>
                <a:latin typeface="Yusei Magic"/>
                <a:ea typeface="Yusei Magic"/>
                <a:cs typeface="Yusei Magic"/>
                <a:sym typeface="Yusei Magic"/>
              </a:rPr>
              <a:t>3</a:t>
            </a:r>
            <a:endParaRPr sz="4000">
              <a:solidFill>
                <a:schemeClr val="lt1"/>
              </a:solidFill>
              <a:latin typeface="Yusei Magic"/>
              <a:ea typeface="Yusei Magic"/>
              <a:cs typeface="Yusei Magic"/>
              <a:sym typeface="Yusei Magic"/>
            </a:endParaRPr>
          </a:p>
        </p:txBody>
      </p:sp>
      <p:sp>
        <p:nvSpPr>
          <p:cNvPr id="1219" name="Google Shape;1219;p36"/>
          <p:cNvSpPr txBox="1"/>
          <p:nvPr/>
        </p:nvSpPr>
        <p:spPr>
          <a:xfrm>
            <a:off x="4846250" y="2822613"/>
            <a:ext cx="8190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chemeClr val="lt1"/>
                </a:solidFill>
                <a:latin typeface="Yusei Magic"/>
                <a:ea typeface="Yusei Magic"/>
                <a:cs typeface="Yusei Magic"/>
                <a:sym typeface="Yusei Magic"/>
              </a:rPr>
              <a:t>4</a:t>
            </a:r>
            <a:endParaRPr sz="4000">
              <a:solidFill>
                <a:schemeClr val="lt1"/>
              </a:solidFill>
              <a:latin typeface="Yusei Magic"/>
              <a:ea typeface="Yusei Magic"/>
              <a:cs typeface="Yusei Magic"/>
              <a:sym typeface="Yusei Magic"/>
            </a:endParaRPr>
          </a:p>
        </p:txBody>
      </p:sp>
      <p:sp>
        <p:nvSpPr>
          <p:cNvPr id="1220" name="Google Shape;1220;p36"/>
          <p:cNvSpPr txBox="1"/>
          <p:nvPr/>
        </p:nvSpPr>
        <p:spPr>
          <a:xfrm>
            <a:off x="1166300" y="4067950"/>
            <a:ext cx="8190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chemeClr val="lt1"/>
                </a:solidFill>
                <a:latin typeface="Yusei Magic"/>
                <a:ea typeface="Yusei Magic"/>
                <a:cs typeface="Yusei Magic"/>
                <a:sym typeface="Yusei Magic"/>
              </a:rPr>
              <a:t>5</a:t>
            </a:r>
            <a:endParaRPr sz="4000">
              <a:solidFill>
                <a:schemeClr val="lt1"/>
              </a:solidFill>
              <a:latin typeface="Yusei Magic"/>
              <a:ea typeface="Yusei Magic"/>
              <a:cs typeface="Yusei Magic"/>
              <a:sym typeface="Yusei Magic"/>
            </a:endParaRPr>
          </a:p>
        </p:txBody>
      </p:sp>
      <p:sp>
        <p:nvSpPr>
          <p:cNvPr id="1221" name="Google Shape;1221;p36"/>
          <p:cNvSpPr txBox="1"/>
          <p:nvPr/>
        </p:nvSpPr>
        <p:spPr>
          <a:xfrm>
            <a:off x="4846250" y="4067950"/>
            <a:ext cx="8190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chemeClr val="lt1"/>
                </a:solidFill>
                <a:latin typeface="Yusei Magic"/>
                <a:ea typeface="Yusei Magic"/>
                <a:cs typeface="Yusei Magic"/>
                <a:sym typeface="Yusei Magic"/>
              </a:rPr>
              <a:t>6</a:t>
            </a:r>
            <a:endParaRPr sz="4000">
              <a:solidFill>
                <a:schemeClr val="lt1"/>
              </a:solidFill>
              <a:latin typeface="Yusei Magic"/>
              <a:ea typeface="Yusei Magic"/>
              <a:cs typeface="Yusei Magic"/>
              <a:sym typeface="Yusei Mag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sp>
        <p:nvSpPr>
          <p:cNvPr id="1226" name="Google Shape;1226;p37"/>
          <p:cNvSpPr txBox="1"/>
          <p:nvPr>
            <p:ph type="title"/>
          </p:nvPr>
        </p:nvSpPr>
        <p:spPr>
          <a:xfrm>
            <a:off x="1462725" y="1411100"/>
            <a:ext cx="6198600" cy="172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t>Heuristic Evaluation</a:t>
            </a:r>
            <a:endParaRPr sz="5000"/>
          </a:p>
        </p:txBody>
      </p:sp>
      <p:sp>
        <p:nvSpPr>
          <p:cNvPr id="1227" name="Google Shape;1227;p37"/>
          <p:cNvSpPr/>
          <p:nvPr/>
        </p:nvSpPr>
        <p:spPr>
          <a:xfrm rot="2037842">
            <a:off x="3073003" y="1893099"/>
            <a:ext cx="2997993" cy="2058854"/>
          </a:xfrm>
          <a:custGeom>
            <a:rect b="b" l="l" r="r" t="t"/>
            <a:pathLst>
              <a:path extrusionOk="0" h="11268" w="16190">
                <a:moveTo>
                  <a:pt x="15945" y="1"/>
                </a:moveTo>
                <a:lnTo>
                  <a:pt x="15864" y="41"/>
                </a:lnTo>
                <a:lnTo>
                  <a:pt x="12895" y="2319"/>
                </a:lnTo>
                <a:lnTo>
                  <a:pt x="9844" y="4516"/>
                </a:lnTo>
                <a:lnTo>
                  <a:pt x="6793" y="6631"/>
                </a:lnTo>
                <a:lnTo>
                  <a:pt x="3661" y="8705"/>
                </a:lnTo>
                <a:lnTo>
                  <a:pt x="1871" y="9804"/>
                </a:lnTo>
                <a:lnTo>
                  <a:pt x="82" y="10942"/>
                </a:lnTo>
                <a:lnTo>
                  <a:pt x="41" y="10983"/>
                </a:lnTo>
                <a:lnTo>
                  <a:pt x="0" y="11064"/>
                </a:lnTo>
                <a:lnTo>
                  <a:pt x="0" y="11105"/>
                </a:lnTo>
                <a:lnTo>
                  <a:pt x="41" y="11186"/>
                </a:lnTo>
                <a:lnTo>
                  <a:pt x="82" y="11227"/>
                </a:lnTo>
                <a:lnTo>
                  <a:pt x="122" y="11268"/>
                </a:lnTo>
                <a:lnTo>
                  <a:pt x="285" y="11268"/>
                </a:lnTo>
                <a:lnTo>
                  <a:pt x="3458" y="9275"/>
                </a:lnTo>
                <a:lnTo>
                  <a:pt x="6631" y="7200"/>
                </a:lnTo>
                <a:lnTo>
                  <a:pt x="9722" y="5044"/>
                </a:lnTo>
                <a:lnTo>
                  <a:pt x="12773" y="2848"/>
                </a:lnTo>
                <a:lnTo>
                  <a:pt x="14440" y="1587"/>
                </a:lnTo>
                <a:lnTo>
                  <a:pt x="16108" y="326"/>
                </a:lnTo>
                <a:lnTo>
                  <a:pt x="16149" y="245"/>
                </a:lnTo>
                <a:lnTo>
                  <a:pt x="16189" y="204"/>
                </a:lnTo>
                <a:lnTo>
                  <a:pt x="16149" y="123"/>
                </a:lnTo>
                <a:lnTo>
                  <a:pt x="16108" y="82"/>
                </a:lnTo>
                <a:lnTo>
                  <a:pt x="1598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
        <p:nvSpPr>
          <p:cNvPr id="1232" name="Google Shape;1232;p38"/>
          <p:cNvSpPr txBox="1"/>
          <p:nvPr>
            <p:ph type="title"/>
          </p:nvPr>
        </p:nvSpPr>
        <p:spPr>
          <a:xfrm>
            <a:off x="157100" y="1377375"/>
            <a:ext cx="4070700" cy="62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Summary of Heuristic results</a:t>
            </a:r>
            <a:endParaRPr sz="3600"/>
          </a:p>
        </p:txBody>
      </p:sp>
      <p:sp>
        <p:nvSpPr>
          <p:cNvPr id="1233" name="Google Shape;1233;p38"/>
          <p:cNvSpPr txBox="1"/>
          <p:nvPr>
            <p:ph idx="1" type="subTitle"/>
          </p:nvPr>
        </p:nvSpPr>
        <p:spPr>
          <a:xfrm>
            <a:off x="4125650" y="1252175"/>
            <a:ext cx="4482900" cy="2399400"/>
          </a:xfrm>
          <a:prstGeom prst="rect">
            <a:avLst/>
          </a:prstGeom>
        </p:spPr>
        <p:txBody>
          <a:bodyPr anchorCtr="0" anchor="t" bIns="91425" lIns="274300" spcFirstLastPara="1" rIns="274300" wrap="square" tIns="91425">
            <a:noAutofit/>
          </a:bodyPr>
          <a:lstStyle/>
          <a:p>
            <a:pPr indent="0" lvl="0" marL="0" rtl="0" algn="l">
              <a:spcBef>
                <a:spcPts val="0"/>
              </a:spcBef>
              <a:spcAft>
                <a:spcPts val="0"/>
              </a:spcAft>
              <a:buNone/>
            </a:pPr>
            <a:r>
              <a:rPr lang="en" sz="1600"/>
              <a:t>-M</a:t>
            </a:r>
            <a:r>
              <a:rPr lang="en" sz="1600"/>
              <a:t>ain issue was UI </a:t>
            </a:r>
            <a:r>
              <a:rPr lang="en" sz="1600"/>
              <a:t>consistency</a:t>
            </a:r>
            <a:r>
              <a:rPr lang="en" sz="1600"/>
              <a:t> which impacted our usability</a:t>
            </a:r>
            <a:endParaRPr sz="1600"/>
          </a:p>
          <a:p>
            <a:pPr indent="0" lvl="0" marL="0" rtl="0" algn="l">
              <a:spcBef>
                <a:spcPts val="1600"/>
              </a:spcBef>
              <a:spcAft>
                <a:spcPts val="0"/>
              </a:spcAft>
              <a:buNone/>
            </a:pPr>
            <a:r>
              <a:rPr lang="en" sz="1600"/>
              <a:t>-Too much text, confusing and </a:t>
            </a:r>
            <a:r>
              <a:rPr lang="en" sz="1600"/>
              <a:t>inconsistent</a:t>
            </a:r>
            <a:r>
              <a:rPr lang="en" sz="1600"/>
              <a:t> buttons, overall clutter to make tasks easier</a:t>
            </a:r>
            <a:r>
              <a:rPr lang="en" sz="1200"/>
              <a:t> </a:t>
            </a:r>
            <a:endParaRPr sz="1200"/>
          </a:p>
          <a:p>
            <a:pPr indent="0" lvl="0" marL="0" rtl="0" algn="l">
              <a:spcBef>
                <a:spcPts val="1600"/>
              </a:spcBef>
              <a:spcAft>
                <a:spcPts val="0"/>
              </a:spcAft>
              <a:buNone/>
            </a:pPr>
            <a:r>
              <a:rPr lang="en" sz="1600"/>
              <a:t>-D</a:t>
            </a:r>
            <a:r>
              <a:rPr lang="en" sz="1600"/>
              <a:t>id not make many severity 3 or 4 errors but the </a:t>
            </a:r>
            <a:r>
              <a:rPr lang="en" sz="1600"/>
              <a:t>amount</a:t>
            </a:r>
            <a:r>
              <a:rPr lang="en" sz="1600"/>
              <a:t> of consistency problems ended up creating a less usable experience for the users</a:t>
            </a:r>
            <a:endParaRPr sz="1600"/>
          </a:p>
          <a:p>
            <a:pPr indent="0" lvl="0" marL="0" rtl="0" algn="l">
              <a:spcBef>
                <a:spcPts val="1600"/>
              </a:spcBef>
              <a:spcAft>
                <a:spcPts val="1600"/>
              </a:spcAft>
              <a:buNone/>
            </a:pPr>
            <a:r>
              <a:rPr lang="en" sz="1600"/>
              <a:t>-Some issues came from Figma limitations that will be clearer in the Hi-fF</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7" name="Shape 1237"/>
        <p:cNvGrpSpPr/>
        <p:nvPr/>
      </p:nvGrpSpPr>
      <p:grpSpPr>
        <a:xfrm>
          <a:off x="0" y="0"/>
          <a:ext cx="0" cy="0"/>
          <a:chOff x="0" y="0"/>
          <a:chExt cx="0" cy="0"/>
        </a:xfrm>
      </p:grpSpPr>
      <p:sp>
        <p:nvSpPr>
          <p:cNvPr id="1238" name="Google Shape;1238;p39"/>
          <p:cNvSpPr txBox="1"/>
          <p:nvPr>
            <p:ph type="title"/>
          </p:nvPr>
        </p:nvSpPr>
        <p:spPr>
          <a:xfrm>
            <a:off x="157100" y="1868925"/>
            <a:ext cx="4070700" cy="62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Notes on Severity 3 &amp; 4</a:t>
            </a:r>
            <a:endParaRPr sz="3600"/>
          </a:p>
        </p:txBody>
      </p:sp>
      <p:sp>
        <p:nvSpPr>
          <p:cNvPr id="1239" name="Google Shape;1239;p39"/>
          <p:cNvSpPr txBox="1"/>
          <p:nvPr>
            <p:ph idx="1" type="subTitle"/>
          </p:nvPr>
        </p:nvSpPr>
        <p:spPr>
          <a:xfrm>
            <a:off x="4113650" y="1072325"/>
            <a:ext cx="4482900" cy="2399400"/>
          </a:xfrm>
          <a:prstGeom prst="rect">
            <a:avLst/>
          </a:prstGeom>
        </p:spPr>
        <p:txBody>
          <a:bodyPr anchorCtr="0" anchor="t" bIns="91425" lIns="274300" spcFirstLastPara="1" rIns="274300" wrap="square" tIns="91425">
            <a:noAutofit/>
          </a:bodyPr>
          <a:lstStyle/>
          <a:p>
            <a:pPr indent="0" lvl="0" marL="0" rtl="0" algn="l">
              <a:spcBef>
                <a:spcPts val="0"/>
              </a:spcBef>
              <a:spcAft>
                <a:spcPts val="0"/>
              </a:spcAft>
              <a:buNone/>
            </a:pPr>
            <a:r>
              <a:rPr lang="en" sz="1600"/>
              <a:t>-As mentioned before, the main problem actually was not severity 3 and 4 problems</a:t>
            </a:r>
            <a:endParaRPr sz="1600"/>
          </a:p>
          <a:p>
            <a:pPr indent="0" lvl="0" marL="0" rtl="0" algn="l">
              <a:spcBef>
                <a:spcPts val="1600"/>
              </a:spcBef>
              <a:spcAft>
                <a:spcPts val="0"/>
              </a:spcAft>
              <a:buNone/>
            </a:pPr>
            <a:r>
              <a:rPr lang="en" sz="1600"/>
              <a:t>-Most of the 3 and 4 issues came from poor design </a:t>
            </a:r>
            <a:r>
              <a:rPr lang="en" sz="1600"/>
              <a:t>decisions</a:t>
            </a:r>
            <a:r>
              <a:rPr lang="en" sz="1600"/>
              <a:t> that lead the user to assume/not understand certain things</a:t>
            </a:r>
            <a:endParaRPr sz="1600"/>
          </a:p>
          <a:p>
            <a:pPr indent="0" lvl="0" marL="0" rtl="0" algn="l">
              <a:spcBef>
                <a:spcPts val="1600"/>
              </a:spcBef>
              <a:spcAft>
                <a:spcPts val="0"/>
              </a:spcAft>
              <a:buNone/>
            </a:pPr>
            <a:r>
              <a:rPr lang="en" sz="1600"/>
              <a:t>-Examples of this are: </a:t>
            </a:r>
            <a:endParaRPr sz="1600"/>
          </a:p>
          <a:p>
            <a:pPr indent="-330200" lvl="0" marL="457200" rtl="0" algn="l">
              <a:spcBef>
                <a:spcPts val="1600"/>
              </a:spcBef>
              <a:spcAft>
                <a:spcPts val="0"/>
              </a:spcAft>
              <a:buSzPts val="1600"/>
              <a:buAutoNum type="arabicPeriod"/>
            </a:pPr>
            <a:r>
              <a:rPr lang="en" sz="1600"/>
              <a:t>Having a globe to represent friends when the globe is not used as a map</a:t>
            </a:r>
            <a:endParaRPr sz="1600"/>
          </a:p>
          <a:p>
            <a:pPr indent="-330200" lvl="0" marL="457200" rtl="0" algn="l">
              <a:spcBef>
                <a:spcPts val="0"/>
              </a:spcBef>
              <a:spcAft>
                <a:spcPts val="0"/>
              </a:spcAft>
              <a:buSzPts val="1600"/>
              <a:buAutoNum type="arabicPeriod"/>
            </a:pPr>
            <a:r>
              <a:rPr lang="en" sz="1600"/>
              <a:t>Making text boxes the same format as buttons</a:t>
            </a:r>
            <a:endParaRPr sz="1600"/>
          </a:p>
          <a:p>
            <a:pPr indent="-330200" lvl="0" marL="457200" rtl="0" algn="l">
              <a:spcBef>
                <a:spcPts val="0"/>
              </a:spcBef>
              <a:spcAft>
                <a:spcPts val="0"/>
              </a:spcAft>
              <a:buSzPts val="1600"/>
              <a:buAutoNum type="arabicPeriod"/>
            </a:pPr>
            <a:r>
              <a:rPr lang="en" sz="1600"/>
              <a:t>Allowing users to harvest without then showing them where their harvest goes</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3" name="Shape 1243"/>
        <p:cNvGrpSpPr/>
        <p:nvPr/>
      </p:nvGrpSpPr>
      <p:grpSpPr>
        <a:xfrm>
          <a:off x="0" y="0"/>
          <a:ext cx="0" cy="0"/>
          <a:chOff x="0" y="0"/>
          <a:chExt cx="0" cy="0"/>
        </a:xfrm>
      </p:grpSpPr>
      <p:sp>
        <p:nvSpPr>
          <p:cNvPr id="1244" name="Google Shape;1244;p40"/>
          <p:cNvSpPr txBox="1"/>
          <p:nvPr>
            <p:ph type="title"/>
          </p:nvPr>
        </p:nvSpPr>
        <p:spPr>
          <a:xfrm>
            <a:off x="157100" y="1377375"/>
            <a:ext cx="4070700" cy="62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Violation Breakdown</a:t>
            </a:r>
            <a:endParaRPr sz="3600"/>
          </a:p>
        </p:txBody>
      </p:sp>
      <p:sp>
        <p:nvSpPr>
          <p:cNvPr id="1245" name="Google Shape;1245;p40"/>
          <p:cNvSpPr txBox="1"/>
          <p:nvPr>
            <p:ph idx="1" type="subTitle"/>
          </p:nvPr>
        </p:nvSpPr>
        <p:spPr>
          <a:xfrm>
            <a:off x="4179825" y="1437325"/>
            <a:ext cx="4656300" cy="2800200"/>
          </a:xfrm>
          <a:prstGeom prst="rect">
            <a:avLst/>
          </a:prstGeom>
        </p:spPr>
        <p:txBody>
          <a:bodyPr anchorCtr="0" anchor="t" bIns="91425" lIns="274300" spcFirstLastPara="1" rIns="274300" wrap="square" tIns="91425">
            <a:noAutofit/>
          </a:bodyPr>
          <a:lstStyle/>
          <a:p>
            <a:pPr indent="-425450" lvl="0" marL="457200" rtl="0" algn="l">
              <a:spcBef>
                <a:spcPts val="0"/>
              </a:spcBef>
              <a:spcAft>
                <a:spcPts val="0"/>
              </a:spcAft>
              <a:buSzPts val="3100"/>
              <a:buChar char="●"/>
            </a:pPr>
            <a:r>
              <a:rPr lang="en" sz="2700"/>
              <a:t>Severity 0-2: 42</a:t>
            </a:r>
            <a:endParaRPr sz="2700"/>
          </a:p>
          <a:p>
            <a:pPr indent="-425450" lvl="0" marL="457200" rtl="0" algn="l">
              <a:spcBef>
                <a:spcPts val="0"/>
              </a:spcBef>
              <a:spcAft>
                <a:spcPts val="0"/>
              </a:spcAft>
              <a:buSzPts val="3100"/>
              <a:buChar char="●"/>
            </a:pPr>
            <a:r>
              <a:rPr lang="en" sz="2700"/>
              <a:t>Severity 3-4: 10</a:t>
            </a:r>
            <a:endParaRPr sz="2700"/>
          </a:p>
          <a:p>
            <a:pPr indent="-425450" lvl="0" marL="457200" rtl="0" algn="l">
              <a:spcBef>
                <a:spcPts val="0"/>
              </a:spcBef>
              <a:spcAft>
                <a:spcPts val="0"/>
              </a:spcAft>
              <a:buSzPts val="3100"/>
              <a:buChar char="●"/>
            </a:pPr>
            <a:r>
              <a:rPr lang="en" sz="2700"/>
              <a:t>Most validated Heuristics: H4 (17) and H8 (7)</a:t>
            </a:r>
            <a:endParaRPr sz="2700"/>
          </a:p>
        </p:txBody>
      </p:sp>
    </p:spTree>
  </p:cSld>
  <p:clrMapOvr>
    <a:masterClrMapping/>
  </p:clrMapOvr>
</p:sld>
</file>

<file path=ppt/theme/theme1.xml><?xml version="1.0" encoding="utf-8"?>
<a:theme xmlns:a="http://schemas.openxmlformats.org/drawingml/2006/main" xmlns:r="http://schemas.openxmlformats.org/officeDocument/2006/relationships" name="Youth Mental Health First Aid Workshop by Slidesgo">
  <a:themeElements>
    <a:clrScheme name="Simple Light">
      <a:dk1>
        <a:srgbClr val="332C27"/>
      </a:dk1>
      <a:lt1>
        <a:srgbClr val="E499E3"/>
      </a:lt1>
      <a:dk2>
        <a:srgbClr val="FFFFFF"/>
      </a:dk2>
      <a:lt2>
        <a:srgbClr val="F2FAEA"/>
      </a:lt2>
      <a:accent1>
        <a:srgbClr val="6FA7EA"/>
      </a:accent1>
      <a:accent2>
        <a:srgbClr val="BCD8A7"/>
      </a:accent2>
      <a:accent3>
        <a:srgbClr val="FFFFFF"/>
      </a:accent3>
      <a:accent4>
        <a:srgbClr val="FFFFFF"/>
      </a:accent4>
      <a:accent5>
        <a:srgbClr val="FFFFFF"/>
      </a:accent5>
      <a:accent6>
        <a:srgbClr val="FFFFFF"/>
      </a:accent6>
      <a:hlink>
        <a:srgbClr val="332C2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