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</p:sldIdLst>
  <p:sldSz cy="5143500" cx="9144000"/>
  <p:notesSz cx="6858000" cy="9144000"/>
  <p:embeddedFontLst>
    <p:embeddedFont>
      <p:font typeface="Roboto"/>
      <p:regular r:id="rId56"/>
      <p:bold r:id="rId57"/>
      <p:italic r:id="rId58"/>
      <p:boldItalic r:id="rId59"/>
    </p:embeddedFont>
    <p:embeddedFont>
      <p:font typeface="Lato"/>
      <p:regular r:id="rId60"/>
      <p:bold r:id="rId61"/>
      <p:italic r:id="rId62"/>
      <p:boldItalic r:id="rId63"/>
    </p:embeddedFont>
    <p:embeddedFont>
      <p:font typeface="Fira Sans Extra Condensed Medium"/>
      <p:regular r:id="rId64"/>
      <p:bold r:id="rId65"/>
      <p:italic r:id="rId66"/>
      <p:boldItalic r:id="rId67"/>
    </p:embeddedFont>
    <p:embeddedFont>
      <p:font typeface="Fira Sans"/>
      <p:regular r:id="rId68"/>
      <p:bold r:id="rId69"/>
      <p:italic r:id="rId70"/>
      <p:boldItalic r:id="rId71"/>
    </p:embeddedFont>
    <p:embeddedFont>
      <p:font typeface="Fira Sans Extra Condensed ExtraBold"/>
      <p:bold r:id="rId72"/>
      <p:boldItalic r:id="rId73"/>
    </p:embeddedFont>
    <p:embeddedFont>
      <p:font typeface="Fira Sans Extra Condensed"/>
      <p:regular r:id="rId74"/>
      <p:bold r:id="rId75"/>
      <p:italic r:id="rId76"/>
      <p:boldItalic r:id="rId77"/>
    </p:embeddedFont>
    <p:embeddedFont>
      <p:font typeface="Fira Sans Extra Condensed SemiBold"/>
      <p:regular r:id="rId78"/>
      <p:bold r:id="rId79"/>
      <p:italic r:id="rId80"/>
      <p:boldItalic r:id="rId8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82" roundtripDataSignature="AMtx7mjO7WG8K8QaeOgtC/iSM0fSAaMF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80" Type="http://schemas.openxmlformats.org/officeDocument/2006/relationships/font" Target="fonts/FiraSansExtraCondensedSemiBold-italic.fntdata"/><Relationship Id="rId82" Type="http://customschemas.google.com/relationships/presentationmetadata" Target="metadata"/><Relationship Id="rId81" Type="http://schemas.openxmlformats.org/officeDocument/2006/relationships/font" Target="fonts/FiraSansExtraCondensedSemiBold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73" Type="http://schemas.openxmlformats.org/officeDocument/2006/relationships/font" Target="fonts/FiraSansExtraCondensedExtraBold-boldItalic.fntdata"/><Relationship Id="rId72" Type="http://schemas.openxmlformats.org/officeDocument/2006/relationships/font" Target="fonts/FiraSansExtraCondensedExtraBold-bold.fntdata"/><Relationship Id="rId31" Type="http://schemas.openxmlformats.org/officeDocument/2006/relationships/slide" Target="slides/slide25.xml"/><Relationship Id="rId75" Type="http://schemas.openxmlformats.org/officeDocument/2006/relationships/font" Target="fonts/FiraSansExtraCondensed-bold.fntdata"/><Relationship Id="rId30" Type="http://schemas.openxmlformats.org/officeDocument/2006/relationships/slide" Target="slides/slide24.xml"/><Relationship Id="rId74" Type="http://schemas.openxmlformats.org/officeDocument/2006/relationships/font" Target="fonts/FiraSansExtraCondensed-regular.fntdata"/><Relationship Id="rId33" Type="http://schemas.openxmlformats.org/officeDocument/2006/relationships/slide" Target="slides/slide27.xml"/><Relationship Id="rId77" Type="http://schemas.openxmlformats.org/officeDocument/2006/relationships/font" Target="fonts/FiraSansExtraCondensed-boldItalic.fntdata"/><Relationship Id="rId32" Type="http://schemas.openxmlformats.org/officeDocument/2006/relationships/slide" Target="slides/slide26.xml"/><Relationship Id="rId76" Type="http://schemas.openxmlformats.org/officeDocument/2006/relationships/font" Target="fonts/FiraSansExtraCondensed-italic.fntdata"/><Relationship Id="rId35" Type="http://schemas.openxmlformats.org/officeDocument/2006/relationships/slide" Target="slides/slide29.xml"/><Relationship Id="rId79" Type="http://schemas.openxmlformats.org/officeDocument/2006/relationships/font" Target="fonts/FiraSansExtraCondensedSemiBold-bold.fntdata"/><Relationship Id="rId34" Type="http://schemas.openxmlformats.org/officeDocument/2006/relationships/slide" Target="slides/slide28.xml"/><Relationship Id="rId78" Type="http://schemas.openxmlformats.org/officeDocument/2006/relationships/font" Target="fonts/FiraSansExtraCondensedSemiBold-regular.fntdata"/><Relationship Id="rId71" Type="http://schemas.openxmlformats.org/officeDocument/2006/relationships/font" Target="fonts/FiraSans-boldItalic.fntdata"/><Relationship Id="rId70" Type="http://schemas.openxmlformats.org/officeDocument/2006/relationships/font" Target="fonts/FiraSans-italic.fntdata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Lato-italic.fntdata"/><Relationship Id="rId61" Type="http://schemas.openxmlformats.org/officeDocument/2006/relationships/font" Target="fonts/Lato-bold.fntdata"/><Relationship Id="rId20" Type="http://schemas.openxmlformats.org/officeDocument/2006/relationships/slide" Target="slides/slide14.xml"/><Relationship Id="rId64" Type="http://schemas.openxmlformats.org/officeDocument/2006/relationships/font" Target="fonts/FiraSansExtraCondensedMedium-regular.fntdata"/><Relationship Id="rId63" Type="http://schemas.openxmlformats.org/officeDocument/2006/relationships/font" Target="fonts/Lato-boldItalic.fntdata"/><Relationship Id="rId22" Type="http://schemas.openxmlformats.org/officeDocument/2006/relationships/slide" Target="slides/slide16.xml"/><Relationship Id="rId66" Type="http://schemas.openxmlformats.org/officeDocument/2006/relationships/font" Target="fonts/FiraSansExtraCondensedMedium-italic.fntdata"/><Relationship Id="rId21" Type="http://schemas.openxmlformats.org/officeDocument/2006/relationships/slide" Target="slides/slide15.xml"/><Relationship Id="rId65" Type="http://schemas.openxmlformats.org/officeDocument/2006/relationships/font" Target="fonts/FiraSansExtraCondensedMedium-bold.fntdata"/><Relationship Id="rId24" Type="http://schemas.openxmlformats.org/officeDocument/2006/relationships/slide" Target="slides/slide18.xml"/><Relationship Id="rId68" Type="http://schemas.openxmlformats.org/officeDocument/2006/relationships/font" Target="fonts/FiraSans-regular.fntdata"/><Relationship Id="rId23" Type="http://schemas.openxmlformats.org/officeDocument/2006/relationships/slide" Target="slides/slide17.xml"/><Relationship Id="rId67" Type="http://schemas.openxmlformats.org/officeDocument/2006/relationships/font" Target="fonts/FiraSansExtraCondensedMedium-boldItalic.fntdata"/><Relationship Id="rId60" Type="http://schemas.openxmlformats.org/officeDocument/2006/relationships/font" Target="fonts/Lato-regular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69" Type="http://schemas.openxmlformats.org/officeDocument/2006/relationships/font" Target="fonts/FiraSans-bold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Roboto-bold.fntdata"/><Relationship Id="rId12" Type="http://schemas.openxmlformats.org/officeDocument/2006/relationships/slide" Target="slides/slide6.xml"/><Relationship Id="rId56" Type="http://schemas.openxmlformats.org/officeDocument/2006/relationships/font" Target="fonts/Roboto-regular.fntdata"/><Relationship Id="rId15" Type="http://schemas.openxmlformats.org/officeDocument/2006/relationships/slide" Target="slides/slide9.xml"/><Relationship Id="rId59" Type="http://schemas.openxmlformats.org/officeDocument/2006/relationships/font" Target="fonts/Roboto-boldItalic.fntdata"/><Relationship Id="rId14" Type="http://schemas.openxmlformats.org/officeDocument/2006/relationships/slide" Target="slides/slide8.xml"/><Relationship Id="rId58" Type="http://schemas.openxmlformats.org/officeDocument/2006/relationships/font" Target="fonts/Roboto-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2" name="Google Shape;46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5" name="Google Shape;4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8" name="Google Shape;53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4" name="Google Shape;59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8" name="Google Shape;65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5" name="Google Shape;66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3" name="Google Shape;673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9" name="Google Shape;67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1" name="Google Shape;69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6" name="Google Shape;70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0" name="Google Shape;730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This is the 20 year old female college student with anxiety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3" name="Google Shape;74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57" name="Google Shape;757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4" name="Google Shape;764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0" name="Google Shape;770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5" name="Google Shape;78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9" name="Google Shape;809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9" name="Google Shape;819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6" name="Google Shape;836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3" name="Google Shape;843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9" name="Google Shape;849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4" name="Google Shape;864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8" name="Google Shape;888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9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1" name="Google Shape;901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8" name="Google Shape;918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4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6" name="Google Shape;926;p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1" name="Google Shape;93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p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8" name="Google Shape;938;p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3" name="Google Shape;943;p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p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57" name="Google Shape;957;p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2" name="Google Shape;962;p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6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8" name="Google Shape;1048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3" name="Google Shape;1053;p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8" name="Google Shape;1058;p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3" name="Google Shape;1063;p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8" name="Google Shape;1068;p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" name="Google Shape;1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3" name="Google Shape;26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0" name="Google Shape;32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2" name="Google Shape;40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6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6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7"/>
          <p:cNvSpPr txBox="1"/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Fira Sans Extra Condensed ExtraBold"/>
              <a:buNone/>
              <a:defRPr>
                <a:solidFill>
                  <a:srgbClr val="000000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defRPr>
            </a:lvl9pPr>
          </a:lstStyle>
          <a:p/>
        </p:txBody>
      </p:sp>
      <p:sp>
        <p:nvSpPr>
          <p:cNvPr id="56" name="Google Shape;56;p5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9" name="Google Shape;59;p6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0" name="Google Shape;60;p6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6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3" name="Google Shape;63;p6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6"/>
          <p:cNvSpPr txBox="1"/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66" name="Google Shape;66;p66"/>
          <p:cNvSpPr txBox="1"/>
          <p:nvPr>
            <p:ph idx="1" type="body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6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7"/>
          <p:cNvSpPr txBox="1"/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sp>
        <p:nvSpPr>
          <p:cNvPr id="70" name="Google Shape;70;p6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1" name="Google Shape;71;p6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2" name="Google Shape;72;p6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6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6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6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6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2" name="Google Shape;82;p7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3" name="Google Shape;83;p7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7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" name="Google Shape;13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7" name="Google Shape;87;p7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7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7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p7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" name="Google Shape;16;p5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5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p5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5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" name="Google Shape;29;p5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5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6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6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6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0097A6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6"/>
          <p:cNvSpPr txBox="1"/>
          <p:nvPr>
            <p:ph type="title"/>
          </p:nvPr>
        </p:nvSpPr>
        <p:spPr>
          <a:xfrm>
            <a:off x="457200" y="411475"/>
            <a:ext cx="8229600" cy="33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Fira Sans Extra Condensed Medium"/>
              <a:buNone/>
              <a:defRPr b="0" i="0" sz="24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56"/>
          <p:cNvSpPr txBox="1"/>
          <p:nvPr>
            <p:ph idx="1" type="body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3" name="Google Shape;53;p5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3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jpg"/><Relationship Id="rId4" Type="http://schemas.openxmlformats.org/officeDocument/2006/relationships/image" Target="../media/image21.png"/><Relationship Id="rId5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jpg"/><Relationship Id="rId4" Type="http://schemas.openxmlformats.org/officeDocument/2006/relationships/image" Target="../media/image3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4.jpg"/><Relationship Id="rId4" Type="http://schemas.openxmlformats.org/officeDocument/2006/relationships/image" Target="../media/image32.jpg"/><Relationship Id="rId5" Type="http://schemas.openxmlformats.org/officeDocument/2006/relationships/image" Target="../media/image30.jpg"/><Relationship Id="rId6" Type="http://schemas.openxmlformats.org/officeDocument/2006/relationships/image" Target="../media/image2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jpg"/><Relationship Id="rId4" Type="http://schemas.openxmlformats.org/officeDocument/2006/relationships/image" Target="../media/image2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3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 txBox="1"/>
          <p:nvPr/>
        </p:nvSpPr>
        <p:spPr>
          <a:xfrm>
            <a:off x="4980444" y="1155050"/>
            <a:ext cx="3392700" cy="24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b="0" i="0" lang="en" sz="5000" u="none" cap="none" strike="noStrike">
                <a:solidFill>
                  <a:srgbClr val="000000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Equitable Healthcare Group 1</a:t>
            </a:r>
            <a:endParaRPr b="0" i="0" sz="5000" u="none" cap="none" strike="noStrike">
              <a:solidFill>
                <a:srgbClr val="000000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4980444" y="3677950"/>
            <a:ext cx="3392700" cy="3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Maya Harvey, Jonathan Affeld, Janelle Rudolph, Gayatridevi Tarcar</a:t>
            </a:r>
            <a:endParaRPr b="0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00" name="Google Shape;100;p1"/>
          <p:cNvGrpSpPr/>
          <p:nvPr/>
        </p:nvGrpSpPr>
        <p:grpSpPr>
          <a:xfrm>
            <a:off x="770856" y="886033"/>
            <a:ext cx="3928036" cy="3371433"/>
            <a:chOff x="272699" y="603900"/>
            <a:chExt cx="4809644" cy="4128117"/>
          </a:xfrm>
        </p:grpSpPr>
        <p:sp>
          <p:nvSpPr>
            <p:cNvPr id="101" name="Google Shape;101;p1"/>
            <p:cNvSpPr/>
            <p:nvPr/>
          </p:nvSpPr>
          <p:spPr>
            <a:xfrm>
              <a:off x="4750042" y="2029297"/>
              <a:ext cx="46315" cy="90268"/>
            </a:xfrm>
            <a:custGeom>
              <a:rect b="b" l="l" r="r" t="t"/>
              <a:pathLst>
                <a:path extrusionOk="0" h="1070" w="549">
                  <a:moveTo>
                    <a:pt x="271" y="0"/>
                  </a:moveTo>
                  <a:cubicBezTo>
                    <a:pt x="192" y="161"/>
                    <a:pt x="113" y="358"/>
                    <a:pt x="52" y="530"/>
                  </a:cubicBezTo>
                  <a:cubicBezTo>
                    <a:pt x="1" y="686"/>
                    <a:pt x="1" y="877"/>
                    <a:pt x="118" y="995"/>
                  </a:cubicBezTo>
                  <a:cubicBezTo>
                    <a:pt x="161" y="1039"/>
                    <a:pt x="220" y="1069"/>
                    <a:pt x="281" y="1069"/>
                  </a:cubicBezTo>
                  <a:cubicBezTo>
                    <a:pt x="283" y="1069"/>
                    <a:pt x="284" y="1069"/>
                    <a:pt x="286" y="1069"/>
                  </a:cubicBezTo>
                  <a:cubicBezTo>
                    <a:pt x="414" y="1066"/>
                    <a:pt x="502" y="933"/>
                    <a:pt x="520" y="807"/>
                  </a:cubicBezTo>
                  <a:cubicBezTo>
                    <a:pt x="549" y="613"/>
                    <a:pt x="468" y="423"/>
                    <a:pt x="387" y="244"/>
                  </a:cubicBezTo>
                  <a:cubicBezTo>
                    <a:pt x="352" y="163"/>
                    <a:pt x="320" y="71"/>
                    <a:pt x="27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74118" y="2030309"/>
              <a:ext cx="46399" cy="90268"/>
            </a:xfrm>
            <a:custGeom>
              <a:rect b="b" l="l" r="r" t="t"/>
              <a:pathLst>
                <a:path extrusionOk="0" h="1070" w="550">
                  <a:moveTo>
                    <a:pt x="272" y="1"/>
                  </a:moveTo>
                  <a:cubicBezTo>
                    <a:pt x="192" y="161"/>
                    <a:pt x="114" y="358"/>
                    <a:pt x="52" y="530"/>
                  </a:cubicBezTo>
                  <a:cubicBezTo>
                    <a:pt x="1" y="686"/>
                    <a:pt x="3" y="877"/>
                    <a:pt x="118" y="995"/>
                  </a:cubicBezTo>
                  <a:cubicBezTo>
                    <a:pt x="161" y="1039"/>
                    <a:pt x="220" y="1069"/>
                    <a:pt x="281" y="1069"/>
                  </a:cubicBezTo>
                  <a:cubicBezTo>
                    <a:pt x="283" y="1069"/>
                    <a:pt x="285" y="1069"/>
                    <a:pt x="286" y="1069"/>
                  </a:cubicBezTo>
                  <a:cubicBezTo>
                    <a:pt x="414" y="1066"/>
                    <a:pt x="502" y="933"/>
                    <a:pt x="520" y="807"/>
                  </a:cubicBezTo>
                  <a:cubicBezTo>
                    <a:pt x="549" y="614"/>
                    <a:pt x="468" y="422"/>
                    <a:pt x="389" y="244"/>
                  </a:cubicBezTo>
                  <a:cubicBezTo>
                    <a:pt x="353" y="163"/>
                    <a:pt x="321" y="71"/>
                    <a:pt x="272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561658" y="2029297"/>
              <a:ext cx="46315" cy="90268"/>
            </a:xfrm>
            <a:custGeom>
              <a:rect b="b" l="l" r="r" t="t"/>
              <a:pathLst>
                <a:path extrusionOk="0" h="1070" w="549">
                  <a:moveTo>
                    <a:pt x="272" y="0"/>
                  </a:moveTo>
                  <a:cubicBezTo>
                    <a:pt x="192" y="161"/>
                    <a:pt x="113" y="358"/>
                    <a:pt x="52" y="530"/>
                  </a:cubicBezTo>
                  <a:cubicBezTo>
                    <a:pt x="1" y="686"/>
                    <a:pt x="2" y="877"/>
                    <a:pt x="117" y="995"/>
                  </a:cubicBezTo>
                  <a:cubicBezTo>
                    <a:pt x="160" y="1039"/>
                    <a:pt x="219" y="1069"/>
                    <a:pt x="281" y="1069"/>
                  </a:cubicBezTo>
                  <a:cubicBezTo>
                    <a:pt x="283" y="1069"/>
                    <a:pt x="285" y="1069"/>
                    <a:pt x="286" y="1069"/>
                  </a:cubicBezTo>
                  <a:cubicBezTo>
                    <a:pt x="413" y="1066"/>
                    <a:pt x="501" y="933"/>
                    <a:pt x="520" y="807"/>
                  </a:cubicBezTo>
                  <a:cubicBezTo>
                    <a:pt x="548" y="613"/>
                    <a:pt x="467" y="423"/>
                    <a:pt x="388" y="244"/>
                  </a:cubicBezTo>
                  <a:cubicBezTo>
                    <a:pt x="352" y="163"/>
                    <a:pt x="321" y="71"/>
                    <a:pt x="272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664075" y="2172967"/>
              <a:ext cx="46315" cy="90184"/>
            </a:xfrm>
            <a:custGeom>
              <a:rect b="b" l="l" r="r" t="t"/>
              <a:pathLst>
                <a:path extrusionOk="0" h="1069" w="549">
                  <a:moveTo>
                    <a:pt x="271" y="0"/>
                  </a:moveTo>
                  <a:cubicBezTo>
                    <a:pt x="192" y="161"/>
                    <a:pt x="113" y="357"/>
                    <a:pt x="52" y="529"/>
                  </a:cubicBezTo>
                  <a:cubicBezTo>
                    <a:pt x="1" y="686"/>
                    <a:pt x="1" y="877"/>
                    <a:pt x="117" y="995"/>
                  </a:cubicBezTo>
                  <a:cubicBezTo>
                    <a:pt x="160" y="1039"/>
                    <a:pt x="219" y="1069"/>
                    <a:pt x="281" y="1069"/>
                  </a:cubicBezTo>
                  <a:cubicBezTo>
                    <a:pt x="283" y="1069"/>
                    <a:pt x="284" y="1069"/>
                    <a:pt x="286" y="1069"/>
                  </a:cubicBezTo>
                  <a:cubicBezTo>
                    <a:pt x="414" y="1065"/>
                    <a:pt x="502" y="933"/>
                    <a:pt x="520" y="807"/>
                  </a:cubicBezTo>
                  <a:cubicBezTo>
                    <a:pt x="548" y="613"/>
                    <a:pt x="467" y="423"/>
                    <a:pt x="387" y="244"/>
                  </a:cubicBezTo>
                  <a:cubicBezTo>
                    <a:pt x="352" y="163"/>
                    <a:pt x="320" y="71"/>
                    <a:pt x="27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380361" y="2321361"/>
              <a:ext cx="46315" cy="90268"/>
            </a:xfrm>
            <a:custGeom>
              <a:rect b="b" l="l" r="r" t="t"/>
              <a:pathLst>
                <a:path extrusionOk="0" h="1070" w="549">
                  <a:moveTo>
                    <a:pt x="271" y="0"/>
                  </a:moveTo>
                  <a:cubicBezTo>
                    <a:pt x="191" y="160"/>
                    <a:pt x="113" y="357"/>
                    <a:pt x="52" y="530"/>
                  </a:cubicBezTo>
                  <a:cubicBezTo>
                    <a:pt x="0" y="686"/>
                    <a:pt x="2" y="877"/>
                    <a:pt x="117" y="994"/>
                  </a:cubicBezTo>
                  <a:cubicBezTo>
                    <a:pt x="161" y="1038"/>
                    <a:pt x="220" y="1069"/>
                    <a:pt x="281" y="1069"/>
                  </a:cubicBezTo>
                  <a:cubicBezTo>
                    <a:pt x="282" y="1069"/>
                    <a:pt x="284" y="1069"/>
                    <a:pt x="286" y="1069"/>
                  </a:cubicBezTo>
                  <a:cubicBezTo>
                    <a:pt x="413" y="1065"/>
                    <a:pt x="501" y="933"/>
                    <a:pt x="520" y="807"/>
                  </a:cubicBezTo>
                  <a:cubicBezTo>
                    <a:pt x="549" y="613"/>
                    <a:pt x="467" y="422"/>
                    <a:pt x="387" y="243"/>
                  </a:cubicBezTo>
                  <a:cubicBezTo>
                    <a:pt x="351" y="163"/>
                    <a:pt x="320" y="71"/>
                    <a:pt x="27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276594" y="2169339"/>
              <a:ext cx="46315" cy="90268"/>
            </a:xfrm>
            <a:custGeom>
              <a:rect b="b" l="l" r="r" t="t"/>
              <a:pathLst>
                <a:path extrusionOk="0" h="1070" w="549">
                  <a:moveTo>
                    <a:pt x="272" y="0"/>
                  </a:moveTo>
                  <a:cubicBezTo>
                    <a:pt x="192" y="161"/>
                    <a:pt x="113" y="357"/>
                    <a:pt x="52" y="529"/>
                  </a:cubicBezTo>
                  <a:cubicBezTo>
                    <a:pt x="1" y="686"/>
                    <a:pt x="2" y="877"/>
                    <a:pt x="117" y="995"/>
                  </a:cubicBezTo>
                  <a:cubicBezTo>
                    <a:pt x="160" y="1038"/>
                    <a:pt x="219" y="1069"/>
                    <a:pt x="281" y="1069"/>
                  </a:cubicBezTo>
                  <a:cubicBezTo>
                    <a:pt x="283" y="1069"/>
                    <a:pt x="285" y="1069"/>
                    <a:pt x="286" y="1069"/>
                  </a:cubicBezTo>
                  <a:cubicBezTo>
                    <a:pt x="413" y="1066"/>
                    <a:pt x="501" y="933"/>
                    <a:pt x="520" y="807"/>
                  </a:cubicBezTo>
                  <a:cubicBezTo>
                    <a:pt x="548" y="613"/>
                    <a:pt x="467" y="422"/>
                    <a:pt x="388" y="244"/>
                  </a:cubicBezTo>
                  <a:cubicBezTo>
                    <a:pt x="352" y="163"/>
                    <a:pt x="320" y="71"/>
                    <a:pt x="272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4473751" y="2173051"/>
              <a:ext cx="46231" cy="90268"/>
            </a:xfrm>
            <a:custGeom>
              <a:rect b="b" l="l" r="r" t="t"/>
              <a:pathLst>
                <a:path extrusionOk="0" h="1070" w="548">
                  <a:moveTo>
                    <a:pt x="271" y="1"/>
                  </a:moveTo>
                  <a:cubicBezTo>
                    <a:pt x="192" y="162"/>
                    <a:pt x="113" y="358"/>
                    <a:pt x="52" y="530"/>
                  </a:cubicBezTo>
                  <a:cubicBezTo>
                    <a:pt x="0" y="686"/>
                    <a:pt x="1" y="877"/>
                    <a:pt x="117" y="995"/>
                  </a:cubicBezTo>
                  <a:cubicBezTo>
                    <a:pt x="160" y="1039"/>
                    <a:pt x="219" y="1070"/>
                    <a:pt x="281" y="1070"/>
                  </a:cubicBezTo>
                  <a:cubicBezTo>
                    <a:pt x="283" y="1070"/>
                    <a:pt x="284" y="1070"/>
                    <a:pt x="286" y="1070"/>
                  </a:cubicBezTo>
                  <a:cubicBezTo>
                    <a:pt x="413" y="1066"/>
                    <a:pt x="502" y="933"/>
                    <a:pt x="520" y="808"/>
                  </a:cubicBezTo>
                  <a:cubicBezTo>
                    <a:pt x="548" y="614"/>
                    <a:pt x="467" y="423"/>
                    <a:pt x="387" y="244"/>
                  </a:cubicBezTo>
                  <a:cubicBezTo>
                    <a:pt x="351" y="163"/>
                    <a:pt x="320" y="72"/>
                    <a:pt x="271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4581230" y="2317227"/>
              <a:ext cx="46231" cy="90184"/>
            </a:xfrm>
            <a:custGeom>
              <a:rect b="b" l="l" r="r" t="t"/>
              <a:pathLst>
                <a:path extrusionOk="0" h="1069" w="548">
                  <a:moveTo>
                    <a:pt x="271" y="1"/>
                  </a:moveTo>
                  <a:cubicBezTo>
                    <a:pt x="192" y="160"/>
                    <a:pt x="113" y="357"/>
                    <a:pt x="52" y="529"/>
                  </a:cubicBezTo>
                  <a:cubicBezTo>
                    <a:pt x="0" y="685"/>
                    <a:pt x="1" y="876"/>
                    <a:pt x="116" y="994"/>
                  </a:cubicBezTo>
                  <a:cubicBezTo>
                    <a:pt x="159" y="1038"/>
                    <a:pt x="217" y="1069"/>
                    <a:pt x="278" y="1069"/>
                  </a:cubicBezTo>
                  <a:cubicBezTo>
                    <a:pt x="281" y="1069"/>
                    <a:pt x="283" y="1069"/>
                    <a:pt x="286" y="1068"/>
                  </a:cubicBezTo>
                  <a:cubicBezTo>
                    <a:pt x="413" y="1065"/>
                    <a:pt x="501" y="933"/>
                    <a:pt x="520" y="807"/>
                  </a:cubicBezTo>
                  <a:cubicBezTo>
                    <a:pt x="548" y="614"/>
                    <a:pt x="467" y="422"/>
                    <a:pt x="387" y="243"/>
                  </a:cubicBezTo>
                  <a:cubicBezTo>
                    <a:pt x="351" y="163"/>
                    <a:pt x="320" y="70"/>
                    <a:pt x="271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4485309" y="2462247"/>
              <a:ext cx="46315" cy="90268"/>
            </a:xfrm>
            <a:custGeom>
              <a:rect b="b" l="l" r="r" t="t"/>
              <a:pathLst>
                <a:path extrusionOk="0" h="1070" w="549">
                  <a:moveTo>
                    <a:pt x="271" y="1"/>
                  </a:moveTo>
                  <a:cubicBezTo>
                    <a:pt x="192" y="161"/>
                    <a:pt x="113" y="357"/>
                    <a:pt x="52" y="529"/>
                  </a:cubicBezTo>
                  <a:cubicBezTo>
                    <a:pt x="0" y="686"/>
                    <a:pt x="1" y="877"/>
                    <a:pt x="117" y="994"/>
                  </a:cubicBezTo>
                  <a:cubicBezTo>
                    <a:pt x="161" y="1039"/>
                    <a:pt x="220" y="1070"/>
                    <a:pt x="281" y="1070"/>
                  </a:cubicBezTo>
                  <a:cubicBezTo>
                    <a:pt x="283" y="1070"/>
                    <a:pt x="284" y="1070"/>
                    <a:pt x="286" y="1069"/>
                  </a:cubicBezTo>
                  <a:cubicBezTo>
                    <a:pt x="413" y="1065"/>
                    <a:pt x="502" y="933"/>
                    <a:pt x="520" y="808"/>
                  </a:cubicBezTo>
                  <a:cubicBezTo>
                    <a:pt x="549" y="614"/>
                    <a:pt x="468" y="422"/>
                    <a:pt x="387" y="244"/>
                  </a:cubicBezTo>
                  <a:cubicBezTo>
                    <a:pt x="351" y="163"/>
                    <a:pt x="320" y="71"/>
                    <a:pt x="271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4192989" y="2029297"/>
              <a:ext cx="46315" cy="90268"/>
            </a:xfrm>
            <a:custGeom>
              <a:rect b="b" l="l" r="r" t="t"/>
              <a:pathLst>
                <a:path extrusionOk="0" h="1070" w="549">
                  <a:moveTo>
                    <a:pt x="272" y="0"/>
                  </a:moveTo>
                  <a:cubicBezTo>
                    <a:pt x="192" y="161"/>
                    <a:pt x="113" y="358"/>
                    <a:pt x="52" y="530"/>
                  </a:cubicBezTo>
                  <a:cubicBezTo>
                    <a:pt x="0" y="686"/>
                    <a:pt x="2" y="877"/>
                    <a:pt x="117" y="995"/>
                  </a:cubicBezTo>
                  <a:cubicBezTo>
                    <a:pt x="160" y="1039"/>
                    <a:pt x="219" y="1069"/>
                    <a:pt x="281" y="1069"/>
                  </a:cubicBezTo>
                  <a:cubicBezTo>
                    <a:pt x="283" y="1069"/>
                    <a:pt x="285" y="1069"/>
                    <a:pt x="286" y="1069"/>
                  </a:cubicBezTo>
                  <a:cubicBezTo>
                    <a:pt x="413" y="1066"/>
                    <a:pt x="501" y="933"/>
                    <a:pt x="520" y="807"/>
                  </a:cubicBezTo>
                  <a:cubicBezTo>
                    <a:pt x="548" y="613"/>
                    <a:pt x="467" y="423"/>
                    <a:pt x="388" y="244"/>
                  </a:cubicBezTo>
                  <a:cubicBezTo>
                    <a:pt x="352" y="163"/>
                    <a:pt x="320" y="71"/>
                    <a:pt x="272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4685419" y="2446471"/>
              <a:ext cx="46315" cy="90184"/>
            </a:xfrm>
            <a:custGeom>
              <a:rect b="b" l="l" r="r" t="t"/>
              <a:pathLst>
                <a:path extrusionOk="0" h="1069" w="549">
                  <a:moveTo>
                    <a:pt x="271" y="0"/>
                  </a:moveTo>
                  <a:cubicBezTo>
                    <a:pt x="192" y="160"/>
                    <a:pt x="113" y="356"/>
                    <a:pt x="52" y="528"/>
                  </a:cubicBezTo>
                  <a:cubicBezTo>
                    <a:pt x="1" y="685"/>
                    <a:pt x="2" y="877"/>
                    <a:pt x="117" y="994"/>
                  </a:cubicBezTo>
                  <a:cubicBezTo>
                    <a:pt x="160" y="1038"/>
                    <a:pt x="219" y="1069"/>
                    <a:pt x="281" y="1069"/>
                  </a:cubicBezTo>
                  <a:cubicBezTo>
                    <a:pt x="283" y="1069"/>
                    <a:pt x="285" y="1069"/>
                    <a:pt x="286" y="1069"/>
                  </a:cubicBezTo>
                  <a:cubicBezTo>
                    <a:pt x="413" y="1064"/>
                    <a:pt x="502" y="933"/>
                    <a:pt x="520" y="807"/>
                  </a:cubicBezTo>
                  <a:cubicBezTo>
                    <a:pt x="548" y="613"/>
                    <a:pt x="467" y="422"/>
                    <a:pt x="388" y="243"/>
                  </a:cubicBezTo>
                  <a:cubicBezTo>
                    <a:pt x="352" y="162"/>
                    <a:pt x="320" y="70"/>
                    <a:pt x="27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4275750" y="2446471"/>
              <a:ext cx="46315" cy="90184"/>
            </a:xfrm>
            <a:custGeom>
              <a:rect b="b" l="l" r="r" t="t"/>
              <a:pathLst>
                <a:path extrusionOk="0" h="1069" w="549">
                  <a:moveTo>
                    <a:pt x="271" y="0"/>
                  </a:moveTo>
                  <a:cubicBezTo>
                    <a:pt x="192" y="160"/>
                    <a:pt x="113" y="356"/>
                    <a:pt x="52" y="528"/>
                  </a:cubicBezTo>
                  <a:cubicBezTo>
                    <a:pt x="0" y="685"/>
                    <a:pt x="1" y="877"/>
                    <a:pt x="117" y="994"/>
                  </a:cubicBezTo>
                  <a:cubicBezTo>
                    <a:pt x="160" y="1038"/>
                    <a:pt x="220" y="1069"/>
                    <a:pt x="281" y="1069"/>
                  </a:cubicBezTo>
                  <a:cubicBezTo>
                    <a:pt x="283" y="1069"/>
                    <a:pt x="284" y="1069"/>
                    <a:pt x="286" y="1069"/>
                  </a:cubicBezTo>
                  <a:cubicBezTo>
                    <a:pt x="413" y="1064"/>
                    <a:pt x="502" y="933"/>
                    <a:pt x="520" y="807"/>
                  </a:cubicBezTo>
                  <a:cubicBezTo>
                    <a:pt x="549" y="613"/>
                    <a:pt x="467" y="422"/>
                    <a:pt x="387" y="243"/>
                  </a:cubicBezTo>
                  <a:cubicBezTo>
                    <a:pt x="351" y="162"/>
                    <a:pt x="320" y="70"/>
                    <a:pt x="271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878819" y="1491145"/>
              <a:ext cx="1140075" cy="490146"/>
            </a:xfrm>
            <a:custGeom>
              <a:rect b="b" l="l" r="r" t="t"/>
              <a:pathLst>
                <a:path extrusionOk="0" h="5810" w="13514">
                  <a:moveTo>
                    <a:pt x="6194" y="0"/>
                  </a:moveTo>
                  <a:cubicBezTo>
                    <a:pt x="5925" y="0"/>
                    <a:pt x="5661" y="33"/>
                    <a:pt x="5415" y="98"/>
                  </a:cubicBezTo>
                  <a:cubicBezTo>
                    <a:pt x="4349" y="380"/>
                    <a:pt x="3543" y="1372"/>
                    <a:pt x="3480" y="2491"/>
                  </a:cubicBezTo>
                  <a:cubicBezTo>
                    <a:pt x="3173" y="2318"/>
                    <a:pt x="2809" y="2234"/>
                    <a:pt x="2433" y="2234"/>
                  </a:cubicBezTo>
                  <a:cubicBezTo>
                    <a:pt x="1788" y="2234"/>
                    <a:pt x="1112" y="2482"/>
                    <a:pt x="649" y="2954"/>
                  </a:cubicBezTo>
                  <a:cubicBezTo>
                    <a:pt x="197" y="3413"/>
                    <a:pt x="0" y="4198"/>
                    <a:pt x="37" y="4860"/>
                  </a:cubicBezTo>
                  <a:cubicBezTo>
                    <a:pt x="66" y="5396"/>
                    <a:pt x="522" y="5809"/>
                    <a:pt x="1060" y="5809"/>
                  </a:cubicBezTo>
                  <a:lnTo>
                    <a:pt x="12275" y="5809"/>
                  </a:lnTo>
                  <a:cubicBezTo>
                    <a:pt x="12999" y="5809"/>
                    <a:pt x="13514" y="5072"/>
                    <a:pt x="13229" y="4406"/>
                  </a:cubicBezTo>
                  <a:cubicBezTo>
                    <a:pt x="13227" y="4402"/>
                    <a:pt x="13225" y="4397"/>
                    <a:pt x="13224" y="4393"/>
                  </a:cubicBezTo>
                  <a:cubicBezTo>
                    <a:pt x="13042" y="3980"/>
                    <a:pt x="12615" y="3674"/>
                    <a:pt x="12169" y="3674"/>
                  </a:cubicBezTo>
                  <a:cubicBezTo>
                    <a:pt x="12136" y="3674"/>
                    <a:pt x="12103" y="3675"/>
                    <a:pt x="12069" y="3679"/>
                  </a:cubicBezTo>
                  <a:cubicBezTo>
                    <a:pt x="12140" y="2748"/>
                    <a:pt x="11868" y="1916"/>
                    <a:pt x="11203" y="1388"/>
                  </a:cubicBezTo>
                  <a:cubicBezTo>
                    <a:pt x="10816" y="1079"/>
                    <a:pt x="10290" y="949"/>
                    <a:pt x="9764" y="949"/>
                  </a:cubicBezTo>
                  <a:cubicBezTo>
                    <a:pt x="9340" y="949"/>
                    <a:pt x="8917" y="1033"/>
                    <a:pt x="8566" y="1178"/>
                  </a:cubicBezTo>
                  <a:cubicBezTo>
                    <a:pt x="8053" y="372"/>
                    <a:pt x="7094" y="0"/>
                    <a:pt x="61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1352974" y="603900"/>
              <a:ext cx="775966" cy="333569"/>
            </a:xfrm>
            <a:custGeom>
              <a:rect b="b" l="l" r="r" t="t"/>
              <a:pathLst>
                <a:path extrusionOk="0" h="3954" w="9198">
                  <a:moveTo>
                    <a:pt x="4217" y="0"/>
                  </a:moveTo>
                  <a:cubicBezTo>
                    <a:pt x="4034" y="0"/>
                    <a:pt x="3854" y="23"/>
                    <a:pt x="3687" y="67"/>
                  </a:cubicBezTo>
                  <a:cubicBezTo>
                    <a:pt x="2961" y="258"/>
                    <a:pt x="2412" y="934"/>
                    <a:pt x="2369" y="1694"/>
                  </a:cubicBezTo>
                  <a:cubicBezTo>
                    <a:pt x="2161" y="1577"/>
                    <a:pt x="1913" y="1520"/>
                    <a:pt x="1658" y="1520"/>
                  </a:cubicBezTo>
                  <a:cubicBezTo>
                    <a:pt x="1218" y="1520"/>
                    <a:pt x="757" y="1689"/>
                    <a:pt x="442" y="2010"/>
                  </a:cubicBezTo>
                  <a:cubicBezTo>
                    <a:pt x="135" y="2323"/>
                    <a:pt x="0" y="2856"/>
                    <a:pt x="26" y="3307"/>
                  </a:cubicBezTo>
                  <a:cubicBezTo>
                    <a:pt x="46" y="3672"/>
                    <a:pt x="357" y="3954"/>
                    <a:pt x="722" y="3954"/>
                  </a:cubicBezTo>
                  <a:lnTo>
                    <a:pt x="8355" y="3954"/>
                  </a:lnTo>
                  <a:cubicBezTo>
                    <a:pt x="8848" y="3954"/>
                    <a:pt x="9198" y="3452"/>
                    <a:pt x="9004" y="2999"/>
                  </a:cubicBezTo>
                  <a:cubicBezTo>
                    <a:pt x="9003" y="2995"/>
                    <a:pt x="9002" y="2993"/>
                    <a:pt x="9001" y="2989"/>
                  </a:cubicBezTo>
                  <a:cubicBezTo>
                    <a:pt x="8877" y="2708"/>
                    <a:pt x="8586" y="2500"/>
                    <a:pt x="8281" y="2500"/>
                  </a:cubicBezTo>
                  <a:cubicBezTo>
                    <a:pt x="8259" y="2500"/>
                    <a:pt x="8237" y="2501"/>
                    <a:pt x="8215" y="2503"/>
                  </a:cubicBezTo>
                  <a:cubicBezTo>
                    <a:pt x="8264" y="1870"/>
                    <a:pt x="8078" y="1304"/>
                    <a:pt x="7625" y="944"/>
                  </a:cubicBezTo>
                  <a:cubicBezTo>
                    <a:pt x="7362" y="734"/>
                    <a:pt x="7004" y="645"/>
                    <a:pt x="6646" y="645"/>
                  </a:cubicBezTo>
                  <a:cubicBezTo>
                    <a:pt x="6358" y="645"/>
                    <a:pt x="6070" y="703"/>
                    <a:pt x="5831" y="802"/>
                  </a:cubicBezTo>
                  <a:cubicBezTo>
                    <a:pt x="5482" y="253"/>
                    <a:pt x="4829" y="0"/>
                    <a:pt x="4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272699" y="1029089"/>
              <a:ext cx="4708946" cy="3372307"/>
            </a:xfrm>
            <a:custGeom>
              <a:rect b="b" l="l" r="r" t="t"/>
              <a:pathLst>
                <a:path extrusionOk="0" h="39974" w="55818">
                  <a:moveTo>
                    <a:pt x="29007" y="1"/>
                  </a:moveTo>
                  <a:cubicBezTo>
                    <a:pt x="27019" y="1"/>
                    <a:pt x="24959" y="1124"/>
                    <a:pt x="23805" y="2733"/>
                  </a:cubicBezTo>
                  <a:cubicBezTo>
                    <a:pt x="22730" y="1558"/>
                    <a:pt x="21133" y="917"/>
                    <a:pt x="19545" y="917"/>
                  </a:cubicBezTo>
                  <a:cubicBezTo>
                    <a:pt x="18756" y="917"/>
                    <a:pt x="17970" y="1076"/>
                    <a:pt x="17251" y="1405"/>
                  </a:cubicBezTo>
                  <a:cubicBezTo>
                    <a:pt x="15084" y="2398"/>
                    <a:pt x="13638" y="4929"/>
                    <a:pt x="13920" y="7296"/>
                  </a:cubicBezTo>
                  <a:cubicBezTo>
                    <a:pt x="13480" y="7175"/>
                    <a:pt x="13026" y="7116"/>
                    <a:pt x="12571" y="7116"/>
                  </a:cubicBezTo>
                  <a:cubicBezTo>
                    <a:pt x="11284" y="7116"/>
                    <a:pt x="9994" y="7587"/>
                    <a:pt x="9037" y="8450"/>
                  </a:cubicBezTo>
                  <a:cubicBezTo>
                    <a:pt x="7741" y="9618"/>
                    <a:pt x="7096" y="11467"/>
                    <a:pt x="7385" y="13187"/>
                  </a:cubicBezTo>
                  <a:cubicBezTo>
                    <a:pt x="5832" y="13626"/>
                    <a:pt x="4459" y="14907"/>
                    <a:pt x="3961" y="16443"/>
                  </a:cubicBezTo>
                  <a:cubicBezTo>
                    <a:pt x="3461" y="17978"/>
                    <a:pt x="3777" y="19753"/>
                    <a:pt x="4775" y="21023"/>
                  </a:cubicBezTo>
                  <a:cubicBezTo>
                    <a:pt x="4279" y="21243"/>
                    <a:pt x="3728" y="21499"/>
                    <a:pt x="3321" y="21858"/>
                  </a:cubicBezTo>
                  <a:cubicBezTo>
                    <a:pt x="2744" y="22368"/>
                    <a:pt x="2407" y="23114"/>
                    <a:pt x="2292" y="23875"/>
                  </a:cubicBezTo>
                  <a:cubicBezTo>
                    <a:pt x="2176" y="24637"/>
                    <a:pt x="2268" y="25417"/>
                    <a:pt x="2442" y="26168"/>
                  </a:cubicBezTo>
                  <a:cubicBezTo>
                    <a:pt x="978" y="27336"/>
                    <a:pt x="1" y="29239"/>
                    <a:pt x="376" y="31075"/>
                  </a:cubicBezTo>
                  <a:cubicBezTo>
                    <a:pt x="739" y="32854"/>
                    <a:pt x="2389" y="34348"/>
                    <a:pt x="4193" y="34348"/>
                  </a:cubicBezTo>
                  <a:cubicBezTo>
                    <a:pt x="4250" y="34348"/>
                    <a:pt x="4308" y="34346"/>
                    <a:pt x="4366" y="34343"/>
                  </a:cubicBezTo>
                  <a:lnTo>
                    <a:pt x="4366" y="34343"/>
                  </a:lnTo>
                  <a:cubicBezTo>
                    <a:pt x="4216" y="35093"/>
                    <a:pt x="4175" y="35894"/>
                    <a:pt x="4422" y="36617"/>
                  </a:cubicBezTo>
                  <a:cubicBezTo>
                    <a:pt x="4637" y="37247"/>
                    <a:pt x="5128" y="37762"/>
                    <a:pt x="5710" y="38086"/>
                  </a:cubicBezTo>
                  <a:cubicBezTo>
                    <a:pt x="6293" y="38411"/>
                    <a:pt x="6961" y="38557"/>
                    <a:pt x="7626" y="38596"/>
                  </a:cubicBezTo>
                  <a:cubicBezTo>
                    <a:pt x="7726" y="38602"/>
                    <a:pt x="7827" y="38606"/>
                    <a:pt x="7929" y="38606"/>
                  </a:cubicBezTo>
                  <a:cubicBezTo>
                    <a:pt x="8707" y="38606"/>
                    <a:pt x="9510" y="38417"/>
                    <a:pt x="10036" y="37857"/>
                  </a:cubicBezTo>
                  <a:cubicBezTo>
                    <a:pt x="10541" y="38798"/>
                    <a:pt x="11794" y="39465"/>
                    <a:pt x="12837" y="39701"/>
                  </a:cubicBezTo>
                  <a:cubicBezTo>
                    <a:pt x="13612" y="39876"/>
                    <a:pt x="14394" y="39974"/>
                    <a:pt x="15172" y="39974"/>
                  </a:cubicBezTo>
                  <a:cubicBezTo>
                    <a:pt x="16077" y="39974"/>
                    <a:pt x="16977" y="39842"/>
                    <a:pt x="17853" y="39550"/>
                  </a:cubicBezTo>
                  <a:cubicBezTo>
                    <a:pt x="19484" y="39007"/>
                    <a:pt x="20942" y="37692"/>
                    <a:pt x="21574" y="36093"/>
                  </a:cubicBezTo>
                  <a:cubicBezTo>
                    <a:pt x="22208" y="36592"/>
                    <a:pt x="22893" y="36919"/>
                    <a:pt x="23692" y="37025"/>
                  </a:cubicBezTo>
                  <a:cubicBezTo>
                    <a:pt x="23938" y="37057"/>
                    <a:pt x="24188" y="37076"/>
                    <a:pt x="24437" y="37076"/>
                  </a:cubicBezTo>
                  <a:cubicBezTo>
                    <a:pt x="24853" y="37076"/>
                    <a:pt x="25267" y="37023"/>
                    <a:pt x="25661" y="36888"/>
                  </a:cubicBezTo>
                  <a:cubicBezTo>
                    <a:pt x="26464" y="36615"/>
                    <a:pt x="27143" y="35997"/>
                    <a:pt x="27492" y="35223"/>
                  </a:cubicBezTo>
                  <a:cubicBezTo>
                    <a:pt x="27862" y="35819"/>
                    <a:pt x="28514" y="36290"/>
                    <a:pt x="29171" y="36537"/>
                  </a:cubicBezTo>
                  <a:cubicBezTo>
                    <a:pt x="29701" y="36736"/>
                    <a:pt x="30268" y="36855"/>
                    <a:pt x="30833" y="36855"/>
                  </a:cubicBezTo>
                  <a:cubicBezTo>
                    <a:pt x="31118" y="36855"/>
                    <a:pt x="31402" y="36824"/>
                    <a:pt x="31681" y="36758"/>
                  </a:cubicBezTo>
                  <a:cubicBezTo>
                    <a:pt x="32510" y="36562"/>
                    <a:pt x="33277" y="36026"/>
                    <a:pt x="33646" y="35257"/>
                  </a:cubicBezTo>
                  <a:cubicBezTo>
                    <a:pt x="33945" y="35869"/>
                    <a:pt x="34438" y="36344"/>
                    <a:pt x="34966" y="36774"/>
                  </a:cubicBezTo>
                  <a:cubicBezTo>
                    <a:pt x="36221" y="37797"/>
                    <a:pt x="37917" y="38106"/>
                    <a:pt x="39535" y="38128"/>
                  </a:cubicBezTo>
                  <a:cubicBezTo>
                    <a:pt x="39600" y="38129"/>
                    <a:pt x="39665" y="38130"/>
                    <a:pt x="39730" y="38130"/>
                  </a:cubicBezTo>
                  <a:cubicBezTo>
                    <a:pt x="40708" y="38130"/>
                    <a:pt x="41694" y="38027"/>
                    <a:pt x="42613" y="37698"/>
                  </a:cubicBezTo>
                  <a:cubicBezTo>
                    <a:pt x="43594" y="37347"/>
                    <a:pt x="44499" y="36719"/>
                    <a:pt x="45047" y="35833"/>
                  </a:cubicBezTo>
                  <a:cubicBezTo>
                    <a:pt x="45502" y="36748"/>
                    <a:pt x="46649" y="37184"/>
                    <a:pt x="47668" y="37238"/>
                  </a:cubicBezTo>
                  <a:cubicBezTo>
                    <a:pt x="47740" y="37242"/>
                    <a:pt x="47813" y="37244"/>
                    <a:pt x="47885" y="37244"/>
                  </a:cubicBezTo>
                  <a:cubicBezTo>
                    <a:pt x="48832" y="37244"/>
                    <a:pt x="49776" y="36913"/>
                    <a:pt x="50522" y="36328"/>
                  </a:cubicBezTo>
                  <a:cubicBezTo>
                    <a:pt x="50935" y="36004"/>
                    <a:pt x="51291" y="35602"/>
                    <a:pt x="51530" y="35134"/>
                  </a:cubicBezTo>
                  <a:cubicBezTo>
                    <a:pt x="51783" y="34637"/>
                    <a:pt x="51898" y="34070"/>
                    <a:pt x="51859" y="33512"/>
                  </a:cubicBezTo>
                  <a:lnTo>
                    <a:pt x="51859" y="33512"/>
                  </a:lnTo>
                  <a:cubicBezTo>
                    <a:pt x="52016" y="33537"/>
                    <a:pt x="52174" y="33549"/>
                    <a:pt x="52332" y="33549"/>
                  </a:cubicBezTo>
                  <a:cubicBezTo>
                    <a:pt x="53283" y="33549"/>
                    <a:pt x="54209" y="33106"/>
                    <a:pt x="54828" y="32365"/>
                  </a:cubicBezTo>
                  <a:cubicBezTo>
                    <a:pt x="55548" y="31502"/>
                    <a:pt x="55818" y="30301"/>
                    <a:pt x="55612" y="29197"/>
                  </a:cubicBezTo>
                  <a:cubicBezTo>
                    <a:pt x="55406" y="28092"/>
                    <a:pt x="54634" y="26956"/>
                    <a:pt x="53665" y="26378"/>
                  </a:cubicBezTo>
                  <a:cubicBezTo>
                    <a:pt x="54532" y="25616"/>
                    <a:pt x="54885" y="24049"/>
                    <a:pt x="54588" y="22935"/>
                  </a:cubicBezTo>
                  <a:cubicBezTo>
                    <a:pt x="54291" y="21820"/>
                    <a:pt x="53483" y="20958"/>
                    <a:pt x="52531" y="20410"/>
                  </a:cubicBezTo>
                  <a:cubicBezTo>
                    <a:pt x="53602" y="19414"/>
                    <a:pt x="53795" y="17747"/>
                    <a:pt x="53427" y="16333"/>
                  </a:cubicBezTo>
                  <a:cubicBezTo>
                    <a:pt x="53191" y="15427"/>
                    <a:pt x="52738" y="14553"/>
                    <a:pt x="52015" y="13956"/>
                  </a:cubicBezTo>
                  <a:cubicBezTo>
                    <a:pt x="51437" y="13479"/>
                    <a:pt x="50579" y="13055"/>
                    <a:pt x="49803" y="13055"/>
                  </a:cubicBezTo>
                  <a:cubicBezTo>
                    <a:pt x="49611" y="13055"/>
                    <a:pt x="49423" y="13081"/>
                    <a:pt x="49246" y="13139"/>
                  </a:cubicBezTo>
                  <a:cubicBezTo>
                    <a:pt x="49627" y="11477"/>
                    <a:pt x="49109" y="9636"/>
                    <a:pt x="47915" y="8417"/>
                  </a:cubicBezTo>
                  <a:cubicBezTo>
                    <a:pt x="46970" y="7452"/>
                    <a:pt x="45464" y="6941"/>
                    <a:pt x="44049" y="6941"/>
                  </a:cubicBezTo>
                  <a:cubicBezTo>
                    <a:pt x="43677" y="6941"/>
                    <a:pt x="43310" y="6976"/>
                    <a:pt x="42963" y="7048"/>
                  </a:cubicBezTo>
                  <a:cubicBezTo>
                    <a:pt x="43089" y="5055"/>
                    <a:pt x="41872" y="3044"/>
                    <a:pt x="40047" y="2232"/>
                  </a:cubicBezTo>
                  <a:cubicBezTo>
                    <a:pt x="39488" y="1983"/>
                    <a:pt x="38878" y="1867"/>
                    <a:pt x="38261" y="1867"/>
                  </a:cubicBezTo>
                  <a:cubicBezTo>
                    <a:pt x="36864" y="1867"/>
                    <a:pt x="35430" y="2461"/>
                    <a:pt x="34461" y="3451"/>
                  </a:cubicBezTo>
                  <a:cubicBezTo>
                    <a:pt x="33527" y="1546"/>
                    <a:pt x="31548" y="195"/>
                    <a:pt x="29434" y="19"/>
                  </a:cubicBezTo>
                  <a:cubicBezTo>
                    <a:pt x="29293" y="7"/>
                    <a:pt x="29150" y="1"/>
                    <a:pt x="2900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981522" y="1846060"/>
              <a:ext cx="3007101" cy="2885957"/>
            </a:xfrm>
            <a:custGeom>
              <a:rect b="b" l="l" r="r" t="t"/>
              <a:pathLst>
                <a:path extrusionOk="0" h="34209" w="35645">
                  <a:moveTo>
                    <a:pt x="20904" y="0"/>
                  </a:moveTo>
                  <a:cubicBezTo>
                    <a:pt x="20118" y="0"/>
                    <a:pt x="19335" y="71"/>
                    <a:pt x="18564" y="233"/>
                  </a:cubicBezTo>
                  <a:cubicBezTo>
                    <a:pt x="16390" y="692"/>
                    <a:pt x="14318" y="1955"/>
                    <a:pt x="13274" y="3892"/>
                  </a:cubicBezTo>
                  <a:cubicBezTo>
                    <a:pt x="13212" y="3732"/>
                    <a:pt x="13151" y="3572"/>
                    <a:pt x="13089" y="3411"/>
                  </a:cubicBezTo>
                  <a:cubicBezTo>
                    <a:pt x="12900" y="3611"/>
                    <a:pt x="12909" y="3916"/>
                    <a:pt x="12876" y="4188"/>
                  </a:cubicBezTo>
                  <a:cubicBezTo>
                    <a:pt x="12813" y="4698"/>
                    <a:pt x="12546" y="5182"/>
                    <a:pt x="12147" y="5514"/>
                  </a:cubicBezTo>
                  <a:cubicBezTo>
                    <a:pt x="12282" y="5471"/>
                    <a:pt x="12416" y="5428"/>
                    <a:pt x="12551" y="5385"/>
                  </a:cubicBezTo>
                  <a:lnTo>
                    <a:pt x="12551" y="5385"/>
                  </a:lnTo>
                  <a:cubicBezTo>
                    <a:pt x="12232" y="6376"/>
                    <a:pt x="12100" y="7892"/>
                    <a:pt x="12244" y="8923"/>
                  </a:cubicBezTo>
                  <a:cubicBezTo>
                    <a:pt x="12575" y="11282"/>
                    <a:pt x="14702" y="13211"/>
                    <a:pt x="15063" y="15566"/>
                  </a:cubicBezTo>
                  <a:cubicBezTo>
                    <a:pt x="15247" y="16757"/>
                    <a:pt x="14859" y="18463"/>
                    <a:pt x="14252" y="19509"/>
                  </a:cubicBezTo>
                  <a:cubicBezTo>
                    <a:pt x="13753" y="20370"/>
                    <a:pt x="13058" y="21124"/>
                    <a:pt x="12129" y="21663"/>
                  </a:cubicBezTo>
                  <a:cubicBezTo>
                    <a:pt x="10993" y="22319"/>
                    <a:pt x="10152" y="22920"/>
                    <a:pt x="9191" y="23455"/>
                  </a:cubicBezTo>
                  <a:cubicBezTo>
                    <a:pt x="8203" y="24004"/>
                    <a:pt x="7735" y="24143"/>
                    <a:pt x="6883" y="24535"/>
                  </a:cubicBezTo>
                  <a:cubicBezTo>
                    <a:pt x="6149" y="24872"/>
                    <a:pt x="5359" y="25077"/>
                    <a:pt x="4619" y="25401"/>
                  </a:cubicBezTo>
                  <a:cubicBezTo>
                    <a:pt x="1851" y="26611"/>
                    <a:pt x="0" y="29611"/>
                    <a:pt x="181" y="32592"/>
                  </a:cubicBezTo>
                  <a:cubicBezTo>
                    <a:pt x="2384" y="33666"/>
                    <a:pt x="4995" y="34209"/>
                    <a:pt x="7596" y="34209"/>
                  </a:cubicBezTo>
                  <a:cubicBezTo>
                    <a:pt x="9893" y="34209"/>
                    <a:pt x="12181" y="33785"/>
                    <a:pt x="14171" y="32930"/>
                  </a:cubicBezTo>
                  <a:cubicBezTo>
                    <a:pt x="15944" y="32169"/>
                    <a:pt x="17618" y="31077"/>
                    <a:pt x="19533" y="30815"/>
                  </a:cubicBezTo>
                  <a:cubicBezTo>
                    <a:pt x="19866" y="30769"/>
                    <a:pt x="20201" y="30750"/>
                    <a:pt x="20537" y="30750"/>
                  </a:cubicBezTo>
                  <a:cubicBezTo>
                    <a:pt x="21408" y="30750"/>
                    <a:pt x="22283" y="30881"/>
                    <a:pt x="23145" y="31026"/>
                  </a:cubicBezTo>
                  <a:cubicBezTo>
                    <a:pt x="26036" y="31512"/>
                    <a:pt x="28987" y="32152"/>
                    <a:pt x="31891" y="32152"/>
                  </a:cubicBezTo>
                  <a:cubicBezTo>
                    <a:pt x="33154" y="32152"/>
                    <a:pt x="34408" y="32031"/>
                    <a:pt x="35644" y="31724"/>
                  </a:cubicBezTo>
                  <a:cubicBezTo>
                    <a:pt x="35446" y="30466"/>
                    <a:pt x="34919" y="29046"/>
                    <a:pt x="34013" y="28140"/>
                  </a:cubicBezTo>
                  <a:cubicBezTo>
                    <a:pt x="32748" y="26874"/>
                    <a:pt x="30899" y="26420"/>
                    <a:pt x="29209" y="25804"/>
                  </a:cubicBezTo>
                  <a:cubicBezTo>
                    <a:pt x="27611" y="25221"/>
                    <a:pt x="26084" y="24450"/>
                    <a:pt x="24671" y="23511"/>
                  </a:cubicBezTo>
                  <a:cubicBezTo>
                    <a:pt x="23953" y="23034"/>
                    <a:pt x="23038" y="22396"/>
                    <a:pt x="23330" y="21593"/>
                  </a:cubicBezTo>
                  <a:cubicBezTo>
                    <a:pt x="23585" y="20894"/>
                    <a:pt x="23840" y="20197"/>
                    <a:pt x="24094" y="19498"/>
                  </a:cubicBezTo>
                  <a:cubicBezTo>
                    <a:pt x="24124" y="19418"/>
                    <a:pt x="24201" y="19279"/>
                    <a:pt x="24286" y="19264"/>
                  </a:cubicBezTo>
                  <a:cubicBezTo>
                    <a:pt x="25235" y="19482"/>
                    <a:pt x="26208" y="19607"/>
                    <a:pt x="27184" y="19634"/>
                  </a:cubicBezTo>
                  <a:cubicBezTo>
                    <a:pt x="27245" y="19636"/>
                    <a:pt x="27307" y="19637"/>
                    <a:pt x="27368" y="19637"/>
                  </a:cubicBezTo>
                  <a:cubicBezTo>
                    <a:pt x="27566" y="19637"/>
                    <a:pt x="27765" y="19624"/>
                    <a:pt x="27954" y="19568"/>
                  </a:cubicBezTo>
                  <a:cubicBezTo>
                    <a:pt x="28658" y="19363"/>
                    <a:pt x="29087" y="18662"/>
                    <a:pt x="28890" y="17965"/>
                  </a:cubicBezTo>
                  <a:cubicBezTo>
                    <a:pt x="28797" y="17637"/>
                    <a:pt x="28588" y="17297"/>
                    <a:pt x="28716" y="16980"/>
                  </a:cubicBezTo>
                  <a:cubicBezTo>
                    <a:pt x="28778" y="16824"/>
                    <a:pt x="28912" y="16709"/>
                    <a:pt x="29014" y="16574"/>
                  </a:cubicBezTo>
                  <a:cubicBezTo>
                    <a:pt x="29114" y="16438"/>
                    <a:pt x="29180" y="16248"/>
                    <a:pt x="29090" y="16106"/>
                  </a:cubicBezTo>
                  <a:cubicBezTo>
                    <a:pt x="29039" y="16026"/>
                    <a:pt x="28945" y="15974"/>
                    <a:pt x="28910" y="15887"/>
                  </a:cubicBezTo>
                  <a:cubicBezTo>
                    <a:pt x="28826" y="15673"/>
                    <a:pt x="29124" y="15512"/>
                    <a:pt x="29210" y="15299"/>
                  </a:cubicBezTo>
                  <a:cubicBezTo>
                    <a:pt x="29358" y="14929"/>
                    <a:pt x="28834" y="14472"/>
                    <a:pt x="28933" y="14086"/>
                  </a:cubicBezTo>
                  <a:cubicBezTo>
                    <a:pt x="29373" y="14072"/>
                    <a:pt x="29808" y="13922"/>
                    <a:pt x="30163" y="13666"/>
                  </a:cubicBezTo>
                  <a:cubicBezTo>
                    <a:pt x="30247" y="13604"/>
                    <a:pt x="30332" y="13531"/>
                    <a:pt x="30359" y="13431"/>
                  </a:cubicBezTo>
                  <a:cubicBezTo>
                    <a:pt x="30397" y="13292"/>
                    <a:pt x="30314" y="13151"/>
                    <a:pt x="30235" y="13030"/>
                  </a:cubicBezTo>
                  <a:cubicBezTo>
                    <a:pt x="29757" y="12301"/>
                    <a:pt x="29278" y="11571"/>
                    <a:pt x="28800" y="10842"/>
                  </a:cubicBezTo>
                  <a:cubicBezTo>
                    <a:pt x="28668" y="10640"/>
                    <a:pt x="28533" y="10434"/>
                    <a:pt x="28464" y="10204"/>
                  </a:cubicBezTo>
                  <a:cubicBezTo>
                    <a:pt x="28394" y="9974"/>
                    <a:pt x="28396" y="9711"/>
                    <a:pt x="28525" y="9508"/>
                  </a:cubicBezTo>
                  <a:cubicBezTo>
                    <a:pt x="28599" y="9392"/>
                    <a:pt x="28710" y="9301"/>
                    <a:pt x="28764" y="9176"/>
                  </a:cubicBezTo>
                  <a:cubicBezTo>
                    <a:pt x="28828" y="9027"/>
                    <a:pt x="28802" y="8858"/>
                    <a:pt x="28776" y="8699"/>
                  </a:cubicBezTo>
                  <a:cubicBezTo>
                    <a:pt x="28576" y="7502"/>
                    <a:pt x="28375" y="6305"/>
                    <a:pt x="28175" y="5109"/>
                  </a:cubicBezTo>
                  <a:cubicBezTo>
                    <a:pt x="28810" y="4903"/>
                    <a:pt x="29199" y="4082"/>
                    <a:pt x="29215" y="3423"/>
                  </a:cubicBezTo>
                  <a:cubicBezTo>
                    <a:pt x="29232" y="2764"/>
                    <a:pt x="28933" y="2131"/>
                    <a:pt x="28542" y="1596"/>
                  </a:cubicBezTo>
                  <a:cubicBezTo>
                    <a:pt x="28151" y="1061"/>
                    <a:pt x="27665" y="600"/>
                    <a:pt x="27238" y="94"/>
                  </a:cubicBezTo>
                  <a:cubicBezTo>
                    <a:pt x="27127" y="468"/>
                    <a:pt x="26727" y="700"/>
                    <a:pt x="26334" y="744"/>
                  </a:cubicBezTo>
                  <a:cubicBezTo>
                    <a:pt x="26271" y="751"/>
                    <a:pt x="26208" y="754"/>
                    <a:pt x="26146" y="754"/>
                  </a:cubicBezTo>
                  <a:cubicBezTo>
                    <a:pt x="25816" y="754"/>
                    <a:pt x="25488" y="667"/>
                    <a:pt x="25167" y="585"/>
                  </a:cubicBezTo>
                  <a:cubicBezTo>
                    <a:pt x="23775" y="236"/>
                    <a:pt x="22335" y="0"/>
                    <a:pt x="20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9223" y="2601446"/>
              <a:ext cx="621499" cy="65465"/>
            </a:xfrm>
            <a:custGeom>
              <a:rect b="b" l="l" r="r" t="t"/>
              <a:pathLst>
                <a:path extrusionOk="0" fill="none" h="776" w="7367">
                  <a:moveTo>
                    <a:pt x="1" y="0"/>
                  </a:moveTo>
                  <a:cubicBezTo>
                    <a:pt x="737" y="0"/>
                    <a:pt x="737" y="775"/>
                    <a:pt x="1473" y="775"/>
                  </a:cubicBezTo>
                  <a:cubicBezTo>
                    <a:pt x="2210" y="775"/>
                    <a:pt x="2210" y="0"/>
                    <a:pt x="2946" y="0"/>
                  </a:cubicBezTo>
                  <a:cubicBezTo>
                    <a:pt x="3683" y="0"/>
                    <a:pt x="3683" y="775"/>
                    <a:pt x="4420" y="775"/>
                  </a:cubicBezTo>
                  <a:cubicBezTo>
                    <a:pt x="5156" y="775"/>
                    <a:pt x="5156" y="0"/>
                    <a:pt x="5893" y="0"/>
                  </a:cubicBezTo>
                  <a:cubicBezTo>
                    <a:pt x="6629" y="0"/>
                    <a:pt x="6629" y="775"/>
                    <a:pt x="7366" y="775"/>
                  </a:cubicBezTo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969036" y="4066494"/>
              <a:ext cx="621583" cy="65634"/>
            </a:xfrm>
            <a:custGeom>
              <a:rect b="b" l="l" r="r" t="t"/>
              <a:pathLst>
                <a:path extrusionOk="0" fill="none" h="778" w="7368">
                  <a:moveTo>
                    <a:pt x="1" y="1"/>
                  </a:moveTo>
                  <a:cubicBezTo>
                    <a:pt x="738" y="1"/>
                    <a:pt x="738" y="777"/>
                    <a:pt x="1474" y="777"/>
                  </a:cubicBezTo>
                  <a:cubicBezTo>
                    <a:pt x="2211" y="777"/>
                    <a:pt x="2211" y="1"/>
                    <a:pt x="2947" y="1"/>
                  </a:cubicBezTo>
                  <a:cubicBezTo>
                    <a:pt x="3684" y="1"/>
                    <a:pt x="3684" y="777"/>
                    <a:pt x="4420" y="777"/>
                  </a:cubicBezTo>
                  <a:cubicBezTo>
                    <a:pt x="5156" y="777"/>
                    <a:pt x="5156" y="1"/>
                    <a:pt x="5893" y="1"/>
                  </a:cubicBezTo>
                  <a:cubicBezTo>
                    <a:pt x="6630" y="1"/>
                    <a:pt x="6630" y="777"/>
                    <a:pt x="7367" y="777"/>
                  </a:cubicBezTo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4460844" y="3546733"/>
              <a:ext cx="621499" cy="65634"/>
            </a:xfrm>
            <a:custGeom>
              <a:rect b="b" l="l" r="r" t="t"/>
              <a:pathLst>
                <a:path extrusionOk="0" fill="none" h="778" w="7367">
                  <a:moveTo>
                    <a:pt x="1" y="1"/>
                  </a:moveTo>
                  <a:cubicBezTo>
                    <a:pt x="737" y="1"/>
                    <a:pt x="737" y="777"/>
                    <a:pt x="1473" y="777"/>
                  </a:cubicBezTo>
                  <a:cubicBezTo>
                    <a:pt x="2210" y="777"/>
                    <a:pt x="2210" y="1"/>
                    <a:pt x="2946" y="1"/>
                  </a:cubicBezTo>
                  <a:cubicBezTo>
                    <a:pt x="3683" y="1"/>
                    <a:pt x="3683" y="777"/>
                    <a:pt x="4420" y="777"/>
                  </a:cubicBezTo>
                  <a:cubicBezTo>
                    <a:pt x="5156" y="777"/>
                    <a:pt x="5156" y="1"/>
                    <a:pt x="5893" y="1"/>
                  </a:cubicBezTo>
                  <a:cubicBezTo>
                    <a:pt x="6629" y="1"/>
                    <a:pt x="6629" y="777"/>
                    <a:pt x="7366" y="777"/>
                  </a:cubicBezTo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3715745" y="762333"/>
              <a:ext cx="621414" cy="65550"/>
            </a:xfrm>
            <a:custGeom>
              <a:rect b="b" l="l" r="r" t="t"/>
              <a:pathLst>
                <a:path extrusionOk="0" fill="none" h="777" w="7366">
                  <a:moveTo>
                    <a:pt x="0" y="1"/>
                  </a:moveTo>
                  <a:cubicBezTo>
                    <a:pt x="736" y="1"/>
                    <a:pt x="736" y="777"/>
                    <a:pt x="1472" y="777"/>
                  </a:cubicBezTo>
                  <a:cubicBezTo>
                    <a:pt x="2209" y="777"/>
                    <a:pt x="2209" y="1"/>
                    <a:pt x="2945" y="1"/>
                  </a:cubicBezTo>
                  <a:cubicBezTo>
                    <a:pt x="3682" y="1"/>
                    <a:pt x="3682" y="777"/>
                    <a:pt x="4419" y="777"/>
                  </a:cubicBezTo>
                  <a:cubicBezTo>
                    <a:pt x="5156" y="777"/>
                    <a:pt x="5156" y="1"/>
                    <a:pt x="5892" y="1"/>
                  </a:cubicBezTo>
                  <a:cubicBezTo>
                    <a:pt x="6629" y="1"/>
                    <a:pt x="6629" y="777"/>
                    <a:pt x="7366" y="777"/>
                  </a:cubicBezTo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3756492" y="2334437"/>
              <a:ext cx="684096" cy="595937"/>
            </a:xfrm>
            <a:custGeom>
              <a:rect b="b" l="l" r="r" t="t"/>
              <a:pathLst>
                <a:path extrusionOk="0" h="7064" w="8109">
                  <a:moveTo>
                    <a:pt x="2279" y="1"/>
                  </a:moveTo>
                  <a:cubicBezTo>
                    <a:pt x="1230" y="1"/>
                    <a:pt x="381" y="818"/>
                    <a:pt x="381" y="1825"/>
                  </a:cubicBezTo>
                  <a:cubicBezTo>
                    <a:pt x="381" y="1825"/>
                    <a:pt x="1" y="4345"/>
                    <a:pt x="4176" y="7064"/>
                  </a:cubicBezTo>
                  <a:cubicBezTo>
                    <a:pt x="8109" y="4503"/>
                    <a:pt x="8000" y="2165"/>
                    <a:pt x="7974" y="1855"/>
                  </a:cubicBezTo>
                  <a:cubicBezTo>
                    <a:pt x="7974" y="1845"/>
                    <a:pt x="7976" y="1835"/>
                    <a:pt x="7976" y="1825"/>
                  </a:cubicBezTo>
                  <a:cubicBezTo>
                    <a:pt x="7976" y="818"/>
                    <a:pt x="7125" y="1"/>
                    <a:pt x="6077" y="1"/>
                  </a:cubicBezTo>
                  <a:cubicBezTo>
                    <a:pt x="5028" y="1"/>
                    <a:pt x="4178" y="818"/>
                    <a:pt x="4178" y="1825"/>
                  </a:cubicBezTo>
                  <a:cubicBezTo>
                    <a:pt x="4178" y="818"/>
                    <a:pt x="3328" y="1"/>
                    <a:pt x="2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3973560" y="2516999"/>
              <a:ext cx="264730" cy="264730"/>
            </a:xfrm>
            <a:custGeom>
              <a:rect b="b" l="l" r="r" t="t"/>
              <a:pathLst>
                <a:path extrusionOk="0" h="3138" w="3138">
                  <a:moveTo>
                    <a:pt x="1149" y="1"/>
                  </a:moveTo>
                  <a:lnTo>
                    <a:pt x="1149" y="1149"/>
                  </a:lnTo>
                  <a:lnTo>
                    <a:pt x="1" y="1149"/>
                  </a:lnTo>
                  <a:lnTo>
                    <a:pt x="1" y="1989"/>
                  </a:lnTo>
                  <a:lnTo>
                    <a:pt x="1149" y="1989"/>
                  </a:lnTo>
                  <a:lnTo>
                    <a:pt x="1149" y="3138"/>
                  </a:lnTo>
                  <a:lnTo>
                    <a:pt x="1989" y="3138"/>
                  </a:lnTo>
                  <a:lnTo>
                    <a:pt x="1989" y="1989"/>
                  </a:lnTo>
                  <a:lnTo>
                    <a:pt x="3138" y="1989"/>
                  </a:lnTo>
                  <a:lnTo>
                    <a:pt x="3138" y="1149"/>
                  </a:lnTo>
                  <a:lnTo>
                    <a:pt x="1989" y="1149"/>
                  </a:lnTo>
                  <a:lnTo>
                    <a:pt x="19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1648669" y="1738413"/>
              <a:ext cx="55004" cy="107309"/>
            </a:xfrm>
            <a:custGeom>
              <a:rect b="b" l="l" r="r" t="t"/>
              <a:pathLst>
                <a:path extrusionOk="0" h="1272" w="652">
                  <a:moveTo>
                    <a:pt x="321" y="0"/>
                  </a:moveTo>
                  <a:cubicBezTo>
                    <a:pt x="227" y="191"/>
                    <a:pt x="134" y="425"/>
                    <a:pt x="61" y="629"/>
                  </a:cubicBezTo>
                  <a:cubicBezTo>
                    <a:pt x="0" y="816"/>
                    <a:pt x="1" y="1043"/>
                    <a:pt x="138" y="1183"/>
                  </a:cubicBezTo>
                  <a:cubicBezTo>
                    <a:pt x="190" y="1235"/>
                    <a:pt x="261" y="1272"/>
                    <a:pt x="335" y="1272"/>
                  </a:cubicBezTo>
                  <a:cubicBezTo>
                    <a:pt x="336" y="1272"/>
                    <a:pt x="338" y="1272"/>
                    <a:pt x="340" y="1272"/>
                  </a:cubicBezTo>
                  <a:cubicBezTo>
                    <a:pt x="491" y="1267"/>
                    <a:pt x="596" y="1109"/>
                    <a:pt x="617" y="960"/>
                  </a:cubicBezTo>
                  <a:cubicBezTo>
                    <a:pt x="652" y="730"/>
                    <a:pt x="555" y="503"/>
                    <a:pt x="460" y="289"/>
                  </a:cubicBezTo>
                  <a:cubicBezTo>
                    <a:pt x="418" y="194"/>
                    <a:pt x="380" y="84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1201711" y="1739678"/>
              <a:ext cx="55004" cy="107225"/>
            </a:xfrm>
            <a:custGeom>
              <a:rect b="b" l="l" r="r" t="t"/>
              <a:pathLst>
                <a:path extrusionOk="0" h="1271" w="652">
                  <a:moveTo>
                    <a:pt x="321" y="0"/>
                  </a:moveTo>
                  <a:cubicBezTo>
                    <a:pt x="227" y="191"/>
                    <a:pt x="134" y="424"/>
                    <a:pt x="61" y="629"/>
                  </a:cubicBezTo>
                  <a:cubicBezTo>
                    <a:pt x="0" y="815"/>
                    <a:pt x="1" y="1042"/>
                    <a:pt x="138" y="1182"/>
                  </a:cubicBezTo>
                  <a:cubicBezTo>
                    <a:pt x="189" y="1234"/>
                    <a:pt x="259" y="1271"/>
                    <a:pt x="331" y="1271"/>
                  </a:cubicBezTo>
                  <a:cubicBezTo>
                    <a:pt x="334" y="1271"/>
                    <a:pt x="336" y="1271"/>
                    <a:pt x="339" y="1271"/>
                  </a:cubicBezTo>
                  <a:cubicBezTo>
                    <a:pt x="491" y="1266"/>
                    <a:pt x="595" y="1109"/>
                    <a:pt x="617" y="959"/>
                  </a:cubicBezTo>
                  <a:cubicBezTo>
                    <a:pt x="651" y="729"/>
                    <a:pt x="554" y="501"/>
                    <a:pt x="460" y="289"/>
                  </a:cubicBezTo>
                  <a:cubicBezTo>
                    <a:pt x="417" y="193"/>
                    <a:pt x="380" y="84"/>
                    <a:pt x="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1424599" y="1738413"/>
              <a:ext cx="55089" cy="107309"/>
            </a:xfrm>
            <a:custGeom>
              <a:rect b="b" l="l" r="r" t="t"/>
              <a:pathLst>
                <a:path extrusionOk="0" h="1272" w="653">
                  <a:moveTo>
                    <a:pt x="322" y="0"/>
                  </a:moveTo>
                  <a:cubicBezTo>
                    <a:pt x="228" y="191"/>
                    <a:pt x="134" y="425"/>
                    <a:pt x="62" y="629"/>
                  </a:cubicBezTo>
                  <a:cubicBezTo>
                    <a:pt x="0" y="816"/>
                    <a:pt x="2" y="1043"/>
                    <a:pt x="139" y="1183"/>
                  </a:cubicBezTo>
                  <a:cubicBezTo>
                    <a:pt x="191" y="1236"/>
                    <a:pt x="261" y="1272"/>
                    <a:pt x="335" y="1272"/>
                  </a:cubicBezTo>
                  <a:cubicBezTo>
                    <a:pt x="336" y="1272"/>
                    <a:pt x="338" y="1272"/>
                    <a:pt x="340" y="1272"/>
                  </a:cubicBezTo>
                  <a:cubicBezTo>
                    <a:pt x="491" y="1267"/>
                    <a:pt x="596" y="1109"/>
                    <a:pt x="618" y="960"/>
                  </a:cubicBezTo>
                  <a:cubicBezTo>
                    <a:pt x="652" y="730"/>
                    <a:pt x="555" y="503"/>
                    <a:pt x="460" y="289"/>
                  </a:cubicBezTo>
                  <a:cubicBezTo>
                    <a:pt x="418" y="194"/>
                    <a:pt x="381" y="84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1546336" y="1909248"/>
              <a:ext cx="55089" cy="107225"/>
            </a:xfrm>
            <a:custGeom>
              <a:rect b="b" l="l" r="r" t="t"/>
              <a:pathLst>
                <a:path extrusionOk="0" h="1271" w="653">
                  <a:moveTo>
                    <a:pt x="323" y="0"/>
                  </a:moveTo>
                  <a:cubicBezTo>
                    <a:pt x="228" y="191"/>
                    <a:pt x="135" y="425"/>
                    <a:pt x="62" y="629"/>
                  </a:cubicBezTo>
                  <a:cubicBezTo>
                    <a:pt x="0" y="815"/>
                    <a:pt x="2" y="1043"/>
                    <a:pt x="139" y="1182"/>
                  </a:cubicBezTo>
                  <a:cubicBezTo>
                    <a:pt x="191" y="1234"/>
                    <a:pt x="260" y="1271"/>
                    <a:pt x="333" y="1271"/>
                  </a:cubicBezTo>
                  <a:cubicBezTo>
                    <a:pt x="335" y="1271"/>
                    <a:pt x="338" y="1271"/>
                    <a:pt x="340" y="1271"/>
                  </a:cubicBezTo>
                  <a:cubicBezTo>
                    <a:pt x="492" y="1266"/>
                    <a:pt x="597" y="1109"/>
                    <a:pt x="619" y="960"/>
                  </a:cubicBezTo>
                  <a:cubicBezTo>
                    <a:pt x="653" y="729"/>
                    <a:pt x="556" y="502"/>
                    <a:pt x="461" y="289"/>
                  </a:cubicBezTo>
                  <a:cubicBezTo>
                    <a:pt x="419" y="193"/>
                    <a:pt x="381" y="84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1208966" y="2085735"/>
              <a:ext cx="55089" cy="107225"/>
            </a:xfrm>
            <a:custGeom>
              <a:rect b="b" l="l" r="r" t="t"/>
              <a:pathLst>
                <a:path extrusionOk="0" h="1271" w="653">
                  <a:moveTo>
                    <a:pt x="323" y="0"/>
                  </a:moveTo>
                  <a:cubicBezTo>
                    <a:pt x="228" y="191"/>
                    <a:pt x="134" y="424"/>
                    <a:pt x="62" y="629"/>
                  </a:cubicBezTo>
                  <a:cubicBezTo>
                    <a:pt x="0" y="815"/>
                    <a:pt x="2" y="1042"/>
                    <a:pt x="139" y="1182"/>
                  </a:cubicBezTo>
                  <a:cubicBezTo>
                    <a:pt x="191" y="1234"/>
                    <a:pt x="260" y="1271"/>
                    <a:pt x="333" y="1271"/>
                  </a:cubicBezTo>
                  <a:cubicBezTo>
                    <a:pt x="335" y="1271"/>
                    <a:pt x="338" y="1271"/>
                    <a:pt x="340" y="1271"/>
                  </a:cubicBezTo>
                  <a:cubicBezTo>
                    <a:pt x="491" y="1266"/>
                    <a:pt x="597" y="1109"/>
                    <a:pt x="619" y="959"/>
                  </a:cubicBezTo>
                  <a:cubicBezTo>
                    <a:pt x="653" y="729"/>
                    <a:pt x="556" y="501"/>
                    <a:pt x="461" y="289"/>
                  </a:cubicBezTo>
                  <a:cubicBezTo>
                    <a:pt x="419" y="193"/>
                    <a:pt x="381" y="84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1085542" y="1904946"/>
              <a:ext cx="55089" cy="107309"/>
            </a:xfrm>
            <a:custGeom>
              <a:rect b="b" l="l" r="r" t="t"/>
              <a:pathLst>
                <a:path extrusionOk="0" h="1272" w="653">
                  <a:moveTo>
                    <a:pt x="323" y="1"/>
                  </a:moveTo>
                  <a:cubicBezTo>
                    <a:pt x="229" y="191"/>
                    <a:pt x="135" y="424"/>
                    <a:pt x="62" y="629"/>
                  </a:cubicBezTo>
                  <a:cubicBezTo>
                    <a:pt x="1" y="815"/>
                    <a:pt x="3" y="1042"/>
                    <a:pt x="140" y="1182"/>
                  </a:cubicBezTo>
                  <a:cubicBezTo>
                    <a:pt x="190" y="1234"/>
                    <a:pt x="261" y="1271"/>
                    <a:pt x="333" y="1271"/>
                  </a:cubicBezTo>
                  <a:cubicBezTo>
                    <a:pt x="336" y="1271"/>
                    <a:pt x="338" y="1271"/>
                    <a:pt x="341" y="1271"/>
                  </a:cubicBezTo>
                  <a:cubicBezTo>
                    <a:pt x="492" y="1267"/>
                    <a:pt x="596" y="1110"/>
                    <a:pt x="619" y="959"/>
                  </a:cubicBezTo>
                  <a:cubicBezTo>
                    <a:pt x="652" y="730"/>
                    <a:pt x="555" y="502"/>
                    <a:pt x="461" y="290"/>
                  </a:cubicBezTo>
                  <a:cubicBezTo>
                    <a:pt x="418" y="194"/>
                    <a:pt x="381" y="84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1320073" y="1909417"/>
              <a:ext cx="55004" cy="107309"/>
            </a:xfrm>
            <a:custGeom>
              <a:rect b="b" l="l" r="r" t="t"/>
              <a:pathLst>
                <a:path extrusionOk="0" h="1272" w="652">
                  <a:moveTo>
                    <a:pt x="322" y="0"/>
                  </a:moveTo>
                  <a:cubicBezTo>
                    <a:pt x="227" y="190"/>
                    <a:pt x="134" y="424"/>
                    <a:pt x="61" y="630"/>
                  </a:cubicBezTo>
                  <a:cubicBezTo>
                    <a:pt x="0" y="816"/>
                    <a:pt x="1" y="1043"/>
                    <a:pt x="138" y="1182"/>
                  </a:cubicBezTo>
                  <a:cubicBezTo>
                    <a:pt x="190" y="1235"/>
                    <a:pt x="261" y="1271"/>
                    <a:pt x="335" y="1271"/>
                  </a:cubicBezTo>
                  <a:cubicBezTo>
                    <a:pt x="336" y="1271"/>
                    <a:pt x="338" y="1271"/>
                    <a:pt x="340" y="1271"/>
                  </a:cubicBezTo>
                  <a:cubicBezTo>
                    <a:pt x="491" y="1266"/>
                    <a:pt x="596" y="1109"/>
                    <a:pt x="617" y="960"/>
                  </a:cubicBezTo>
                  <a:cubicBezTo>
                    <a:pt x="651" y="729"/>
                    <a:pt x="555" y="502"/>
                    <a:pt x="460" y="289"/>
                  </a:cubicBezTo>
                  <a:cubicBezTo>
                    <a:pt x="417" y="194"/>
                    <a:pt x="380" y="84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1447883" y="2080758"/>
              <a:ext cx="55004" cy="107309"/>
            </a:xfrm>
            <a:custGeom>
              <a:rect b="b" l="l" r="r" t="t"/>
              <a:pathLst>
                <a:path extrusionOk="0" h="1272" w="652">
                  <a:moveTo>
                    <a:pt x="321" y="1"/>
                  </a:moveTo>
                  <a:cubicBezTo>
                    <a:pt x="227" y="191"/>
                    <a:pt x="134" y="424"/>
                    <a:pt x="61" y="629"/>
                  </a:cubicBezTo>
                  <a:cubicBezTo>
                    <a:pt x="0" y="815"/>
                    <a:pt x="1" y="1042"/>
                    <a:pt x="138" y="1182"/>
                  </a:cubicBezTo>
                  <a:cubicBezTo>
                    <a:pt x="189" y="1235"/>
                    <a:pt x="259" y="1271"/>
                    <a:pt x="332" y="1271"/>
                  </a:cubicBezTo>
                  <a:cubicBezTo>
                    <a:pt x="335" y="1271"/>
                    <a:pt x="337" y="1271"/>
                    <a:pt x="340" y="1271"/>
                  </a:cubicBezTo>
                  <a:cubicBezTo>
                    <a:pt x="491" y="1267"/>
                    <a:pt x="595" y="1110"/>
                    <a:pt x="617" y="960"/>
                  </a:cubicBezTo>
                  <a:cubicBezTo>
                    <a:pt x="651" y="730"/>
                    <a:pt x="554" y="502"/>
                    <a:pt x="460" y="290"/>
                  </a:cubicBezTo>
                  <a:cubicBezTo>
                    <a:pt x="417" y="194"/>
                    <a:pt x="380" y="85"/>
                    <a:pt x="3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1333824" y="2253196"/>
              <a:ext cx="55004" cy="107393"/>
            </a:xfrm>
            <a:custGeom>
              <a:rect b="b" l="l" r="r" t="t"/>
              <a:pathLst>
                <a:path extrusionOk="0" h="1273" w="652">
                  <a:moveTo>
                    <a:pt x="323" y="1"/>
                  </a:moveTo>
                  <a:cubicBezTo>
                    <a:pt x="227" y="192"/>
                    <a:pt x="134" y="425"/>
                    <a:pt x="62" y="630"/>
                  </a:cubicBezTo>
                  <a:cubicBezTo>
                    <a:pt x="0" y="816"/>
                    <a:pt x="1" y="1043"/>
                    <a:pt x="139" y="1183"/>
                  </a:cubicBezTo>
                  <a:cubicBezTo>
                    <a:pt x="190" y="1236"/>
                    <a:pt x="262" y="1272"/>
                    <a:pt x="335" y="1272"/>
                  </a:cubicBezTo>
                  <a:cubicBezTo>
                    <a:pt x="337" y="1272"/>
                    <a:pt x="338" y="1272"/>
                    <a:pt x="340" y="1272"/>
                  </a:cubicBezTo>
                  <a:cubicBezTo>
                    <a:pt x="491" y="1267"/>
                    <a:pt x="596" y="1111"/>
                    <a:pt x="618" y="960"/>
                  </a:cubicBezTo>
                  <a:cubicBezTo>
                    <a:pt x="652" y="730"/>
                    <a:pt x="555" y="503"/>
                    <a:pt x="461" y="290"/>
                  </a:cubicBezTo>
                  <a:cubicBezTo>
                    <a:pt x="418" y="195"/>
                    <a:pt x="380" y="85"/>
                    <a:pt x="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986162" y="1738413"/>
              <a:ext cx="55089" cy="107309"/>
            </a:xfrm>
            <a:custGeom>
              <a:rect b="b" l="l" r="r" t="t"/>
              <a:pathLst>
                <a:path extrusionOk="0" h="1272" w="653">
                  <a:moveTo>
                    <a:pt x="322" y="0"/>
                  </a:moveTo>
                  <a:cubicBezTo>
                    <a:pt x="228" y="191"/>
                    <a:pt x="134" y="425"/>
                    <a:pt x="62" y="629"/>
                  </a:cubicBezTo>
                  <a:cubicBezTo>
                    <a:pt x="0" y="816"/>
                    <a:pt x="2" y="1043"/>
                    <a:pt x="139" y="1183"/>
                  </a:cubicBezTo>
                  <a:cubicBezTo>
                    <a:pt x="191" y="1235"/>
                    <a:pt x="262" y="1272"/>
                    <a:pt x="335" y="1272"/>
                  </a:cubicBezTo>
                  <a:cubicBezTo>
                    <a:pt x="337" y="1272"/>
                    <a:pt x="338" y="1272"/>
                    <a:pt x="340" y="1272"/>
                  </a:cubicBezTo>
                  <a:cubicBezTo>
                    <a:pt x="491" y="1267"/>
                    <a:pt x="597" y="1109"/>
                    <a:pt x="618" y="960"/>
                  </a:cubicBezTo>
                  <a:cubicBezTo>
                    <a:pt x="652" y="730"/>
                    <a:pt x="556" y="503"/>
                    <a:pt x="460" y="289"/>
                  </a:cubicBezTo>
                  <a:cubicBezTo>
                    <a:pt x="418" y="194"/>
                    <a:pt x="381" y="84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1571729" y="2234467"/>
              <a:ext cx="55004" cy="107225"/>
            </a:xfrm>
            <a:custGeom>
              <a:rect b="b" l="l" r="r" t="t"/>
              <a:pathLst>
                <a:path extrusionOk="0" h="1271" w="652">
                  <a:moveTo>
                    <a:pt x="323" y="0"/>
                  </a:moveTo>
                  <a:cubicBezTo>
                    <a:pt x="229" y="191"/>
                    <a:pt x="134" y="424"/>
                    <a:pt x="63" y="629"/>
                  </a:cubicBezTo>
                  <a:cubicBezTo>
                    <a:pt x="1" y="815"/>
                    <a:pt x="2" y="1042"/>
                    <a:pt x="139" y="1182"/>
                  </a:cubicBezTo>
                  <a:cubicBezTo>
                    <a:pt x="190" y="1234"/>
                    <a:pt x="260" y="1271"/>
                    <a:pt x="333" y="1271"/>
                  </a:cubicBezTo>
                  <a:cubicBezTo>
                    <a:pt x="335" y="1271"/>
                    <a:pt x="338" y="1271"/>
                    <a:pt x="340" y="1271"/>
                  </a:cubicBezTo>
                  <a:cubicBezTo>
                    <a:pt x="491" y="1266"/>
                    <a:pt x="597" y="1109"/>
                    <a:pt x="619" y="959"/>
                  </a:cubicBezTo>
                  <a:cubicBezTo>
                    <a:pt x="652" y="729"/>
                    <a:pt x="556" y="501"/>
                    <a:pt x="461" y="289"/>
                  </a:cubicBezTo>
                  <a:cubicBezTo>
                    <a:pt x="419" y="193"/>
                    <a:pt x="381" y="84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084530" y="2234467"/>
              <a:ext cx="55089" cy="107225"/>
            </a:xfrm>
            <a:custGeom>
              <a:rect b="b" l="l" r="r" t="t"/>
              <a:pathLst>
                <a:path extrusionOk="0" h="1271" w="653">
                  <a:moveTo>
                    <a:pt x="323" y="0"/>
                  </a:moveTo>
                  <a:cubicBezTo>
                    <a:pt x="229" y="191"/>
                    <a:pt x="134" y="424"/>
                    <a:pt x="63" y="629"/>
                  </a:cubicBezTo>
                  <a:cubicBezTo>
                    <a:pt x="1" y="815"/>
                    <a:pt x="2" y="1042"/>
                    <a:pt x="140" y="1182"/>
                  </a:cubicBezTo>
                  <a:cubicBezTo>
                    <a:pt x="191" y="1234"/>
                    <a:pt x="261" y="1271"/>
                    <a:pt x="333" y="1271"/>
                  </a:cubicBezTo>
                  <a:cubicBezTo>
                    <a:pt x="335" y="1271"/>
                    <a:pt x="338" y="1271"/>
                    <a:pt x="340" y="1271"/>
                  </a:cubicBezTo>
                  <a:cubicBezTo>
                    <a:pt x="491" y="1266"/>
                    <a:pt x="597" y="1109"/>
                    <a:pt x="619" y="959"/>
                  </a:cubicBezTo>
                  <a:cubicBezTo>
                    <a:pt x="653" y="729"/>
                    <a:pt x="556" y="501"/>
                    <a:pt x="461" y="289"/>
                  </a:cubicBezTo>
                  <a:cubicBezTo>
                    <a:pt x="419" y="193"/>
                    <a:pt x="381" y="84"/>
                    <a:pt x="3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692914" y="1098436"/>
              <a:ext cx="1355790" cy="582861"/>
            </a:xfrm>
            <a:custGeom>
              <a:rect b="b" l="l" r="r" t="t"/>
              <a:pathLst>
                <a:path extrusionOk="0" h="6909" w="16071">
                  <a:moveTo>
                    <a:pt x="7366" y="0"/>
                  </a:moveTo>
                  <a:cubicBezTo>
                    <a:pt x="7046" y="0"/>
                    <a:pt x="6732" y="40"/>
                    <a:pt x="6441" y="117"/>
                  </a:cubicBezTo>
                  <a:cubicBezTo>
                    <a:pt x="5173" y="452"/>
                    <a:pt x="4214" y="1632"/>
                    <a:pt x="4139" y="2961"/>
                  </a:cubicBezTo>
                  <a:cubicBezTo>
                    <a:pt x="3774" y="2756"/>
                    <a:pt x="3341" y="2656"/>
                    <a:pt x="2895" y="2656"/>
                  </a:cubicBezTo>
                  <a:cubicBezTo>
                    <a:pt x="2126" y="2656"/>
                    <a:pt x="1322" y="2952"/>
                    <a:pt x="771" y="3513"/>
                  </a:cubicBezTo>
                  <a:cubicBezTo>
                    <a:pt x="235" y="4060"/>
                    <a:pt x="0" y="4992"/>
                    <a:pt x="44" y="5779"/>
                  </a:cubicBezTo>
                  <a:cubicBezTo>
                    <a:pt x="79" y="6417"/>
                    <a:pt x="622" y="6909"/>
                    <a:pt x="1260" y="6909"/>
                  </a:cubicBezTo>
                  <a:lnTo>
                    <a:pt x="14598" y="6909"/>
                  </a:lnTo>
                  <a:cubicBezTo>
                    <a:pt x="15459" y="6909"/>
                    <a:pt x="16070" y="6031"/>
                    <a:pt x="15732" y="5239"/>
                  </a:cubicBezTo>
                  <a:cubicBezTo>
                    <a:pt x="15730" y="5234"/>
                    <a:pt x="15728" y="5229"/>
                    <a:pt x="15725" y="5224"/>
                  </a:cubicBezTo>
                  <a:cubicBezTo>
                    <a:pt x="15510" y="4732"/>
                    <a:pt x="15002" y="4368"/>
                    <a:pt x="14470" y="4368"/>
                  </a:cubicBezTo>
                  <a:cubicBezTo>
                    <a:pt x="14431" y="4368"/>
                    <a:pt x="14392" y="4370"/>
                    <a:pt x="14353" y="4374"/>
                  </a:cubicBezTo>
                  <a:cubicBezTo>
                    <a:pt x="14438" y="3268"/>
                    <a:pt x="14113" y="2279"/>
                    <a:pt x="13323" y="1650"/>
                  </a:cubicBezTo>
                  <a:cubicBezTo>
                    <a:pt x="12862" y="1283"/>
                    <a:pt x="12236" y="1128"/>
                    <a:pt x="11611" y="1128"/>
                  </a:cubicBezTo>
                  <a:cubicBezTo>
                    <a:pt x="11107" y="1128"/>
                    <a:pt x="10604" y="1229"/>
                    <a:pt x="10188" y="1401"/>
                  </a:cubicBezTo>
                  <a:cubicBezTo>
                    <a:pt x="9576" y="442"/>
                    <a:pt x="8436" y="0"/>
                    <a:pt x="7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307502" y="3029420"/>
              <a:ext cx="555527" cy="563288"/>
            </a:xfrm>
            <a:custGeom>
              <a:rect b="b" l="l" r="r" t="t"/>
              <a:pathLst>
                <a:path extrusionOk="0" h="6677" w="6585">
                  <a:moveTo>
                    <a:pt x="3293" y="1644"/>
                  </a:moveTo>
                  <a:cubicBezTo>
                    <a:pt x="4215" y="1644"/>
                    <a:pt x="4964" y="2403"/>
                    <a:pt x="4964" y="3338"/>
                  </a:cubicBezTo>
                  <a:cubicBezTo>
                    <a:pt x="4964" y="4273"/>
                    <a:pt x="4215" y="5032"/>
                    <a:pt x="3293" y="5032"/>
                  </a:cubicBezTo>
                  <a:cubicBezTo>
                    <a:pt x="2370" y="5032"/>
                    <a:pt x="1622" y="4273"/>
                    <a:pt x="1622" y="3338"/>
                  </a:cubicBezTo>
                  <a:cubicBezTo>
                    <a:pt x="1622" y="2403"/>
                    <a:pt x="2370" y="1644"/>
                    <a:pt x="3293" y="1644"/>
                  </a:cubicBezTo>
                  <a:close/>
                  <a:moveTo>
                    <a:pt x="3043" y="1"/>
                  </a:moveTo>
                  <a:lnTo>
                    <a:pt x="2896" y="268"/>
                  </a:lnTo>
                  <a:cubicBezTo>
                    <a:pt x="2620" y="304"/>
                    <a:pt x="2356" y="377"/>
                    <a:pt x="2108" y="483"/>
                  </a:cubicBezTo>
                  <a:lnTo>
                    <a:pt x="1869" y="318"/>
                  </a:lnTo>
                  <a:lnTo>
                    <a:pt x="1430" y="575"/>
                  </a:lnTo>
                  <a:lnTo>
                    <a:pt x="1434" y="880"/>
                  </a:lnTo>
                  <a:cubicBezTo>
                    <a:pt x="1219" y="1049"/>
                    <a:pt x="1025" y="1246"/>
                    <a:pt x="860" y="1466"/>
                  </a:cubicBezTo>
                  <a:lnTo>
                    <a:pt x="571" y="1444"/>
                  </a:lnTo>
                  <a:lnTo>
                    <a:pt x="318" y="1890"/>
                  </a:lnTo>
                  <a:lnTo>
                    <a:pt x="471" y="2151"/>
                  </a:lnTo>
                  <a:cubicBezTo>
                    <a:pt x="368" y="2402"/>
                    <a:pt x="298" y="2670"/>
                    <a:pt x="263" y="2950"/>
                  </a:cubicBezTo>
                  <a:lnTo>
                    <a:pt x="1" y="3078"/>
                  </a:lnTo>
                  <a:lnTo>
                    <a:pt x="2" y="3592"/>
                  </a:lnTo>
                  <a:lnTo>
                    <a:pt x="264" y="3741"/>
                  </a:lnTo>
                  <a:cubicBezTo>
                    <a:pt x="300" y="4021"/>
                    <a:pt x="373" y="4289"/>
                    <a:pt x="477" y="4539"/>
                  </a:cubicBezTo>
                  <a:lnTo>
                    <a:pt x="313" y="4781"/>
                  </a:lnTo>
                  <a:lnTo>
                    <a:pt x="568" y="5227"/>
                  </a:lnTo>
                  <a:lnTo>
                    <a:pt x="869" y="5222"/>
                  </a:lnTo>
                  <a:cubicBezTo>
                    <a:pt x="1035" y="5441"/>
                    <a:pt x="1229" y="5638"/>
                    <a:pt x="1447" y="5806"/>
                  </a:cubicBezTo>
                  <a:lnTo>
                    <a:pt x="1425" y="6098"/>
                  </a:lnTo>
                  <a:lnTo>
                    <a:pt x="1865" y="6355"/>
                  </a:lnTo>
                  <a:lnTo>
                    <a:pt x="2122" y="6199"/>
                  </a:lnTo>
                  <a:cubicBezTo>
                    <a:pt x="2370" y="6304"/>
                    <a:pt x="2634" y="6376"/>
                    <a:pt x="2910" y="6411"/>
                  </a:cubicBezTo>
                  <a:lnTo>
                    <a:pt x="3036" y="6676"/>
                  </a:lnTo>
                  <a:lnTo>
                    <a:pt x="3544" y="6675"/>
                  </a:lnTo>
                  <a:lnTo>
                    <a:pt x="3691" y="6409"/>
                  </a:lnTo>
                  <a:cubicBezTo>
                    <a:pt x="3966" y="6372"/>
                    <a:pt x="4230" y="6300"/>
                    <a:pt x="4478" y="6193"/>
                  </a:cubicBezTo>
                  <a:lnTo>
                    <a:pt x="4716" y="6359"/>
                  </a:lnTo>
                  <a:lnTo>
                    <a:pt x="5156" y="6101"/>
                  </a:lnTo>
                  <a:lnTo>
                    <a:pt x="5151" y="5796"/>
                  </a:lnTo>
                  <a:cubicBezTo>
                    <a:pt x="5368" y="5627"/>
                    <a:pt x="5561" y="5431"/>
                    <a:pt x="5726" y="5210"/>
                  </a:cubicBezTo>
                  <a:lnTo>
                    <a:pt x="6016" y="5233"/>
                  </a:lnTo>
                  <a:lnTo>
                    <a:pt x="6269" y="4787"/>
                  </a:lnTo>
                  <a:lnTo>
                    <a:pt x="6115" y="4526"/>
                  </a:lnTo>
                  <a:cubicBezTo>
                    <a:pt x="6218" y="4274"/>
                    <a:pt x="6289" y="4006"/>
                    <a:pt x="6323" y="3727"/>
                  </a:cubicBezTo>
                  <a:lnTo>
                    <a:pt x="6585" y="3599"/>
                  </a:lnTo>
                  <a:lnTo>
                    <a:pt x="6584" y="3084"/>
                  </a:lnTo>
                  <a:lnTo>
                    <a:pt x="6321" y="2936"/>
                  </a:lnTo>
                  <a:cubicBezTo>
                    <a:pt x="6286" y="2656"/>
                    <a:pt x="6214" y="2388"/>
                    <a:pt x="6109" y="2137"/>
                  </a:cubicBezTo>
                  <a:lnTo>
                    <a:pt x="6272" y="1895"/>
                  </a:lnTo>
                  <a:lnTo>
                    <a:pt x="6018" y="1449"/>
                  </a:lnTo>
                  <a:lnTo>
                    <a:pt x="5717" y="1454"/>
                  </a:lnTo>
                  <a:cubicBezTo>
                    <a:pt x="5551" y="1235"/>
                    <a:pt x="5356" y="1038"/>
                    <a:pt x="5140" y="871"/>
                  </a:cubicBezTo>
                  <a:lnTo>
                    <a:pt x="5162" y="578"/>
                  </a:lnTo>
                  <a:lnTo>
                    <a:pt x="4722" y="321"/>
                  </a:lnTo>
                  <a:lnTo>
                    <a:pt x="4464" y="477"/>
                  </a:lnTo>
                  <a:cubicBezTo>
                    <a:pt x="4216" y="373"/>
                    <a:pt x="3952" y="301"/>
                    <a:pt x="3676" y="266"/>
                  </a:cubicBezTo>
                  <a:lnTo>
                    <a:pt x="35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45687" y="2599168"/>
              <a:ext cx="429658" cy="435564"/>
            </a:xfrm>
            <a:custGeom>
              <a:rect b="b" l="l" r="r" t="t"/>
              <a:pathLst>
                <a:path extrusionOk="0" h="5163" w="5093">
                  <a:moveTo>
                    <a:pt x="2546" y="1271"/>
                  </a:moveTo>
                  <a:cubicBezTo>
                    <a:pt x="3259" y="1271"/>
                    <a:pt x="3838" y="1858"/>
                    <a:pt x="3838" y="2581"/>
                  </a:cubicBezTo>
                  <a:cubicBezTo>
                    <a:pt x="3838" y="3305"/>
                    <a:pt x="3259" y="3891"/>
                    <a:pt x="2546" y="3891"/>
                  </a:cubicBezTo>
                  <a:cubicBezTo>
                    <a:pt x="1833" y="3891"/>
                    <a:pt x="1254" y="3305"/>
                    <a:pt x="1254" y="2581"/>
                  </a:cubicBezTo>
                  <a:cubicBezTo>
                    <a:pt x="1254" y="1858"/>
                    <a:pt x="1833" y="1271"/>
                    <a:pt x="2546" y="1271"/>
                  </a:cubicBezTo>
                  <a:close/>
                  <a:moveTo>
                    <a:pt x="2744" y="0"/>
                  </a:moveTo>
                  <a:lnTo>
                    <a:pt x="2352" y="1"/>
                  </a:lnTo>
                  <a:lnTo>
                    <a:pt x="2239" y="207"/>
                  </a:lnTo>
                  <a:cubicBezTo>
                    <a:pt x="2026" y="235"/>
                    <a:pt x="1821" y="291"/>
                    <a:pt x="1629" y="373"/>
                  </a:cubicBezTo>
                  <a:lnTo>
                    <a:pt x="1445" y="245"/>
                  </a:lnTo>
                  <a:lnTo>
                    <a:pt x="1105" y="444"/>
                  </a:lnTo>
                  <a:lnTo>
                    <a:pt x="1109" y="680"/>
                  </a:lnTo>
                  <a:cubicBezTo>
                    <a:pt x="941" y="810"/>
                    <a:pt x="792" y="963"/>
                    <a:pt x="665" y="1133"/>
                  </a:cubicBezTo>
                  <a:lnTo>
                    <a:pt x="440" y="1116"/>
                  </a:lnTo>
                  <a:lnTo>
                    <a:pt x="245" y="1461"/>
                  </a:lnTo>
                  <a:lnTo>
                    <a:pt x="363" y="1663"/>
                  </a:lnTo>
                  <a:cubicBezTo>
                    <a:pt x="284" y="1857"/>
                    <a:pt x="229" y="2065"/>
                    <a:pt x="203" y="2282"/>
                  </a:cubicBezTo>
                  <a:lnTo>
                    <a:pt x="0" y="2379"/>
                  </a:lnTo>
                  <a:lnTo>
                    <a:pt x="1" y="2778"/>
                  </a:lnTo>
                  <a:lnTo>
                    <a:pt x="204" y="2893"/>
                  </a:lnTo>
                  <a:cubicBezTo>
                    <a:pt x="231" y="3109"/>
                    <a:pt x="287" y="3316"/>
                    <a:pt x="368" y="3510"/>
                  </a:cubicBezTo>
                  <a:lnTo>
                    <a:pt x="242" y="3698"/>
                  </a:lnTo>
                  <a:lnTo>
                    <a:pt x="438" y="4042"/>
                  </a:lnTo>
                  <a:lnTo>
                    <a:pt x="672" y="4038"/>
                  </a:lnTo>
                  <a:cubicBezTo>
                    <a:pt x="800" y="4208"/>
                    <a:pt x="950" y="4360"/>
                    <a:pt x="1118" y="4489"/>
                  </a:cubicBezTo>
                  <a:lnTo>
                    <a:pt x="1101" y="4716"/>
                  </a:lnTo>
                  <a:lnTo>
                    <a:pt x="1442" y="4914"/>
                  </a:lnTo>
                  <a:lnTo>
                    <a:pt x="1640" y="4794"/>
                  </a:lnTo>
                  <a:cubicBezTo>
                    <a:pt x="1832" y="4875"/>
                    <a:pt x="2037" y="4930"/>
                    <a:pt x="2250" y="4957"/>
                  </a:cubicBezTo>
                  <a:lnTo>
                    <a:pt x="2347" y="5162"/>
                  </a:lnTo>
                  <a:lnTo>
                    <a:pt x="2740" y="5162"/>
                  </a:lnTo>
                  <a:lnTo>
                    <a:pt x="2853" y="4956"/>
                  </a:lnTo>
                  <a:cubicBezTo>
                    <a:pt x="3067" y="4928"/>
                    <a:pt x="3271" y="4871"/>
                    <a:pt x="3462" y="4789"/>
                  </a:cubicBezTo>
                  <a:lnTo>
                    <a:pt x="3647" y="4918"/>
                  </a:lnTo>
                  <a:lnTo>
                    <a:pt x="3987" y="4718"/>
                  </a:lnTo>
                  <a:lnTo>
                    <a:pt x="3983" y="4482"/>
                  </a:lnTo>
                  <a:cubicBezTo>
                    <a:pt x="4151" y="4352"/>
                    <a:pt x="4300" y="4200"/>
                    <a:pt x="4428" y="4029"/>
                  </a:cubicBezTo>
                  <a:lnTo>
                    <a:pt x="4651" y="4046"/>
                  </a:lnTo>
                  <a:lnTo>
                    <a:pt x="4848" y="3701"/>
                  </a:lnTo>
                  <a:lnTo>
                    <a:pt x="4729" y="3500"/>
                  </a:lnTo>
                  <a:cubicBezTo>
                    <a:pt x="4808" y="3305"/>
                    <a:pt x="4863" y="3098"/>
                    <a:pt x="4890" y="2881"/>
                  </a:cubicBezTo>
                  <a:lnTo>
                    <a:pt x="5092" y="2783"/>
                  </a:lnTo>
                  <a:lnTo>
                    <a:pt x="5091" y="2385"/>
                  </a:lnTo>
                  <a:lnTo>
                    <a:pt x="4888" y="2269"/>
                  </a:lnTo>
                  <a:cubicBezTo>
                    <a:pt x="4861" y="2054"/>
                    <a:pt x="4805" y="1846"/>
                    <a:pt x="4725" y="1652"/>
                  </a:cubicBezTo>
                  <a:lnTo>
                    <a:pt x="4850" y="1465"/>
                  </a:lnTo>
                  <a:lnTo>
                    <a:pt x="4654" y="1120"/>
                  </a:lnTo>
                  <a:lnTo>
                    <a:pt x="4421" y="1124"/>
                  </a:lnTo>
                  <a:cubicBezTo>
                    <a:pt x="4292" y="954"/>
                    <a:pt x="4142" y="802"/>
                    <a:pt x="3975" y="673"/>
                  </a:cubicBezTo>
                  <a:lnTo>
                    <a:pt x="3991" y="446"/>
                  </a:lnTo>
                  <a:lnTo>
                    <a:pt x="3651" y="248"/>
                  </a:lnTo>
                  <a:lnTo>
                    <a:pt x="3452" y="369"/>
                  </a:lnTo>
                  <a:cubicBezTo>
                    <a:pt x="3260" y="287"/>
                    <a:pt x="3055" y="232"/>
                    <a:pt x="2842" y="205"/>
                  </a:cubicBezTo>
                  <a:lnTo>
                    <a:pt x="27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2585695" y="1517466"/>
              <a:ext cx="475720" cy="570544"/>
            </a:xfrm>
            <a:custGeom>
              <a:rect b="b" l="l" r="r" t="t"/>
              <a:pathLst>
                <a:path extrusionOk="0" fill="none" h="6763" w="5639">
                  <a:moveTo>
                    <a:pt x="0" y="5417"/>
                  </a:moveTo>
                  <a:cubicBezTo>
                    <a:pt x="1124" y="6663"/>
                    <a:pt x="3046" y="6762"/>
                    <a:pt x="4292" y="5639"/>
                  </a:cubicBezTo>
                  <a:cubicBezTo>
                    <a:pt x="5539" y="4515"/>
                    <a:pt x="5638" y="2593"/>
                    <a:pt x="4514" y="1347"/>
                  </a:cubicBezTo>
                  <a:cubicBezTo>
                    <a:pt x="3391" y="100"/>
                    <a:pt x="1469" y="1"/>
                    <a:pt x="222" y="1125"/>
                  </a:cubicBezTo>
                </a:path>
              </a:pathLst>
            </a:custGeom>
            <a:noFill/>
            <a:ln cap="rnd" cmpd="sng" w="19050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2583501" y="1969399"/>
              <a:ext cx="65128" cy="67996"/>
            </a:xfrm>
            <a:custGeom>
              <a:rect b="b" l="l" r="r" t="t"/>
              <a:pathLst>
                <a:path extrusionOk="0" fill="none" h="806" w="772">
                  <a:moveTo>
                    <a:pt x="105" y="806"/>
                  </a:moveTo>
                  <a:cubicBezTo>
                    <a:pt x="67" y="593"/>
                    <a:pt x="20" y="278"/>
                    <a:pt x="0" y="63"/>
                  </a:cubicBezTo>
                  <a:cubicBezTo>
                    <a:pt x="211" y="35"/>
                    <a:pt x="559" y="1"/>
                    <a:pt x="772" y="6"/>
                  </a:cubicBezTo>
                </a:path>
              </a:pathLst>
            </a:custGeom>
            <a:noFill/>
            <a:ln cap="rnd" cmpd="sng" w="9525">
              <a:solidFill>
                <a:srgbClr val="7E6CF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3219096" y="3816695"/>
              <a:ext cx="364699" cy="463403"/>
            </a:xfrm>
            <a:custGeom>
              <a:rect b="b" l="l" r="r" t="t"/>
              <a:pathLst>
                <a:path extrusionOk="0" h="5493" w="4323">
                  <a:moveTo>
                    <a:pt x="1319" y="1"/>
                  </a:moveTo>
                  <a:lnTo>
                    <a:pt x="0" y="2523"/>
                  </a:lnTo>
                  <a:lnTo>
                    <a:pt x="2328" y="2523"/>
                  </a:lnTo>
                  <a:lnTo>
                    <a:pt x="1417" y="5492"/>
                  </a:lnTo>
                  <a:lnTo>
                    <a:pt x="4322" y="1762"/>
                  </a:lnTo>
                  <a:lnTo>
                    <a:pt x="2540" y="176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3788972" y="3149637"/>
              <a:ext cx="369255" cy="369255"/>
            </a:xfrm>
            <a:custGeom>
              <a:rect b="b" l="l" r="r" t="t"/>
              <a:pathLst>
                <a:path extrusionOk="0" h="4377" w="4377">
                  <a:moveTo>
                    <a:pt x="2799" y="1"/>
                  </a:moveTo>
                  <a:cubicBezTo>
                    <a:pt x="2565" y="1"/>
                    <a:pt x="2375" y="190"/>
                    <a:pt x="2375" y="425"/>
                  </a:cubicBezTo>
                  <a:cubicBezTo>
                    <a:pt x="2375" y="522"/>
                    <a:pt x="2409" y="611"/>
                    <a:pt x="2464" y="683"/>
                  </a:cubicBezTo>
                  <a:cubicBezTo>
                    <a:pt x="2488" y="724"/>
                    <a:pt x="2602" y="935"/>
                    <a:pt x="2459" y="1091"/>
                  </a:cubicBezTo>
                  <a:lnTo>
                    <a:pt x="1090" y="1091"/>
                  </a:lnTo>
                  <a:lnTo>
                    <a:pt x="1090" y="2391"/>
                  </a:lnTo>
                  <a:cubicBezTo>
                    <a:pt x="1033" y="2444"/>
                    <a:pt x="968" y="2461"/>
                    <a:pt x="906" y="2461"/>
                  </a:cubicBezTo>
                  <a:cubicBezTo>
                    <a:pt x="783" y="2461"/>
                    <a:pt x="674" y="2391"/>
                    <a:pt x="674" y="2391"/>
                  </a:cubicBezTo>
                  <a:cubicBezTo>
                    <a:pt x="604" y="2340"/>
                    <a:pt x="519" y="2309"/>
                    <a:pt x="425" y="2309"/>
                  </a:cubicBezTo>
                  <a:cubicBezTo>
                    <a:pt x="191" y="2309"/>
                    <a:pt x="1" y="2499"/>
                    <a:pt x="1" y="2733"/>
                  </a:cubicBezTo>
                  <a:cubicBezTo>
                    <a:pt x="1" y="2968"/>
                    <a:pt x="191" y="3157"/>
                    <a:pt x="425" y="3157"/>
                  </a:cubicBezTo>
                  <a:cubicBezTo>
                    <a:pt x="523" y="3157"/>
                    <a:pt x="611" y="3123"/>
                    <a:pt x="683" y="3068"/>
                  </a:cubicBezTo>
                  <a:cubicBezTo>
                    <a:pt x="708" y="3053"/>
                    <a:pt x="801" y="3002"/>
                    <a:pt x="905" y="3002"/>
                  </a:cubicBezTo>
                  <a:cubicBezTo>
                    <a:pt x="967" y="3002"/>
                    <a:pt x="1033" y="3020"/>
                    <a:pt x="1090" y="3073"/>
                  </a:cubicBezTo>
                  <a:lnTo>
                    <a:pt x="1090" y="4376"/>
                  </a:lnTo>
                  <a:lnTo>
                    <a:pt x="2393" y="4376"/>
                  </a:lnTo>
                  <a:cubicBezTo>
                    <a:pt x="2536" y="4222"/>
                    <a:pt x="2423" y="4009"/>
                    <a:pt x="2398" y="3968"/>
                  </a:cubicBezTo>
                  <a:cubicBezTo>
                    <a:pt x="2343" y="3897"/>
                    <a:pt x="2309" y="3809"/>
                    <a:pt x="2309" y="3711"/>
                  </a:cubicBezTo>
                  <a:cubicBezTo>
                    <a:pt x="2309" y="3477"/>
                    <a:pt x="2499" y="3286"/>
                    <a:pt x="2734" y="3286"/>
                  </a:cubicBezTo>
                  <a:cubicBezTo>
                    <a:pt x="2968" y="3286"/>
                    <a:pt x="3158" y="3477"/>
                    <a:pt x="3158" y="3711"/>
                  </a:cubicBezTo>
                  <a:cubicBezTo>
                    <a:pt x="3158" y="3804"/>
                    <a:pt x="3127" y="3890"/>
                    <a:pt x="3076" y="3960"/>
                  </a:cubicBezTo>
                  <a:cubicBezTo>
                    <a:pt x="3076" y="3960"/>
                    <a:pt x="2917" y="4204"/>
                    <a:pt x="3076" y="4376"/>
                  </a:cubicBezTo>
                  <a:lnTo>
                    <a:pt x="4376" y="4376"/>
                  </a:lnTo>
                  <a:lnTo>
                    <a:pt x="4376" y="3073"/>
                  </a:lnTo>
                  <a:cubicBezTo>
                    <a:pt x="4319" y="3020"/>
                    <a:pt x="4253" y="3002"/>
                    <a:pt x="4192" y="3002"/>
                  </a:cubicBezTo>
                  <a:cubicBezTo>
                    <a:pt x="4088" y="3002"/>
                    <a:pt x="3995" y="3053"/>
                    <a:pt x="3969" y="3068"/>
                  </a:cubicBezTo>
                  <a:cubicBezTo>
                    <a:pt x="3898" y="3123"/>
                    <a:pt x="3809" y="3157"/>
                    <a:pt x="3712" y="3157"/>
                  </a:cubicBezTo>
                  <a:cubicBezTo>
                    <a:pt x="3477" y="3157"/>
                    <a:pt x="3287" y="2968"/>
                    <a:pt x="3287" y="2733"/>
                  </a:cubicBezTo>
                  <a:cubicBezTo>
                    <a:pt x="3287" y="2499"/>
                    <a:pt x="3477" y="2309"/>
                    <a:pt x="3712" y="2309"/>
                  </a:cubicBezTo>
                  <a:cubicBezTo>
                    <a:pt x="3804" y="2309"/>
                    <a:pt x="3890" y="2340"/>
                    <a:pt x="3960" y="2391"/>
                  </a:cubicBezTo>
                  <a:cubicBezTo>
                    <a:pt x="3960" y="2391"/>
                    <a:pt x="4069" y="2461"/>
                    <a:pt x="4192" y="2461"/>
                  </a:cubicBezTo>
                  <a:cubicBezTo>
                    <a:pt x="4253" y="2461"/>
                    <a:pt x="4319" y="2444"/>
                    <a:pt x="4376" y="2391"/>
                  </a:cubicBezTo>
                  <a:lnTo>
                    <a:pt x="4376" y="1091"/>
                  </a:lnTo>
                  <a:lnTo>
                    <a:pt x="3142" y="1091"/>
                  </a:lnTo>
                  <a:cubicBezTo>
                    <a:pt x="2983" y="919"/>
                    <a:pt x="3142" y="674"/>
                    <a:pt x="3142" y="674"/>
                  </a:cubicBezTo>
                  <a:lnTo>
                    <a:pt x="3141" y="674"/>
                  </a:lnTo>
                  <a:cubicBezTo>
                    <a:pt x="3193" y="604"/>
                    <a:pt x="3224" y="519"/>
                    <a:pt x="3224" y="425"/>
                  </a:cubicBezTo>
                  <a:cubicBezTo>
                    <a:pt x="3224" y="190"/>
                    <a:pt x="3034" y="1"/>
                    <a:pt x="27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2867216" y="832945"/>
              <a:ext cx="277300" cy="369255"/>
            </a:xfrm>
            <a:custGeom>
              <a:rect b="b" l="l" r="r" t="t"/>
              <a:pathLst>
                <a:path extrusionOk="0" h="4377" w="3287">
                  <a:moveTo>
                    <a:pt x="1709" y="1"/>
                  </a:moveTo>
                  <a:cubicBezTo>
                    <a:pt x="1475" y="1"/>
                    <a:pt x="1285" y="190"/>
                    <a:pt x="1285" y="425"/>
                  </a:cubicBezTo>
                  <a:cubicBezTo>
                    <a:pt x="1285" y="522"/>
                    <a:pt x="1319" y="611"/>
                    <a:pt x="1374" y="683"/>
                  </a:cubicBezTo>
                  <a:cubicBezTo>
                    <a:pt x="1398" y="724"/>
                    <a:pt x="1513" y="935"/>
                    <a:pt x="1369" y="1091"/>
                  </a:cubicBezTo>
                  <a:lnTo>
                    <a:pt x="0" y="1091"/>
                  </a:lnTo>
                  <a:lnTo>
                    <a:pt x="0" y="2393"/>
                  </a:lnTo>
                  <a:cubicBezTo>
                    <a:pt x="58" y="2446"/>
                    <a:pt x="123" y="2464"/>
                    <a:pt x="185" y="2464"/>
                  </a:cubicBezTo>
                  <a:cubicBezTo>
                    <a:pt x="289" y="2464"/>
                    <a:pt x="382" y="2413"/>
                    <a:pt x="408" y="2399"/>
                  </a:cubicBezTo>
                  <a:cubicBezTo>
                    <a:pt x="480" y="2344"/>
                    <a:pt x="568" y="2309"/>
                    <a:pt x="666" y="2309"/>
                  </a:cubicBezTo>
                  <a:cubicBezTo>
                    <a:pt x="900" y="2309"/>
                    <a:pt x="1090" y="2499"/>
                    <a:pt x="1090" y="2734"/>
                  </a:cubicBezTo>
                  <a:cubicBezTo>
                    <a:pt x="1090" y="2968"/>
                    <a:pt x="900" y="3158"/>
                    <a:pt x="666" y="3158"/>
                  </a:cubicBezTo>
                  <a:cubicBezTo>
                    <a:pt x="572" y="3158"/>
                    <a:pt x="487" y="3127"/>
                    <a:pt x="417" y="3076"/>
                  </a:cubicBezTo>
                  <a:cubicBezTo>
                    <a:pt x="417" y="3076"/>
                    <a:pt x="308" y="3005"/>
                    <a:pt x="185" y="3005"/>
                  </a:cubicBezTo>
                  <a:cubicBezTo>
                    <a:pt x="123" y="3005"/>
                    <a:pt x="58" y="3023"/>
                    <a:pt x="0" y="3076"/>
                  </a:cubicBezTo>
                  <a:lnTo>
                    <a:pt x="0" y="4376"/>
                  </a:lnTo>
                  <a:lnTo>
                    <a:pt x="1303" y="4376"/>
                  </a:lnTo>
                  <a:cubicBezTo>
                    <a:pt x="1446" y="4222"/>
                    <a:pt x="1333" y="4009"/>
                    <a:pt x="1308" y="3968"/>
                  </a:cubicBezTo>
                  <a:cubicBezTo>
                    <a:pt x="1253" y="3897"/>
                    <a:pt x="1219" y="3809"/>
                    <a:pt x="1219" y="3711"/>
                  </a:cubicBezTo>
                  <a:cubicBezTo>
                    <a:pt x="1219" y="3477"/>
                    <a:pt x="1409" y="3286"/>
                    <a:pt x="1644" y="3286"/>
                  </a:cubicBezTo>
                  <a:cubicBezTo>
                    <a:pt x="1878" y="3286"/>
                    <a:pt x="2068" y="3477"/>
                    <a:pt x="2068" y="3711"/>
                  </a:cubicBezTo>
                  <a:cubicBezTo>
                    <a:pt x="2068" y="3804"/>
                    <a:pt x="2037" y="3890"/>
                    <a:pt x="1986" y="3961"/>
                  </a:cubicBezTo>
                  <a:cubicBezTo>
                    <a:pt x="1986" y="3961"/>
                    <a:pt x="1827" y="4204"/>
                    <a:pt x="1986" y="4376"/>
                  </a:cubicBezTo>
                  <a:lnTo>
                    <a:pt x="3287" y="4376"/>
                  </a:lnTo>
                  <a:lnTo>
                    <a:pt x="3287" y="3073"/>
                  </a:lnTo>
                  <a:cubicBezTo>
                    <a:pt x="3229" y="3020"/>
                    <a:pt x="3164" y="3003"/>
                    <a:pt x="3102" y="3003"/>
                  </a:cubicBezTo>
                  <a:cubicBezTo>
                    <a:pt x="2998" y="3003"/>
                    <a:pt x="2905" y="3053"/>
                    <a:pt x="2879" y="3068"/>
                  </a:cubicBezTo>
                  <a:cubicBezTo>
                    <a:pt x="2808" y="3123"/>
                    <a:pt x="2718" y="3158"/>
                    <a:pt x="2622" y="3158"/>
                  </a:cubicBezTo>
                  <a:cubicBezTo>
                    <a:pt x="2387" y="3158"/>
                    <a:pt x="2197" y="2968"/>
                    <a:pt x="2197" y="2734"/>
                  </a:cubicBezTo>
                  <a:cubicBezTo>
                    <a:pt x="2197" y="2499"/>
                    <a:pt x="2387" y="2309"/>
                    <a:pt x="2622" y="2309"/>
                  </a:cubicBezTo>
                  <a:cubicBezTo>
                    <a:pt x="2715" y="2309"/>
                    <a:pt x="2801" y="2340"/>
                    <a:pt x="2870" y="2392"/>
                  </a:cubicBezTo>
                  <a:lnTo>
                    <a:pt x="2870" y="2391"/>
                  </a:lnTo>
                  <a:cubicBezTo>
                    <a:pt x="2870" y="2391"/>
                    <a:pt x="2979" y="2461"/>
                    <a:pt x="3102" y="2461"/>
                  </a:cubicBezTo>
                  <a:cubicBezTo>
                    <a:pt x="3164" y="2461"/>
                    <a:pt x="3230" y="2444"/>
                    <a:pt x="3287" y="2391"/>
                  </a:cubicBezTo>
                  <a:lnTo>
                    <a:pt x="3287" y="1091"/>
                  </a:lnTo>
                  <a:lnTo>
                    <a:pt x="2052" y="1091"/>
                  </a:lnTo>
                  <a:cubicBezTo>
                    <a:pt x="1892" y="919"/>
                    <a:pt x="2052" y="674"/>
                    <a:pt x="2052" y="674"/>
                  </a:cubicBezTo>
                  <a:lnTo>
                    <a:pt x="2051" y="674"/>
                  </a:lnTo>
                  <a:cubicBezTo>
                    <a:pt x="2103" y="604"/>
                    <a:pt x="2133" y="519"/>
                    <a:pt x="2133" y="425"/>
                  </a:cubicBezTo>
                  <a:cubicBezTo>
                    <a:pt x="2133" y="190"/>
                    <a:pt x="1944" y="1"/>
                    <a:pt x="17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3574773" y="1202793"/>
              <a:ext cx="366133" cy="366049"/>
            </a:xfrm>
            <a:custGeom>
              <a:rect b="b" l="l" r="r" t="t"/>
              <a:pathLst>
                <a:path extrusionOk="0" h="4339" w="4340">
                  <a:moveTo>
                    <a:pt x="1589" y="0"/>
                  </a:moveTo>
                  <a:lnTo>
                    <a:pt x="1589" y="1588"/>
                  </a:lnTo>
                  <a:lnTo>
                    <a:pt x="1" y="1588"/>
                  </a:lnTo>
                  <a:lnTo>
                    <a:pt x="1" y="2750"/>
                  </a:lnTo>
                  <a:lnTo>
                    <a:pt x="1589" y="2750"/>
                  </a:lnTo>
                  <a:lnTo>
                    <a:pt x="1589" y="4339"/>
                  </a:lnTo>
                  <a:lnTo>
                    <a:pt x="2751" y="4339"/>
                  </a:lnTo>
                  <a:lnTo>
                    <a:pt x="2751" y="2750"/>
                  </a:lnTo>
                  <a:lnTo>
                    <a:pt x="4339" y="2750"/>
                  </a:lnTo>
                  <a:lnTo>
                    <a:pt x="4339" y="1588"/>
                  </a:lnTo>
                  <a:lnTo>
                    <a:pt x="2751" y="1588"/>
                  </a:lnTo>
                  <a:lnTo>
                    <a:pt x="2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3995157" y="1029764"/>
              <a:ext cx="208291" cy="208375"/>
            </a:xfrm>
            <a:custGeom>
              <a:rect b="b" l="l" r="r" t="t"/>
              <a:pathLst>
                <a:path extrusionOk="0" h="2470" w="2469">
                  <a:moveTo>
                    <a:pt x="904" y="1"/>
                  </a:moveTo>
                  <a:lnTo>
                    <a:pt x="904" y="905"/>
                  </a:lnTo>
                  <a:lnTo>
                    <a:pt x="1" y="905"/>
                  </a:lnTo>
                  <a:lnTo>
                    <a:pt x="1" y="1566"/>
                  </a:lnTo>
                  <a:lnTo>
                    <a:pt x="904" y="1566"/>
                  </a:lnTo>
                  <a:lnTo>
                    <a:pt x="904" y="2469"/>
                  </a:lnTo>
                  <a:lnTo>
                    <a:pt x="1565" y="2469"/>
                  </a:lnTo>
                  <a:lnTo>
                    <a:pt x="1565" y="1566"/>
                  </a:lnTo>
                  <a:lnTo>
                    <a:pt x="2468" y="1566"/>
                  </a:lnTo>
                  <a:lnTo>
                    <a:pt x="2468" y="905"/>
                  </a:lnTo>
                  <a:lnTo>
                    <a:pt x="1565" y="905"/>
                  </a:lnTo>
                  <a:lnTo>
                    <a:pt x="15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4049571" y="1824885"/>
              <a:ext cx="99379" cy="99379"/>
            </a:xfrm>
            <a:custGeom>
              <a:rect b="b" l="l" r="r" t="t"/>
              <a:pathLst>
                <a:path extrusionOk="0" fill="none" h="1178" w="1178">
                  <a:moveTo>
                    <a:pt x="1178" y="589"/>
                  </a:moveTo>
                  <a:cubicBezTo>
                    <a:pt x="1178" y="264"/>
                    <a:pt x="914" y="1"/>
                    <a:pt x="589" y="1"/>
                  </a:cubicBezTo>
                  <a:cubicBezTo>
                    <a:pt x="265" y="1"/>
                    <a:pt x="1" y="264"/>
                    <a:pt x="1" y="589"/>
                  </a:cubicBezTo>
                  <a:cubicBezTo>
                    <a:pt x="1" y="914"/>
                    <a:pt x="265" y="1178"/>
                    <a:pt x="589" y="1178"/>
                  </a:cubicBezTo>
                  <a:cubicBezTo>
                    <a:pt x="914" y="1178"/>
                    <a:pt x="1178" y="914"/>
                    <a:pt x="1178" y="589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016870" y="3258634"/>
              <a:ext cx="99379" cy="99379"/>
            </a:xfrm>
            <a:custGeom>
              <a:rect b="b" l="l" r="r" t="t"/>
              <a:pathLst>
                <a:path extrusionOk="0" fill="none" h="1178" w="1178">
                  <a:moveTo>
                    <a:pt x="1177" y="589"/>
                  </a:moveTo>
                  <a:cubicBezTo>
                    <a:pt x="1177" y="264"/>
                    <a:pt x="914" y="0"/>
                    <a:pt x="589" y="0"/>
                  </a:cubicBezTo>
                  <a:cubicBezTo>
                    <a:pt x="264" y="0"/>
                    <a:pt x="0" y="264"/>
                    <a:pt x="0" y="589"/>
                  </a:cubicBezTo>
                  <a:cubicBezTo>
                    <a:pt x="0" y="914"/>
                    <a:pt x="264" y="1177"/>
                    <a:pt x="589" y="1177"/>
                  </a:cubicBezTo>
                  <a:cubicBezTo>
                    <a:pt x="914" y="1177"/>
                    <a:pt x="1177" y="914"/>
                    <a:pt x="1177" y="589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829038" y="1258894"/>
              <a:ext cx="99379" cy="99379"/>
            </a:xfrm>
            <a:custGeom>
              <a:rect b="b" l="l" r="r" t="t"/>
              <a:pathLst>
                <a:path extrusionOk="0" fill="none" h="1178" w="1178">
                  <a:moveTo>
                    <a:pt x="1177" y="589"/>
                  </a:moveTo>
                  <a:cubicBezTo>
                    <a:pt x="1177" y="264"/>
                    <a:pt x="914" y="0"/>
                    <a:pt x="589" y="0"/>
                  </a:cubicBezTo>
                  <a:cubicBezTo>
                    <a:pt x="264" y="0"/>
                    <a:pt x="0" y="264"/>
                    <a:pt x="0" y="589"/>
                  </a:cubicBezTo>
                  <a:cubicBezTo>
                    <a:pt x="0" y="914"/>
                    <a:pt x="264" y="1177"/>
                    <a:pt x="589" y="1177"/>
                  </a:cubicBezTo>
                  <a:cubicBezTo>
                    <a:pt x="914" y="1177"/>
                    <a:pt x="1177" y="914"/>
                    <a:pt x="1177" y="589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293621" y="3710482"/>
              <a:ext cx="99295" cy="99295"/>
            </a:xfrm>
            <a:custGeom>
              <a:rect b="b" l="l" r="r" t="t"/>
              <a:pathLst>
                <a:path extrusionOk="0" fill="none" h="1177" w="1177">
                  <a:moveTo>
                    <a:pt x="1177" y="588"/>
                  </a:moveTo>
                  <a:cubicBezTo>
                    <a:pt x="1177" y="263"/>
                    <a:pt x="914" y="0"/>
                    <a:pt x="589" y="0"/>
                  </a:cubicBezTo>
                  <a:cubicBezTo>
                    <a:pt x="264" y="0"/>
                    <a:pt x="1" y="263"/>
                    <a:pt x="1" y="588"/>
                  </a:cubicBezTo>
                  <a:cubicBezTo>
                    <a:pt x="1" y="913"/>
                    <a:pt x="264" y="1176"/>
                    <a:pt x="589" y="1176"/>
                  </a:cubicBezTo>
                  <a:cubicBezTo>
                    <a:pt x="914" y="1176"/>
                    <a:pt x="1177" y="913"/>
                    <a:pt x="1177" y="588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1246001" y="4366488"/>
              <a:ext cx="99295" cy="99379"/>
            </a:xfrm>
            <a:custGeom>
              <a:rect b="b" l="l" r="r" t="t"/>
              <a:pathLst>
                <a:path extrusionOk="0" fill="none" h="1178" w="1177">
                  <a:moveTo>
                    <a:pt x="1177" y="589"/>
                  </a:moveTo>
                  <a:cubicBezTo>
                    <a:pt x="1177" y="264"/>
                    <a:pt x="914" y="0"/>
                    <a:pt x="589" y="0"/>
                  </a:cubicBezTo>
                  <a:cubicBezTo>
                    <a:pt x="263" y="0"/>
                    <a:pt x="1" y="264"/>
                    <a:pt x="1" y="589"/>
                  </a:cubicBezTo>
                  <a:cubicBezTo>
                    <a:pt x="1" y="914"/>
                    <a:pt x="263" y="1177"/>
                    <a:pt x="589" y="1177"/>
                  </a:cubicBezTo>
                  <a:cubicBezTo>
                    <a:pt x="914" y="1177"/>
                    <a:pt x="1177" y="914"/>
                    <a:pt x="1177" y="589"/>
                  </a:cubicBezTo>
                  <a:close/>
                </a:path>
              </a:pathLst>
            </a:custGeom>
            <a:noFill/>
            <a:ln cap="flat" cmpd="sng" w="19050">
              <a:solidFill>
                <a:schemeClr val="accent2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4216274" y="4289380"/>
              <a:ext cx="43868" cy="43615"/>
            </a:xfrm>
            <a:custGeom>
              <a:rect b="b" l="l" r="r" t="t"/>
              <a:pathLst>
                <a:path extrusionOk="0" h="517" w="520">
                  <a:moveTo>
                    <a:pt x="260" y="0"/>
                  </a:moveTo>
                  <a:cubicBezTo>
                    <a:pt x="195" y="0"/>
                    <a:pt x="125" y="29"/>
                    <a:pt x="79" y="75"/>
                  </a:cubicBezTo>
                  <a:cubicBezTo>
                    <a:pt x="53" y="99"/>
                    <a:pt x="35" y="127"/>
                    <a:pt x="24" y="158"/>
                  </a:cubicBezTo>
                  <a:cubicBezTo>
                    <a:pt x="9" y="190"/>
                    <a:pt x="1" y="223"/>
                    <a:pt x="3" y="258"/>
                  </a:cubicBezTo>
                  <a:cubicBezTo>
                    <a:pt x="5" y="325"/>
                    <a:pt x="28" y="394"/>
                    <a:pt x="79" y="440"/>
                  </a:cubicBezTo>
                  <a:cubicBezTo>
                    <a:pt x="128" y="486"/>
                    <a:pt x="190" y="516"/>
                    <a:pt x="260" y="516"/>
                  </a:cubicBezTo>
                  <a:cubicBezTo>
                    <a:pt x="326" y="516"/>
                    <a:pt x="396" y="487"/>
                    <a:pt x="443" y="440"/>
                  </a:cubicBezTo>
                  <a:cubicBezTo>
                    <a:pt x="468" y="417"/>
                    <a:pt x="486" y="389"/>
                    <a:pt x="496" y="357"/>
                  </a:cubicBezTo>
                  <a:cubicBezTo>
                    <a:pt x="512" y="327"/>
                    <a:pt x="519" y="293"/>
                    <a:pt x="519" y="258"/>
                  </a:cubicBezTo>
                  <a:cubicBezTo>
                    <a:pt x="515" y="191"/>
                    <a:pt x="493" y="122"/>
                    <a:pt x="443" y="75"/>
                  </a:cubicBezTo>
                  <a:cubicBezTo>
                    <a:pt x="393" y="29"/>
                    <a:pt x="330" y="0"/>
                    <a:pt x="260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676126" y="1968893"/>
              <a:ext cx="43784" cy="43615"/>
            </a:xfrm>
            <a:custGeom>
              <a:rect b="b" l="l" r="r" t="t"/>
              <a:pathLst>
                <a:path extrusionOk="0" h="517" w="519">
                  <a:moveTo>
                    <a:pt x="260" y="1"/>
                  </a:moveTo>
                  <a:cubicBezTo>
                    <a:pt x="194" y="1"/>
                    <a:pt x="124" y="29"/>
                    <a:pt x="77" y="76"/>
                  </a:cubicBezTo>
                  <a:cubicBezTo>
                    <a:pt x="53" y="100"/>
                    <a:pt x="34" y="127"/>
                    <a:pt x="24" y="159"/>
                  </a:cubicBezTo>
                  <a:cubicBezTo>
                    <a:pt x="8" y="190"/>
                    <a:pt x="0" y="223"/>
                    <a:pt x="2" y="259"/>
                  </a:cubicBezTo>
                  <a:cubicBezTo>
                    <a:pt x="5" y="325"/>
                    <a:pt x="26" y="394"/>
                    <a:pt x="77" y="441"/>
                  </a:cubicBezTo>
                  <a:cubicBezTo>
                    <a:pt x="128" y="488"/>
                    <a:pt x="190" y="517"/>
                    <a:pt x="260" y="517"/>
                  </a:cubicBezTo>
                  <a:cubicBezTo>
                    <a:pt x="326" y="517"/>
                    <a:pt x="396" y="488"/>
                    <a:pt x="442" y="441"/>
                  </a:cubicBezTo>
                  <a:cubicBezTo>
                    <a:pt x="467" y="418"/>
                    <a:pt x="485" y="390"/>
                    <a:pt x="495" y="358"/>
                  </a:cubicBezTo>
                  <a:cubicBezTo>
                    <a:pt x="512" y="327"/>
                    <a:pt x="519" y="294"/>
                    <a:pt x="518" y="259"/>
                  </a:cubicBezTo>
                  <a:cubicBezTo>
                    <a:pt x="514" y="192"/>
                    <a:pt x="493" y="123"/>
                    <a:pt x="442" y="76"/>
                  </a:cubicBezTo>
                  <a:cubicBezTo>
                    <a:pt x="391" y="30"/>
                    <a:pt x="329" y="1"/>
                    <a:pt x="260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575227" y="2041782"/>
              <a:ext cx="29443" cy="29105"/>
            </a:xfrm>
            <a:custGeom>
              <a:rect b="b" l="l" r="r" t="t"/>
              <a:pathLst>
                <a:path extrusionOk="0" h="345" w="349">
                  <a:moveTo>
                    <a:pt x="175" y="1"/>
                  </a:moveTo>
                  <a:cubicBezTo>
                    <a:pt x="130" y="1"/>
                    <a:pt x="84" y="20"/>
                    <a:pt x="52" y="51"/>
                  </a:cubicBezTo>
                  <a:cubicBezTo>
                    <a:pt x="23" y="80"/>
                    <a:pt x="0" y="129"/>
                    <a:pt x="3" y="173"/>
                  </a:cubicBezTo>
                  <a:cubicBezTo>
                    <a:pt x="6" y="265"/>
                    <a:pt x="78" y="345"/>
                    <a:pt x="175" y="345"/>
                  </a:cubicBezTo>
                  <a:cubicBezTo>
                    <a:pt x="218" y="345"/>
                    <a:pt x="265" y="326"/>
                    <a:pt x="296" y="294"/>
                  </a:cubicBezTo>
                  <a:cubicBezTo>
                    <a:pt x="326" y="265"/>
                    <a:pt x="348" y="216"/>
                    <a:pt x="347" y="173"/>
                  </a:cubicBezTo>
                  <a:cubicBezTo>
                    <a:pt x="342" y="79"/>
                    <a:pt x="271" y="1"/>
                    <a:pt x="175" y="1"/>
                  </a:cubicBezTo>
                  <a:close/>
                </a:path>
              </a:pathLst>
            </a:custGeom>
            <a:solidFill>
              <a:srgbClr val="4F97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3603035" y="1049505"/>
              <a:ext cx="29358" cy="29105"/>
            </a:xfrm>
            <a:custGeom>
              <a:rect b="b" l="l" r="r" t="t"/>
              <a:pathLst>
                <a:path extrusionOk="0" h="345" w="348">
                  <a:moveTo>
                    <a:pt x="174" y="0"/>
                  </a:moveTo>
                  <a:cubicBezTo>
                    <a:pt x="129" y="0"/>
                    <a:pt x="83" y="19"/>
                    <a:pt x="53" y="51"/>
                  </a:cubicBezTo>
                  <a:cubicBezTo>
                    <a:pt x="22" y="80"/>
                    <a:pt x="0" y="129"/>
                    <a:pt x="2" y="172"/>
                  </a:cubicBezTo>
                  <a:cubicBezTo>
                    <a:pt x="6" y="265"/>
                    <a:pt x="78" y="344"/>
                    <a:pt x="174" y="344"/>
                  </a:cubicBezTo>
                  <a:cubicBezTo>
                    <a:pt x="218" y="344"/>
                    <a:pt x="264" y="325"/>
                    <a:pt x="295" y="293"/>
                  </a:cubicBezTo>
                  <a:cubicBezTo>
                    <a:pt x="325" y="264"/>
                    <a:pt x="348" y="215"/>
                    <a:pt x="346" y="172"/>
                  </a:cubicBezTo>
                  <a:cubicBezTo>
                    <a:pt x="342" y="79"/>
                    <a:pt x="270" y="0"/>
                    <a:pt x="174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2553637" y="874199"/>
              <a:ext cx="43869" cy="43615"/>
            </a:xfrm>
            <a:custGeom>
              <a:rect b="b" l="l" r="r" t="t"/>
              <a:pathLst>
                <a:path extrusionOk="0" h="517" w="520">
                  <a:moveTo>
                    <a:pt x="260" y="1"/>
                  </a:moveTo>
                  <a:cubicBezTo>
                    <a:pt x="193" y="1"/>
                    <a:pt x="124" y="30"/>
                    <a:pt x="77" y="77"/>
                  </a:cubicBezTo>
                  <a:cubicBezTo>
                    <a:pt x="52" y="100"/>
                    <a:pt x="35" y="127"/>
                    <a:pt x="24" y="160"/>
                  </a:cubicBezTo>
                  <a:cubicBezTo>
                    <a:pt x="8" y="190"/>
                    <a:pt x="0" y="223"/>
                    <a:pt x="2" y="259"/>
                  </a:cubicBezTo>
                  <a:cubicBezTo>
                    <a:pt x="5" y="326"/>
                    <a:pt x="27" y="395"/>
                    <a:pt x="77" y="442"/>
                  </a:cubicBezTo>
                  <a:cubicBezTo>
                    <a:pt x="128" y="488"/>
                    <a:pt x="190" y="517"/>
                    <a:pt x="260" y="517"/>
                  </a:cubicBezTo>
                  <a:cubicBezTo>
                    <a:pt x="326" y="517"/>
                    <a:pt x="395" y="488"/>
                    <a:pt x="442" y="442"/>
                  </a:cubicBezTo>
                  <a:cubicBezTo>
                    <a:pt x="468" y="418"/>
                    <a:pt x="485" y="390"/>
                    <a:pt x="496" y="358"/>
                  </a:cubicBezTo>
                  <a:cubicBezTo>
                    <a:pt x="512" y="327"/>
                    <a:pt x="519" y="294"/>
                    <a:pt x="518" y="259"/>
                  </a:cubicBezTo>
                  <a:cubicBezTo>
                    <a:pt x="515" y="192"/>
                    <a:pt x="493" y="123"/>
                    <a:pt x="442" y="77"/>
                  </a:cubicBezTo>
                  <a:cubicBezTo>
                    <a:pt x="392" y="31"/>
                    <a:pt x="330" y="1"/>
                    <a:pt x="260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2662212" y="780556"/>
              <a:ext cx="29443" cy="29105"/>
            </a:xfrm>
            <a:custGeom>
              <a:rect b="b" l="l" r="r" t="t"/>
              <a:pathLst>
                <a:path extrusionOk="0" h="345" w="349">
                  <a:moveTo>
                    <a:pt x="175" y="0"/>
                  </a:moveTo>
                  <a:cubicBezTo>
                    <a:pt x="131" y="0"/>
                    <a:pt x="84" y="19"/>
                    <a:pt x="53" y="51"/>
                  </a:cubicBezTo>
                  <a:cubicBezTo>
                    <a:pt x="23" y="81"/>
                    <a:pt x="0" y="129"/>
                    <a:pt x="3" y="172"/>
                  </a:cubicBezTo>
                  <a:cubicBezTo>
                    <a:pt x="7" y="266"/>
                    <a:pt x="78" y="344"/>
                    <a:pt x="175" y="344"/>
                  </a:cubicBezTo>
                  <a:cubicBezTo>
                    <a:pt x="219" y="344"/>
                    <a:pt x="265" y="325"/>
                    <a:pt x="296" y="294"/>
                  </a:cubicBezTo>
                  <a:cubicBezTo>
                    <a:pt x="326" y="264"/>
                    <a:pt x="349" y="215"/>
                    <a:pt x="346" y="172"/>
                  </a:cubicBezTo>
                  <a:cubicBezTo>
                    <a:pt x="343" y="80"/>
                    <a:pt x="271" y="0"/>
                    <a:pt x="175" y="0"/>
                  </a:cubicBezTo>
                  <a:close/>
                </a:path>
              </a:pathLst>
            </a:custGeom>
            <a:solidFill>
              <a:srgbClr val="A7C5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4360535" y="4354677"/>
              <a:ext cx="29358" cy="29105"/>
            </a:xfrm>
            <a:custGeom>
              <a:rect b="b" l="l" r="r" t="t"/>
              <a:pathLst>
                <a:path extrusionOk="0" h="345" w="348">
                  <a:moveTo>
                    <a:pt x="174" y="1"/>
                  </a:moveTo>
                  <a:cubicBezTo>
                    <a:pt x="131" y="1"/>
                    <a:pt x="83" y="20"/>
                    <a:pt x="53" y="50"/>
                  </a:cubicBezTo>
                  <a:cubicBezTo>
                    <a:pt x="23" y="80"/>
                    <a:pt x="0" y="129"/>
                    <a:pt x="2" y="173"/>
                  </a:cubicBezTo>
                  <a:cubicBezTo>
                    <a:pt x="7" y="265"/>
                    <a:pt x="78" y="345"/>
                    <a:pt x="174" y="345"/>
                  </a:cubicBezTo>
                  <a:cubicBezTo>
                    <a:pt x="219" y="345"/>
                    <a:pt x="265" y="325"/>
                    <a:pt x="296" y="294"/>
                  </a:cubicBezTo>
                  <a:cubicBezTo>
                    <a:pt x="325" y="264"/>
                    <a:pt x="348" y="215"/>
                    <a:pt x="346" y="173"/>
                  </a:cubicBezTo>
                  <a:cubicBezTo>
                    <a:pt x="342" y="79"/>
                    <a:pt x="270" y="1"/>
                    <a:pt x="174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4845963" y="3957328"/>
              <a:ext cx="29443" cy="29105"/>
            </a:xfrm>
            <a:custGeom>
              <a:rect b="b" l="l" r="r" t="t"/>
              <a:pathLst>
                <a:path extrusionOk="0" h="345" w="349">
                  <a:moveTo>
                    <a:pt x="174" y="1"/>
                  </a:moveTo>
                  <a:cubicBezTo>
                    <a:pt x="130" y="1"/>
                    <a:pt x="84" y="20"/>
                    <a:pt x="53" y="51"/>
                  </a:cubicBezTo>
                  <a:cubicBezTo>
                    <a:pt x="23" y="81"/>
                    <a:pt x="0" y="130"/>
                    <a:pt x="2" y="173"/>
                  </a:cubicBezTo>
                  <a:cubicBezTo>
                    <a:pt x="6" y="266"/>
                    <a:pt x="78" y="345"/>
                    <a:pt x="174" y="345"/>
                  </a:cubicBezTo>
                  <a:cubicBezTo>
                    <a:pt x="219" y="345"/>
                    <a:pt x="265" y="326"/>
                    <a:pt x="296" y="295"/>
                  </a:cubicBezTo>
                  <a:cubicBezTo>
                    <a:pt x="326" y="265"/>
                    <a:pt x="349" y="216"/>
                    <a:pt x="346" y="173"/>
                  </a:cubicBezTo>
                  <a:cubicBezTo>
                    <a:pt x="343" y="80"/>
                    <a:pt x="271" y="1"/>
                    <a:pt x="174" y="1"/>
                  </a:cubicBezTo>
                  <a:close/>
                </a:path>
              </a:pathLst>
            </a:custGeom>
            <a:solidFill>
              <a:srgbClr val="4F97A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"/>
            <p:cNvSpPr/>
            <p:nvPr/>
          </p:nvSpPr>
          <p:spPr>
            <a:xfrm>
              <a:off x="326101" y="3006810"/>
              <a:ext cx="29443" cy="29105"/>
            </a:xfrm>
            <a:custGeom>
              <a:rect b="b" l="l" r="r" t="t"/>
              <a:pathLst>
                <a:path extrusionOk="0" h="345" w="349">
                  <a:moveTo>
                    <a:pt x="175" y="1"/>
                  </a:moveTo>
                  <a:cubicBezTo>
                    <a:pt x="131" y="1"/>
                    <a:pt x="85" y="20"/>
                    <a:pt x="53" y="52"/>
                  </a:cubicBezTo>
                  <a:cubicBezTo>
                    <a:pt x="24" y="81"/>
                    <a:pt x="1" y="130"/>
                    <a:pt x="3" y="173"/>
                  </a:cubicBezTo>
                  <a:cubicBezTo>
                    <a:pt x="7" y="266"/>
                    <a:pt x="79" y="345"/>
                    <a:pt x="175" y="345"/>
                  </a:cubicBezTo>
                  <a:cubicBezTo>
                    <a:pt x="219" y="345"/>
                    <a:pt x="266" y="326"/>
                    <a:pt x="297" y="295"/>
                  </a:cubicBezTo>
                  <a:cubicBezTo>
                    <a:pt x="327" y="265"/>
                    <a:pt x="348" y="216"/>
                    <a:pt x="347" y="173"/>
                  </a:cubicBezTo>
                  <a:cubicBezTo>
                    <a:pt x="342" y="80"/>
                    <a:pt x="272" y="1"/>
                    <a:pt x="175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"/>
            <p:cNvSpPr/>
            <p:nvPr/>
          </p:nvSpPr>
          <p:spPr>
            <a:xfrm>
              <a:off x="3761470" y="3807837"/>
              <a:ext cx="29443" cy="29105"/>
            </a:xfrm>
            <a:custGeom>
              <a:rect b="b" l="l" r="r" t="t"/>
              <a:pathLst>
                <a:path extrusionOk="0" h="345" w="349">
                  <a:moveTo>
                    <a:pt x="175" y="0"/>
                  </a:moveTo>
                  <a:cubicBezTo>
                    <a:pt x="130" y="0"/>
                    <a:pt x="84" y="20"/>
                    <a:pt x="53" y="51"/>
                  </a:cubicBezTo>
                  <a:cubicBezTo>
                    <a:pt x="23" y="81"/>
                    <a:pt x="0" y="130"/>
                    <a:pt x="3" y="172"/>
                  </a:cubicBezTo>
                  <a:cubicBezTo>
                    <a:pt x="6" y="266"/>
                    <a:pt x="78" y="344"/>
                    <a:pt x="175" y="344"/>
                  </a:cubicBezTo>
                  <a:cubicBezTo>
                    <a:pt x="219" y="344"/>
                    <a:pt x="265" y="325"/>
                    <a:pt x="296" y="295"/>
                  </a:cubicBezTo>
                  <a:cubicBezTo>
                    <a:pt x="326" y="264"/>
                    <a:pt x="349" y="215"/>
                    <a:pt x="347" y="172"/>
                  </a:cubicBezTo>
                  <a:cubicBezTo>
                    <a:pt x="342" y="80"/>
                    <a:pt x="271" y="0"/>
                    <a:pt x="175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"/>
            <p:cNvSpPr/>
            <p:nvPr/>
          </p:nvSpPr>
          <p:spPr>
            <a:xfrm>
              <a:off x="1396759" y="3760593"/>
              <a:ext cx="29443" cy="29105"/>
            </a:xfrm>
            <a:custGeom>
              <a:rect b="b" l="l" r="r" t="t"/>
              <a:pathLst>
                <a:path extrusionOk="0" h="345" w="349">
                  <a:moveTo>
                    <a:pt x="175" y="1"/>
                  </a:moveTo>
                  <a:cubicBezTo>
                    <a:pt x="131" y="1"/>
                    <a:pt x="84" y="20"/>
                    <a:pt x="53" y="50"/>
                  </a:cubicBezTo>
                  <a:cubicBezTo>
                    <a:pt x="24" y="80"/>
                    <a:pt x="1" y="130"/>
                    <a:pt x="3" y="173"/>
                  </a:cubicBezTo>
                  <a:cubicBezTo>
                    <a:pt x="7" y="265"/>
                    <a:pt x="79" y="345"/>
                    <a:pt x="175" y="345"/>
                  </a:cubicBezTo>
                  <a:cubicBezTo>
                    <a:pt x="219" y="345"/>
                    <a:pt x="265" y="325"/>
                    <a:pt x="296" y="294"/>
                  </a:cubicBezTo>
                  <a:cubicBezTo>
                    <a:pt x="326" y="264"/>
                    <a:pt x="348" y="215"/>
                    <a:pt x="347" y="173"/>
                  </a:cubicBezTo>
                  <a:cubicBezTo>
                    <a:pt x="342" y="79"/>
                    <a:pt x="271" y="1"/>
                    <a:pt x="175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"/>
            <p:cNvSpPr/>
            <p:nvPr/>
          </p:nvSpPr>
          <p:spPr>
            <a:xfrm>
              <a:off x="1284134" y="3836942"/>
              <a:ext cx="43784" cy="43615"/>
            </a:xfrm>
            <a:custGeom>
              <a:rect b="b" l="l" r="r" t="t"/>
              <a:pathLst>
                <a:path extrusionOk="0" h="517" w="519">
                  <a:moveTo>
                    <a:pt x="259" y="0"/>
                  </a:moveTo>
                  <a:cubicBezTo>
                    <a:pt x="193" y="0"/>
                    <a:pt x="124" y="29"/>
                    <a:pt x="77" y="75"/>
                  </a:cubicBezTo>
                  <a:cubicBezTo>
                    <a:pt x="52" y="99"/>
                    <a:pt x="34" y="127"/>
                    <a:pt x="24" y="158"/>
                  </a:cubicBezTo>
                  <a:cubicBezTo>
                    <a:pt x="7" y="190"/>
                    <a:pt x="0" y="223"/>
                    <a:pt x="1" y="258"/>
                  </a:cubicBezTo>
                  <a:cubicBezTo>
                    <a:pt x="4" y="325"/>
                    <a:pt x="26" y="394"/>
                    <a:pt x="77" y="440"/>
                  </a:cubicBezTo>
                  <a:cubicBezTo>
                    <a:pt x="128" y="487"/>
                    <a:pt x="190" y="516"/>
                    <a:pt x="259" y="516"/>
                  </a:cubicBezTo>
                  <a:cubicBezTo>
                    <a:pt x="326" y="516"/>
                    <a:pt x="395" y="487"/>
                    <a:pt x="442" y="440"/>
                  </a:cubicBezTo>
                  <a:cubicBezTo>
                    <a:pt x="467" y="417"/>
                    <a:pt x="485" y="390"/>
                    <a:pt x="495" y="357"/>
                  </a:cubicBezTo>
                  <a:cubicBezTo>
                    <a:pt x="511" y="327"/>
                    <a:pt x="519" y="294"/>
                    <a:pt x="517" y="258"/>
                  </a:cubicBezTo>
                  <a:cubicBezTo>
                    <a:pt x="514" y="191"/>
                    <a:pt x="492" y="122"/>
                    <a:pt x="442" y="75"/>
                  </a:cubicBezTo>
                  <a:cubicBezTo>
                    <a:pt x="391" y="29"/>
                    <a:pt x="329" y="0"/>
                    <a:pt x="259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"/>
            <p:cNvSpPr/>
            <p:nvPr/>
          </p:nvSpPr>
          <p:spPr>
            <a:xfrm>
              <a:off x="1825157" y="2430189"/>
              <a:ext cx="29443" cy="29105"/>
            </a:xfrm>
            <a:custGeom>
              <a:rect b="b" l="l" r="r" t="t"/>
              <a:pathLst>
                <a:path extrusionOk="0" h="345" w="349">
                  <a:moveTo>
                    <a:pt x="174" y="1"/>
                  </a:moveTo>
                  <a:cubicBezTo>
                    <a:pt x="130" y="1"/>
                    <a:pt x="84" y="20"/>
                    <a:pt x="53" y="52"/>
                  </a:cubicBezTo>
                  <a:cubicBezTo>
                    <a:pt x="23" y="81"/>
                    <a:pt x="0" y="130"/>
                    <a:pt x="2" y="173"/>
                  </a:cubicBezTo>
                  <a:cubicBezTo>
                    <a:pt x="6" y="266"/>
                    <a:pt x="78" y="345"/>
                    <a:pt x="174" y="345"/>
                  </a:cubicBezTo>
                  <a:cubicBezTo>
                    <a:pt x="218" y="345"/>
                    <a:pt x="265" y="326"/>
                    <a:pt x="296" y="294"/>
                  </a:cubicBezTo>
                  <a:cubicBezTo>
                    <a:pt x="326" y="265"/>
                    <a:pt x="349" y="216"/>
                    <a:pt x="346" y="173"/>
                  </a:cubicBezTo>
                  <a:cubicBezTo>
                    <a:pt x="342" y="80"/>
                    <a:pt x="271" y="1"/>
                    <a:pt x="17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"/>
            <p:cNvSpPr/>
            <p:nvPr/>
          </p:nvSpPr>
          <p:spPr>
            <a:xfrm>
              <a:off x="4235171" y="2114925"/>
              <a:ext cx="29358" cy="29105"/>
            </a:xfrm>
            <a:custGeom>
              <a:rect b="b" l="l" r="r" t="t"/>
              <a:pathLst>
                <a:path extrusionOk="0" h="345" w="348">
                  <a:moveTo>
                    <a:pt x="174" y="1"/>
                  </a:moveTo>
                  <a:cubicBezTo>
                    <a:pt x="130" y="1"/>
                    <a:pt x="84" y="20"/>
                    <a:pt x="53" y="51"/>
                  </a:cubicBezTo>
                  <a:cubicBezTo>
                    <a:pt x="23" y="81"/>
                    <a:pt x="0" y="130"/>
                    <a:pt x="2" y="173"/>
                  </a:cubicBezTo>
                  <a:cubicBezTo>
                    <a:pt x="6" y="265"/>
                    <a:pt x="78" y="345"/>
                    <a:pt x="174" y="345"/>
                  </a:cubicBezTo>
                  <a:cubicBezTo>
                    <a:pt x="219" y="345"/>
                    <a:pt x="265" y="326"/>
                    <a:pt x="295" y="294"/>
                  </a:cubicBezTo>
                  <a:cubicBezTo>
                    <a:pt x="326" y="265"/>
                    <a:pt x="348" y="216"/>
                    <a:pt x="346" y="173"/>
                  </a:cubicBezTo>
                  <a:cubicBezTo>
                    <a:pt x="342" y="80"/>
                    <a:pt x="271" y="1"/>
                    <a:pt x="17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"/>
            <p:cNvSpPr/>
            <p:nvPr/>
          </p:nvSpPr>
          <p:spPr>
            <a:xfrm>
              <a:off x="4618603" y="2520880"/>
              <a:ext cx="43868" cy="43531"/>
            </a:xfrm>
            <a:custGeom>
              <a:rect b="b" l="l" r="r" t="t"/>
              <a:pathLst>
                <a:path extrusionOk="0" h="516" w="520">
                  <a:moveTo>
                    <a:pt x="260" y="1"/>
                  </a:moveTo>
                  <a:cubicBezTo>
                    <a:pt x="194" y="1"/>
                    <a:pt x="124" y="29"/>
                    <a:pt x="78" y="76"/>
                  </a:cubicBezTo>
                  <a:cubicBezTo>
                    <a:pt x="52" y="99"/>
                    <a:pt x="35" y="127"/>
                    <a:pt x="24" y="159"/>
                  </a:cubicBezTo>
                  <a:cubicBezTo>
                    <a:pt x="8" y="189"/>
                    <a:pt x="1" y="223"/>
                    <a:pt x="2" y="258"/>
                  </a:cubicBezTo>
                  <a:cubicBezTo>
                    <a:pt x="5" y="325"/>
                    <a:pt x="27" y="395"/>
                    <a:pt x="78" y="441"/>
                  </a:cubicBezTo>
                  <a:cubicBezTo>
                    <a:pt x="128" y="487"/>
                    <a:pt x="190" y="516"/>
                    <a:pt x="260" y="516"/>
                  </a:cubicBezTo>
                  <a:cubicBezTo>
                    <a:pt x="326" y="516"/>
                    <a:pt x="396" y="487"/>
                    <a:pt x="443" y="441"/>
                  </a:cubicBezTo>
                  <a:cubicBezTo>
                    <a:pt x="467" y="417"/>
                    <a:pt x="485" y="389"/>
                    <a:pt x="496" y="358"/>
                  </a:cubicBezTo>
                  <a:cubicBezTo>
                    <a:pt x="512" y="327"/>
                    <a:pt x="520" y="294"/>
                    <a:pt x="518" y="258"/>
                  </a:cubicBezTo>
                  <a:cubicBezTo>
                    <a:pt x="515" y="192"/>
                    <a:pt x="493" y="122"/>
                    <a:pt x="443" y="76"/>
                  </a:cubicBezTo>
                  <a:cubicBezTo>
                    <a:pt x="392" y="30"/>
                    <a:pt x="330" y="1"/>
                    <a:pt x="260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"/>
            <p:cNvSpPr/>
            <p:nvPr/>
          </p:nvSpPr>
          <p:spPr>
            <a:xfrm>
              <a:off x="4417987" y="3931428"/>
              <a:ext cx="58379" cy="58126"/>
            </a:xfrm>
            <a:custGeom>
              <a:rect b="b" l="l" r="r" t="t"/>
              <a:pathLst>
                <a:path extrusionOk="0" h="689" w="692">
                  <a:moveTo>
                    <a:pt x="335" y="0"/>
                  </a:moveTo>
                  <a:cubicBezTo>
                    <a:pt x="292" y="0"/>
                    <a:pt x="251" y="10"/>
                    <a:pt x="213" y="30"/>
                  </a:cubicBezTo>
                  <a:cubicBezTo>
                    <a:pt x="171" y="43"/>
                    <a:pt x="134" y="68"/>
                    <a:pt x="103" y="101"/>
                  </a:cubicBezTo>
                  <a:cubicBezTo>
                    <a:pt x="69" y="132"/>
                    <a:pt x="45" y="169"/>
                    <a:pt x="32" y="212"/>
                  </a:cubicBezTo>
                  <a:cubicBezTo>
                    <a:pt x="10" y="253"/>
                    <a:pt x="0" y="296"/>
                    <a:pt x="2" y="344"/>
                  </a:cubicBezTo>
                  <a:cubicBezTo>
                    <a:pt x="6" y="374"/>
                    <a:pt x="10" y="405"/>
                    <a:pt x="14" y="435"/>
                  </a:cubicBezTo>
                  <a:cubicBezTo>
                    <a:pt x="30" y="494"/>
                    <a:pt x="60" y="544"/>
                    <a:pt x="103" y="587"/>
                  </a:cubicBezTo>
                  <a:cubicBezTo>
                    <a:pt x="170" y="649"/>
                    <a:pt x="253" y="689"/>
                    <a:pt x="346" y="689"/>
                  </a:cubicBezTo>
                  <a:cubicBezTo>
                    <a:pt x="350" y="689"/>
                    <a:pt x="353" y="689"/>
                    <a:pt x="356" y="689"/>
                  </a:cubicBezTo>
                  <a:cubicBezTo>
                    <a:pt x="400" y="689"/>
                    <a:pt x="440" y="678"/>
                    <a:pt x="478" y="659"/>
                  </a:cubicBezTo>
                  <a:cubicBezTo>
                    <a:pt x="521" y="645"/>
                    <a:pt x="558" y="621"/>
                    <a:pt x="589" y="587"/>
                  </a:cubicBezTo>
                  <a:cubicBezTo>
                    <a:pt x="622" y="556"/>
                    <a:pt x="647" y="519"/>
                    <a:pt x="661" y="476"/>
                  </a:cubicBezTo>
                  <a:cubicBezTo>
                    <a:pt x="681" y="435"/>
                    <a:pt x="691" y="392"/>
                    <a:pt x="689" y="344"/>
                  </a:cubicBezTo>
                  <a:cubicBezTo>
                    <a:pt x="686" y="314"/>
                    <a:pt x="681" y="283"/>
                    <a:pt x="677" y="253"/>
                  </a:cubicBezTo>
                  <a:cubicBezTo>
                    <a:pt x="661" y="194"/>
                    <a:pt x="632" y="144"/>
                    <a:pt x="589" y="101"/>
                  </a:cubicBezTo>
                  <a:cubicBezTo>
                    <a:pt x="522" y="39"/>
                    <a:pt x="439" y="0"/>
                    <a:pt x="346" y="0"/>
                  </a:cubicBezTo>
                  <a:cubicBezTo>
                    <a:pt x="343" y="0"/>
                    <a:pt x="339" y="0"/>
                    <a:pt x="33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"/>
            <p:cNvSpPr/>
            <p:nvPr/>
          </p:nvSpPr>
          <p:spPr>
            <a:xfrm>
              <a:off x="2487327" y="1202624"/>
              <a:ext cx="58463" cy="58126"/>
            </a:xfrm>
            <a:custGeom>
              <a:rect b="b" l="l" r="r" t="t"/>
              <a:pathLst>
                <a:path extrusionOk="0" h="689" w="693">
                  <a:moveTo>
                    <a:pt x="336" y="0"/>
                  </a:moveTo>
                  <a:cubicBezTo>
                    <a:pt x="293" y="0"/>
                    <a:pt x="252" y="10"/>
                    <a:pt x="215" y="30"/>
                  </a:cubicBezTo>
                  <a:cubicBezTo>
                    <a:pt x="172" y="44"/>
                    <a:pt x="135" y="68"/>
                    <a:pt x="104" y="101"/>
                  </a:cubicBezTo>
                  <a:cubicBezTo>
                    <a:pt x="70" y="132"/>
                    <a:pt x="46" y="169"/>
                    <a:pt x="32" y="212"/>
                  </a:cubicBezTo>
                  <a:cubicBezTo>
                    <a:pt x="11" y="253"/>
                    <a:pt x="1" y="296"/>
                    <a:pt x="2" y="344"/>
                  </a:cubicBezTo>
                  <a:cubicBezTo>
                    <a:pt x="7" y="375"/>
                    <a:pt x="11" y="405"/>
                    <a:pt x="15" y="435"/>
                  </a:cubicBezTo>
                  <a:cubicBezTo>
                    <a:pt x="31" y="494"/>
                    <a:pt x="61" y="544"/>
                    <a:pt x="104" y="587"/>
                  </a:cubicBezTo>
                  <a:cubicBezTo>
                    <a:pt x="171" y="649"/>
                    <a:pt x="254" y="688"/>
                    <a:pt x="346" y="688"/>
                  </a:cubicBezTo>
                  <a:cubicBezTo>
                    <a:pt x="350" y="688"/>
                    <a:pt x="353" y="688"/>
                    <a:pt x="357" y="688"/>
                  </a:cubicBezTo>
                  <a:cubicBezTo>
                    <a:pt x="401" y="688"/>
                    <a:pt x="441" y="678"/>
                    <a:pt x="479" y="659"/>
                  </a:cubicBezTo>
                  <a:cubicBezTo>
                    <a:pt x="522" y="645"/>
                    <a:pt x="559" y="621"/>
                    <a:pt x="590" y="587"/>
                  </a:cubicBezTo>
                  <a:cubicBezTo>
                    <a:pt x="623" y="556"/>
                    <a:pt x="648" y="519"/>
                    <a:pt x="661" y="476"/>
                  </a:cubicBezTo>
                  <a:cubicBezTo>
                    <a:pt x="683" y="435"/>
                    <a:pt x="692" y="391"/>
                    <a:pt x="690" y="344"/>
                  </a:cubicBezTo>
                  <a:lnTo>
                    <a:pt x="678" y="253"/>
                  </a:lnTo>
                  <a:cubicBezTo>
                    <a:pt x="662" y="194"/>
                    <a:pt x="633" y="143"/>
                    <a:pt x="590" y="101"/>
                  </a:cubicBezTo>
                  <a:cubicBezTo>
                    <a:pt x="523" y="39"/>
                    <a:pt x="440" y="0"/>
                    <a:pt x="346" y="0"/>
                  </a:cubicBezTo>
                  <a:cubicBezTo>
                    <a:pt x="343" y="0"/>
                    <a:pt x="339" y="0"/>
                    <a:pt x="336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67" name="Google Shape;167;p1"/>
          <p:cNvCxnSpPr/>
          <p:nvPr/>
        </p:nvCxnSpPr>
        <p:spPr>
          <a:xfrm>
            <a:off x="6173850" y="3677950"/>
            <a:ext cx="1005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10"/>
          <p:cNvSpPr txBox="1"/>
          <p:nvPr>
            <p:ph type="title"/>
          </p:nvPr>
        </p:nvSpPr>
        <p:spPr>
          <a:xfrm>
            <a:off x="311700" y="245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POV Development</a:t>
            </a:r>
            <a:endParaRPr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465" name="Google Shape;46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2158" y="1087650"/>
            <a:ext cx="5059676" cy="3794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Last Studio…</a:t>
            </a:r>
            <a:endParaRPr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71" name="Google Shape;471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We met</a:t>
            </a:r>
            <a:r>
              <a:rPr lang="en" sz="1100">
                <a:solidFill>
                  <a:srgbClr val="FFFFFF"/>
                </a:solidFill>
              </a:rPr>
              <a:t> participant 3, a 3rd year Psychology student from India who suffers from an anxiety and panic disorder.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We were surprised</a:t>
            </a:r>
            <a:r>
              <a:rPr lang="en" sz="1100">
                <a:solidFill>
                  <a:srgbClr val="FFFFFF"/>
                </a:solidFill>
              </a:rPr>
              <a:t> to realize that when she confided in her parents, they denied her problems and didn’t get her professional help.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We wonder</a:t>
            </a:r>
            <a:r>
              <a:rPr lang="en" sz="1100">
                <a:solidFill>
                  <a:srgbClr val="FFFFFF"/>
                </a:solidFill>
              </a:rPr>
              <a:t> if this influenced how open she was to share her issues with others and her fear of judgment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It would be game changing to</a:t>
            </a:r>
            <a:r>
              <a:rPr lang="en" sz="1100">
                <a:solidFill>
                  <a:srgbClr val="FFFFFF"/>
                </a:solidFill>
              </a:rPr>
              <a:t> provide a trusted, judgment free zone (perhaps anonymized to achieve this) where she could talk about her problems (destigmatize them) and find professional help.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We met</a:t>
            </a:r>
            <a:r>
              <a:rPr lang="en" sz="1100">
                <a:solidFill>
                  <a:srgbClr val="FFFFFF"/>
                </a:solidFill>
              </a:rPr>
              <a:t> participant 1, a Junior athlete in Beach Volleyball at Stanford with epilepsy that could have been prevented if she made lifestyle changes when she was young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We were surprised</a:t>
            </a:r>
            <a:r>
              <a:rPr lang="en" sz="1100">
                <a:solidFill>
                  <a:srgbClr val="FFFFFF"/>
                </a:solidFill>
              </a:rPr>
              <a:t> to realize that she thought her symptoms were normal when she was young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We wonder</a:t>
            </a:r>
            <a:r>
              <a:rPr lang="en" sz="1100">
                <a:solidFill>
                  <a:srgbClr val="FFFFFF"/>
                </a:solidFill>
              </a:rPr>
              <a:t> if this means she learned from a social norm where young people fail to report symptoms because of this kind of thinking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It would be game changing</a:t>
            </a:r>
            <a:r>
              <a:rPr lang="en" sz="1100">
                <a:solidFill>
                  <a:srgbClr val="FFFFFF"/>
                </a:solidFill>
              </a:rPr>
              <a:t> to destigmatizing feeling weird or off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We met</a:t>
            </a:r>
            <a:r>
              <a:rPr lang="en" sz="1100">
                <a:solidFill>
                  <a:srgbClr val="FFFFFF"/>
                </a:solidFill>
              </a:rPr>
              <a:t> participant 4, a weights trainer that works with a lot of ailed athletes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We were surprised to</a:t>
            </a:r>
            <a:r>
              <a:rPr lang="en" sz="1100">
                <a:solidFill>
                  <a:srgbClr val="FFFFFF"/>
                </a:solidFill>
              </a:rPr>
              <a:t> realize that he felt guilty when working with disabled athletes because he never had any physical ailments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We wonder </a:t>
            </a:r>
            <a:r>
              <a:rPr lang="en" sz="1100">
                <a:solidFill>
                  <a:srgbClr val="FFFFFF"/>
                </a:solidFill>
              </a:rPr>
              <a:t>if that means there is a disconnect between the less able and more able who share the same community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92513"/>
              <a:buNone/>
            </a:pPr>
            <a:r>
              <a:rPr b="1" lang="en" sz="1100">
                <a:solidFill>
                  <a:srgbClr val="FFFFFF"/>
                </a:solidFill>
              </a:rPr>
              <a:t>It would be game changing to</a:t>
            </a:r>
            <a:r>
              <a:rPr lang="en" sz="1100">
                <a:solidFill>
                  <a:srgbClr val="FFFFFF"/>
                </a:solidFill>
              </a:rPr>
              <a:t> break this barrier to create more of a conversation and understanding.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92513"/>
              <a:buNone/>
            </a:pPr>
            <a:r>
              <a:t/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92513"/>
              <a:buNone/>
            </a:pPr>
            <a:r>
              <a:rPr b="1" lang="en" sz="1100">
                <a:solidFill>
                  <a:srgbClr val="FFFFFF"/>
                </a:solidFill>
              </a:rPr>
              <a:t>We met</a:t>
            </a:r>
            <a:r>
              <a:rPr lang="en" sz="1100">
                <a:solidFill>
                  <a:srgbClr val="FFFFFF"/>
                </a:solidFill>
              </a:rPr>
              <a:t> participant 2, an australian rower who is half deaf and overcoming a brain tumor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92513"/>
              <a:buNone/>
            </a:pPr>
            <a:r>
              <a:rPr b="1" lang="en" sz="1100">
                <a:solidFill>
                  <a:srgbClr val="FFFFFF"/>
                </a:solidFill>
              </a:rPr>
              <a:t>We were surprised to</a:t>
            </a:r>
            <a:r>
              <a:rPr lang="en" sz="1100">
                <a:solidFill>
                  <a:srgbClr val="FFFFFF"/>
                </a:solidFill>
              </a:rPr>
              <a:t> realize that he is frustrated that coaches don’t remember he is still recovering from his tumor, but doesn’t want to be treated differently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92513"/>
              <a:buNone/>
            </a:pPr>
            <a:r>
              <a:rPr b="1" lang="en" sz="1100">
                <a:solidFill>
                  <a:srgbClr val="FFFFFF"/>
                </a:solidFill>
              </a:rPr>
              <a:t>We wonder</a:t>
            </a:r>
            <a:r>
              <a:rPr lang="en" sz="1100">
                <a:solidFill>
                  <a:srgbClr val="FFFFFF"/>
                </a:solidFill>
              </a:rPr>
              <a:t> if this means there is a lack of general understanding of what recovery means for individuals 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b="1" lang="en" sz="1100">
                <a:solidFill>
                  <a:srgbClr val="FFFFFF"/>
                </a:solidFill>
              </a:rPr>
              <a:t>It would be game changing </a:t>
            </a:r>
            <a:r>
              <a:rPr lang="en" sz="1100">
                <a:solidFill>
                  <a:srgbClr val="FFFFFF"/>
                </a:solidFill>
              </a:rPr>
              <a:t>to help him feel understood by the people around him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472" name="Google Shape;472;p11"/>
          <p:cNvPicPr preferRelativeResize="0"/>
          <p:nvPr/>
        </p:nvPicPr>
        <p:blipFill rotWithShape="1">
          <a:blip r:embed="rId3">
            <a:alphaModFix amt="60000"/>
          </a:blip>
          <a:srcRect b="0" l="0" r="0" t="0"/>
          <a:stretch/>
        </p:blipFill>
        <p:spPr>
          <a:xfrm>
            <a:off x="1178351" y="0"/>
            <a:ext cx="67872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Refined Pov’s</a:t>
            </a:r>
            <a:endParaRPr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478" name="Google Shape;47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73">
            <a:off x="3200500" y="2182958"/>
            <a:ext cx="685700" cy="510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oogle Shape;483;p13"/>
          <p:cNvGrpSpPr/>
          <p:nvPr/>
        </p:nvGrpSpPr>
        <p:grpSpPr>
          <a:xfrm>
            <a:off x="3245058" y="1566170"/>
            <a:ext cx="789660" cy="284106"/>
            <a:chOff x="3244608" y="1936295"/>
            <a:chExt cx="789660" cy="284106"/>
          </a:xfrm>
        </p:grpSpPr>
        <p:grpSp>
          <p:nvGrpSpPr>
            <p:cNvPr id="484" name="Google Shape;484;p13"/>
            <p:cNvGrpSpPr/>
            <p:nvPr/>
          </p:nvGrpSpPr>
          <p:grpSpPr>
            <a:xfrm>
              <a:off x="3244608" y="1936295"/>
              <a:ext cx="766910" cy="261118"/>
              <a:chOff x="3244608" y="1936295"/>
              <a:chExt cx="766910" cy="261118"/>
            </a:xfrm>
          </p:grpSpPr>
          <p:sp>
            <p:nvSpPr>
              <p:cNvPr id="485" name="Google Shape;485;p13"/>
              <p:cNvSpPr/>
              <p:nvPr/>
            </p:nvSpPr>
            <p:spPr>
              <a:xfrm>
                <a:off x="3280815" y="1972501"/>
                <a:ext cx="730703" cy="224912"/>
              </a:xfrm>
              <a:custGeom>
                <a:rect b="b" l="l" r="r" t="t"/>
                <a:pathLst>
                  <a:path extrusionOk="0" fill="none" h="3665" w="11907">
                    <a:moveTo>
                      <a:pt x="11906" y="3664"/>
                    </a:moveTo>
                    <a:lnTo>
                      <a:pt x="9997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9525">
                <a:solidFill>
                  <a:srgbClr val="442FAF"/>
                </a:solidFill>
                <a:prstDash val="solid"/>
                <a:miter lim="873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3"/>
              <p:cNvSpPr/>
              <p:nvPr/>
            </p:nvSpPr>
            <p:spPr>
              <a:xfrm>
                <a:off x="3244608" y="1936295"/>
                <a:ext cx="72536" cy="72475"/>
              </a:xfrm>
              <a:custGeom>
                <a:rect b="b" l="l" r="r" t="t"/>
                <a:pathLst>
                  <a:path extrusionOk="0" h="1181" w="1182">
                    <a:moveTo>
                      <a:pt x="591" y="0"/>
                    </a:moveTo>
                    <a:cubicBezTo>
                      <a:pt x="265" y="0"/>
                      <a:pt x="1" y="264"/>
                      <a:pt x="1" y="591"/>
                    </a:cubicBezTo>
                    <a:cubicBezTo>
                      <a:pt x="1" y="916"/>
                      <a:pt x="265" y="1181"/>
                      <a:pt x="591" y="1181"/>
                    </a:cubicBezTo>
                    <a:cubicBezTo>
                      <a:pt x="917" y="1181"/>
                      <a:pt x="1181" y="916"/>
                      <a:pt x="1181" y="591"/>
                    </a:cubicBezTo>
                    <a:cubicBezTo>
                      <a:pt x="1181" y="264"/>
                      <a:pt x="917" y="0"/>
                      <a:pt x="591" y="0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7" name="Google Shape;487;p13"/>
            <p:cNvSpPr/>
            <p:nvPr/>
          </p:nvSpPr>
          <p:spPr>
            <a:xfrm>
              <a:off x="3985726" y="2171859"/>
              <a:ext cx="48542" cy="48542"/>
            </a:xfrm>
            <a:custGeom>
              <a:rect b="b" l="l" r="r" t="t"/>
              <a:pathLst>
                <a:path extrusionOk="0" h="791" w="791">
                  <a:moveTo>
                    <a:pt x="396" y="1"/>
                  </a:moveTo>
                  <a:cubicBezTo>
                    <a:pt x="178" y="1"/>
                    <a:pt x="1" y="177"/>
                    <a:pt x="1" y="395"/>
                  </a:cubicBezTo>
                  <a:cubicBezTo>
                    <a:pt x="1" y="614"/>
                    <a:pt x="178" y="791"/>
                    <a:pt x="396" y="791"/>
                  </a:cubicBezTo>
                  <a:cubicBezTo>
                    <a:pt x="614" y="791"/>
                    <a:pt x="791" y="614"/>
                    <a:pt x="791" y="395"/>
                  </a:cubicBezTo>
                  <a:cubicBezTo>
                    <a:pt x="791" y="177"/>
                    <a:pt x="614" y="1"/>
                    <a:pt x="396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8" name="Google Shape;488;p13"/>
          <p:cNvGrpSpPr/>
          <p:nvPr/>
        </p:nvGrpSpPr>
        <p:grpSpPr>
          <a:xfrm flipH="1" rot="10800000">
            <a:off x="2961481" y="2523799"/>
            <a:ext cx="677025" cy="266823"/>
            <a:chOff x="2961031" y="2811062"/>
            <a:chExt cx="677025" cy="266823"/>
          </a:xfrm>
        </p:grpSpPr>
        <p:grpSp>
          <p:nvGrpSpPr>
            <p:cNvPr id="489" name="Google Shape;489;p13"/>
            <p:cNvGrpSpPr/>
            <p:nvPr/>
          </p:nvGrpSpPr>
          <p:grpSpPr>
            <a:xfrm>
              <a:off x="2961031" y="2811062"/>
              <a:ext cx="654238" cy="242524"/>
              <a:chOff x="2961031" y="2811062"/>
              <a:chExt cx="654238" cy="242524"/>
            </a:xfrm>
          </p:grpSpPr>
          <p:sp>
            <p:nvSpPr>
              <p:cNvPr id="490" name="Google Shape;490;p13"/>
              <p:cNvSpPr/>
              <p:nvPr/>
            </p:nvSpPr>
            <p:spPr>
              <a:xfrm>
                <a:off x="2997176" y="2847268"/>
                <a:ext cx="618093" cy="206318"/>
              </a:xfrm>
              <a:custGeom>
                <a:rect b="b" l="l" r="r" t="t"/>
                <a:pathLst>
                  <a:path extrusionOk="0" fill="none" h="3362" w="10072">
                    <a:moveTo>
                      <a:pt x="10071" y="3362"/>
                    </a:moveTo>
                    <a:lnTo>
                      <a:pt x="8385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9525">
                <a:solidFill>
                  <a:srgbClr val="442FAF"/>
                </a:solidFill>
                <a:prstDash val="solid"/>
                <a:miter lim="873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3"/>
              <p:cNvSpPr/>
              <p:nvPr/>
            </p:nvSpPr>
            <p:spPr>
              <a:xfrm>
                <a:off x="2961031" y="2811062"/>
                <a:ext cx="72414" cy="72536"/>
              </a:xfrm>
              <a:custGeom>
                <a:rect b="b" l="l" r="r" t="t"/>
                <a:pathLst>
                  <a:path extrusionOk="0" h="1182" w="1180">
                    <a:moveTo>
                      <a:pt x="590" y="1"/>
                    </a:moveTo>
                    <a:cubicBezTo>
                      <a:pt x="264" y="1"/>
                      <a:pt x="0" y="265"/>
                      <a:pt x="0" y="591"/>
                    </a:cubicBezTo>
                    <a:cubicBezTo>
                      <a:pt x="0" y="917"/>
                      <a:pt x="264" y="1181"/>
                      <a:pt x="590" y="1181"/>
                    </a:cubicBezTo>
                    <a:cubicBezTo>
                      <a:pt x="916" y="1181"/>
                      <a:pt x="1180" y="917"/>
                      <a:pt x="1180" y="591"/>
                    </a:cubicBezTo>
                    <a:cubicBezTo>
                      <a:pt x="1180" y="265"/>
                      <a:pt x="916" y="1"/>
                      <a:pt x="590" y="1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2" name="Google Shape;492;p13"/>
            <p:cNvSpPr/>
            <p:nvPr/>
          </p:nvSpPr>
          <p:spPr>
            <a:xfrm>
              <a:off x="3589453" y="3029282"/>
              <a:ext cx="48603" cy="48603"/>
            </a:xfrm>
            <a:custGeom>
              <a:rect b="b" l="l" r="r" t="t"/>
              <a:pathLst>
                <a:path extrusionOk="0" h="792" w="792">
                  <a:moveTo>
                    <a:pt x="396" y="0"/>
                  </a:moveTo>
                  <a:cubicBezTo>
                    <a:pt x="178" y="0"/>
                    <a:pt x="1" y="177"/>
                    <a:pt x="1" y="396"/>
                  </a:cubicBezTo>
                  <a:cubicBezTo>
                    <a:pt x="1" y="614"/>
                    <a:pt x="178" y="791"/>
                    <a:pt x="396" y="791"/>
                  </a:cubicBezTo>
                  <a:cubicBezTo>
                    <a:pt x="615" y="791"/>
                    <a:pt x="792" y="614"/>
                    <a:pt x="792" y="396"/>
                  </a:cubicBezTo>
                  <a:cubicBezTo>
                    <a:pt x="792" y="177"/>
                    <a:pt x="615" y="0"/>
                    <a:pt x="396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93" name="Google Shape;493;p13"/>
          <p:cNvGrpSpPr/>
          <p:nvPr/>
        </p:nvGrpSpPr>
        <p:grpSpPr>
          <a:xfrm>
            <a:off x="5095705" y="1566170"/>
            <a:ext cx="793420" cy="284106"/>
            <a:chOff x="5095255" y="1936295"/>
            <a:chExt cx="793420" cy="284106"/>
          </a:xfrm>
        </p:grpSpPr>
        <p:grpSp>
          <p:nvGrpSpPr>
            <p:cNvPr id="494" name="Google Shape;494;p13"/>
            <p:cNvGrpSpPr/>
            <p:nvPr/>
          </p:nvGrpSpPr>
          <p:grpSpPr>
            <a:xfrm>
              <a:off x="5121770" y="1936295"/>
              <a:ext cx="766905" cy="261118"/>
              <a:chOff x="5121770" y="1936295"/>
              <a:chExt cx="766905" cy="261118"/>
            </a:xfrm>
          </p:grpSpPr>
          <p:sp>
            <p:nvSpPr>
              <p:cNvPr id="495" name="Google Shape;495;p13"/>
              <p:cNvSpPr/>
              <p:nvPr/>
            </p:nvSpPr>
            <p:spPr>
              <a:xfrm>
                <a:off x="5121770" y="1972501"/>
                <a:ext cx="730703" cy="224912"/>
              </a:xfrm>
              <a:custGeom>
                <a:rect b="b" l="l" r="r" t="t"/>
                <a:pathLst>
                  <a:path extrusionOk="0" fill="none" h="3665" w="11907">
                    <a:moveTo>
                      <a:pt x="1" y="3664"/>
                    </a:moveTo>
                    <a:lnTo>
                      <a:pt x="1910" y="1"/>
                    </a:lnTo>
                    <a:lnTo>
                      <a:pt x="11906" y="1"/>
                    </a:lnTo>
                  </a:path>
                </a:pathLst>
              </a:custGeom>
              <a:noFill/>
              <a:ln cap="flat" cmpd="sng" w="9525">
                <a:solidFill>
                  <a:srgbClr val="442FAF"/>
                </a:solidFill>
                <a:prstDash val="solid"/>
                <a:miter lim="873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13"/>
              <p:cNvSpPr/>
              <p:nvPr/>
            </p:nvSpPr>
            <p:spPr>
              <a:xfrm>
                <a:off x="5816139" y="1936295"/>
                <a:ext cx="72536" cy="72475"/>
              </a:xfrm>
              <a:custGeom>
                <a:rect b="b" l="l" r="r" t="t"/>
                <a:pathLst>
                  <a:path extrusionOk="0" h="1181" w="1182">
                    <a:moveTo>
                      <a:pt x="591" y="0"/>
                    </a:moveTo>
                    <a:cubicBezTo>
                      <a:pt x="265" y="0"/>
                      <a:pt x="1" y="264"/>
                      <a:pt x="1" y="591"/>
                    </a:cubicBezTo>
                    <a:cubicBezTo>
                      <a:pt x="1" y="916"/>
                      <a:pt x="265" y="1181"/>
                      <a:pt x="591" y="1181"/>
                    </a:cubicBezTo>
                    <a:cubicBezTo>
                      <a:pt x="917" y="1181"/>
                      <a:pt x="1181" y="916"/>
                      <a:pt x="1181" y="591"/>
                    </a:cubicBezTo>
                    <a:cubicBezTo>
                      <a:pt x="1181" y="264"/>
                      <a:pt x="917" y="0"/>
                      <a:pt x="591" y="0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7" name="Google Shape;497;p13"/>
            <p:cNvSpPr/>
            <p:nvPr/>
          </p:nvSpPr>
          <p:spPr>
            <a:xfrm>
              <a:off x="5095255" y="2171859"/>
              <a:ext cx="48603" cy="48542"/>
            </a:xfrm>
            <a:custGeom>
              <a:rect b="b" l="l" r="r" t="t"/>
              <a:pathLst>
                <a:path extrusionOk="0" h="791" w="792">
                  <a:moveTo>
                    <a:pt x="396" y="1"/>
                  </a:moveTo>
                  <a:cubicBezTo>
                    <a:pt x="178" y="1"/>
                    <a:pt x="0" y="177"/>
                    <a:pt x="0" y="395"/>
                  </a:cubicBezTo>
                  <a:cubicBezTo>
                    <a:pt x="0" y="614"/>
                    <a:pt x="178" y="791"/>
                    <a:pt x="396" y="791"/>
                  </a:cubicBezTo>
                  <a:cubicBezTo>
                    <a:pt x="614" y="791"/>
                    <a:pt x="792" y="614"/>
                    <a:pt x="792" y="395"/>
                  </a:cubicBezTo>
                  <a:cubicBezTo>
                    <a:pt x="792" y="177"/>
                    <a:pt x="614" y="1"/>
                    <a:pt x="396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8" name="Google Shape;498;p13"/>
          <p:cNvSpPr txBox="1"/>
          <p:nvPr/>
        </p:nvSpPr>
        <p:spPr>
          <a:xfrm>
            <a:off x="5887647" y="1111519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1" i="0" lang="en" sz="115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wonder</a:t>
            </a:r>
            <a:r>
              <a:rPr b="0" i="0" lang="en" sz="115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if, because her feelings were invalidated by trusted and respected people in her life, this made her feel less confident in her judgment regarding her physical and mental well-being</a:t>
            </a:r>
            <a:endParaRPr b="0" i="0" sz="1200" u="none" cap="none" strike="noStrike">
              <a:solidFill>
                <a:srgbClr val="D9D2E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9" name="Google Shape;499;p13"/>
          <p:cNvSpPr txBox="1"/>
          <p:nvPr/>
        </p:nvSpPr>
        <p:spPr>
          <a:xfrm>
            <a:off x="6182522" y="2523789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1" i="0" lang="en" sz="115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 would be game changing to</a:t>
            </a:r>
            <a:r>
              <a:rPr b="0" i="0" lang="en" sz="115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help her feel confident in her independent self assessment</a:t>
            </a:r>
            <a:endParaRPr b="0" i="0" sz="1200" u="none" cap="none" strike="noStrike">
              <a:solidFill>
                <a:srgbClr val="D9D2E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0" name="Google Shape;500;p13"/>
          <p:cNvSpPr txBox="1"/>
          <p:nvPr/>
        </p:nvSpPr>
        <p:spPr>
          <a:xfrm>
            <a:off x="1564750" y="1228969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1" i="0" lang="en" sz="115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met</a:t>
            </a:r>
            <a:r>
              <a:rPr b="0" i="0" lang="en" sz="115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participant 3, a 3rd year Psychology student from India who suffers from an anxiety and panic disorder.</a:t>
            </a:r>
            <a:endParaRPr b="0" i="0" sz="1200" u="none" cap="none" strike="noStrike">
              <a:solidFill>
                <a:srgbClr val="D9D2E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01" name="Google Shape;501;p13"/>
          <p:cNvGrpSpPr/>
          <p:nvPr/>
        </p:nvGrpSpPr>
        <p:grpSpPr>
          <a:xfrm flipH="1" rot="10800000">
            <a:off x="5494228" y="2523799"/>
            <a:ext cx="678476" cy="266823"/>
            <a:chOff x="5493778" y="2811062"/>
            <a:chExt cx="678476" cy="266823"/>
          </a:xfrm>
        </p:grpSpPr>
        <p:sp>
          <p:nvSpPr>
            <p:cNvPr id="502" name="Google Shape;502;p13"/>
            <p:cNvSpPr/>
            <p:nvPr/>
          </p:nvSpPr>
          <p:spPr>
            <a:xfrm>
              <a:off x="5518018" y="2847268"/>
              <a:ext cx="618032" cy="206318"/>
            </a:xfrm>
            <a:custGeom>
              <a:rect b="b" l="l" r="r" t="t"/>
              <a:pathLst>
                <a:path extrusionOk="0" fill="none" h="3362" w="10071">
                  <a:moveTo>
                    <a:pt x="1" y="3362"/>
                  </a:moveTo>
                  <a:lnTo>
                    <a:pt x="1687" y="1"/>
                  </a:lnTo>
                  <a:lnTo>
                    <a:pt x="10071" y="1"/>
                  </a:lnTo>
                </a:path>
              </a:pathLst>
            </a:custGeom>
            <a:noFill/>
            <a:ln cap="flat" cmpd="sng" w="9525">
              <a:solidFill>
                <a:srgbClr val="442FAF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6099779" y="2811062"/>
              <a:ext cx="72475" cy="72536"/>
            </a:xfrm>
            <a:custGeom>
              <a:rect b="b" l="l" r="r" t="t"/>
              <a:pathLst>
                <a:path extrusionOk="0" h="1182" w="1181">
                  <a:moveTo>
                    <a:pt x="591" y="1"/>
                  </a:moveTo>
                  <a:cubicBezTo>
                    <a:pt x="265" y="1"/>
                    <a:pt x="0" y="265"/>
                    <a:pt x="0" y="591"/>
                  </a:cubicBezTo>
                  <a:cubicBezTo>
                    <a:pt x="0" y="917"/>
                    <a:pt x="265" y="1181"/>
                    <a:pt x="591" y="1181"/>
                  </a:cubicBezTo>
                  <a:cubicBezTo>
                    <a:pt x="917" y="1181"/>
                    <a:pt x="1181" y="917"/>
                    <a:pt x="1181" y="591"/>
                  </a:cubicBezTo>
                  <a:cubicBezTo>
                    <a:pt x="1181" y="265"/>
                    <a:pt x="917" y="1"/>
                    <a:pt x="591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493778" y="3029282"/>
              <a:ext cx="48542" cy="48603"/>
            </a:xfrm>
            <a:custGeom>
              <a:rect b="b" l="l" r="r" t="t"/>
              <a:pathLst>
                <a:path extrusionOk="0" h="792" w="791">
                  <a:moveTo>
                    <a:pt x="396" y="0"/>
                  </a:moveTo>
                  <a:cubicBezTo>
                    <a:pt x="178" y="0"/>
                    <a:pt x="0" y="177"/>
                    <a:pt x="0" y="396"/>
                  </a:cubicBezTo>
                  <a:cubicBezTo>
                    <a:pt x="0" y="614"/>
                    <a:pt x="178" y="791"/>
                    <a:pt x="396" y="791"/>
                  </a:cubicBezTo>
                  <a:cubicBezTo>
                    <a:pt x="614" y="791"/>
                    <a:pt x="790" y="614"/>
                    <a:pt x="790" y="396"/>
                  </a:cubicBezTo>
                  <a:cubicBezTo>
                    <a:pt x="790" y="177"/>
                    <a:pt x="614" y="0"/>
                    <a:pt x="396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5" name="Google Shape;505;p13"/>
          <p:cNvSpPr txBox="1"/>
          <p:nvPr/>
        </p:nvSpPr>
        <p:spPr>
          <a:xfrm>
            <a:off x="1281175" y="2523789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b="1" i="0" lang="en" sz="115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were surprised</a:t>
            </a:r>
            <a:r>
              <a:rPr b="0" i="0" lang="en" sz="115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to realize that when she confided in her parents, they denied her problems and didn’t get her professional help.</a:t>
            </a:r>
            <a:endParaRPr b="0" i="0" sz="1200" u="none" cap="none" strike="noStrike">
              <a:solidFill>
                <a:srgbClr val="D9D2E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506" name="Google Shape;506;p13"/>
          <p:cNvGrpSpPr/>
          <p:nvPr/>
        </p:nvGrpSpPr>
        <p:grpSpPr>
          <a:xfrm>
            <a:off x="3648304" y="1111517"/>
            <a:ext cx="1836108" cy="2264813"/>
            <a:chOff x="3663317" y="1592892"/>
            <a:chExt cx="1836108" cy="2264813"/>
          </a:xfrm>
        </p:grpSpPr>
        <p:sp>
          <p:nvSpPr>
            <p:cNvPr id="507" name="Google Shape;507;p13"/>
            <p:cNvSpPr/>
            <p:nvPr/>
          </p:nvSpPr>
          <p:spPr>
            <a:xfrm>
              <a:off x="4136703" y="1592892"/>
              <a:ext cx="794464" cy="751077"/>
            </a:xfrm>
            <a:custGeom>
              <a:rect b="b" l="l" r="r" t="t"/>
              <a:pathLst>
                <a:path extrusionOk="0" h="12239" w="12946">
                  <a:moveTo>
                    <a:pt x="6322" y="1"/>
                  </a:moveTo>
                  <a:lnTo>
                    <a:pt x="6322" y="3"/>
                  </a:lnTo>
                  <a:cubicBezTo>
                    <a:pt x="5410" y="32"/>
                    <a:pt x="1248" y="383"/>
                    <a:pt x="1248" y="4354"/>
                  </a:cubicBezTo>
                  <a:cubicBezTo>
                    <a:pt x="1248" y="4429"/>
                    <a:pt x="1246" y="4528"/>
                    <a:pt x="1242" y="4647"/>
                  </a:cubicBezTo>
                  <a:lnTo>
                    <a:pt x="1217" y="4644"/>
                  </a:lnTo>
                  <a:cubicBezTo>
                    <a:pt x="997" y="7203"/>
                    <a:pt x="473" y="11415"/>
                    <a:pt x="0" y="11824"/>
                  </a:cubicBezTo>
                  <a:lnTo>
                    <a:pt x="222" y="12080"/>
                  </a:lnTo>
                  <a:cubicBezTo>
                    <a:pt x="385" y="11939"/>
                    <a:pt x="619" y="11537"/>
                    <a:pt x="915" y="9851"/>
                  </a:cubicBezTo>
                  <a:lnTo>
                    <a:pt x="915" y="9851"/>
                  </a:lnTo>
                  <a:cubicBezTo>
                    <a:pt x="826" y="11116"/>
                    <a:pt x="752" y="12091"/>
                    <a:pt x="752" y="12091"/>
                  </a:cubicBezTo>
                  <a:cubicBezTo>
                    <a:pt x="752" y="12091"/>
                    <a:pt x="1557" y="12122"/>
                    <a:pt x="2239" y="12122"/>
                  </a:cubicBezTo>
                  <a:cubicBezTo>
                    <a:pt x="2576" y="12122"/>
                    <a:pt x="2884" y="12114"/>
                    <a:pt x="3049" y="12092"/>
                  </a:cubicBezTo>
                  <a:lnTo>
                    <a:pt x="3260" y="12163"/>
                  </a:lnTo>
                  <a:lnTo>
                    <a:pt x="3425" y="11668"/>
                  </a:lnTo>
                  <a:lnTo>
                    <a:pt x="3916" y="12239"/>
                  </a:lnTo>
                  <a:lnTo>
                    <a:pt x="4258" y="11943"/>
                  </a:lnTo>
                  <a:lnTo>
                    <a:pt x="4019" y="11666"/>
                  </a:lnTo>
                  <a:lnTo>
                    <a:pt x="6249" y="11666"/>
                  </a:lnTo>
                  <a:lnTo>
                    <a:pt x="6409" y="4111"/>
                  </a:lnTo>
                  <a:lnTo>
                    <a:pt x="6570" y="11666"/>
                  </a:lnTo>
                  <a:lnTo>
                    <a:pt x="8753" y="11666"/>
                  </a:lnTo>
                  <a:lnTo>
                    <a:pt x="8643" y="12044"/>
                  </a:lnTo>
                  <a:lnTo>
                    <a:pt x="8968" y="12138"/>
                  </a:lnTo>
                  <a:lnTo>
                    <a:pt x="9106" y="11666"/>
                  </a:lnTo>
                  <a:lnTo>
                    <a:pt x="9751" y="11666"/>
                  </a:lnTo>
                  <a:lnTo>
                    <a:pt x="9751" y="12091"/>
                  </a:lnTo>
                  <a:cubicBezTo>
                    <a:pt x="9913" y="12114"/>
                    <a:pt x="10224" y="12122"/>
                    <a:pt x="10566" y="12122"/>
                  </a:cubicBezTo>
                  <a:cubicBezTo>
                    <a:pt x="11250" y="12122"/>
                    <a:pt x="12059" y="12091"/>
                    <a:pt x="12059" y="12091"/>
                  </a:cubicBezTo>
                  <a:cubicBezTo>
                    <a:pt x="12059" y="12091"/>
                    <a:pt x="11989" y="11158"/>
                    <a:pt x="11901" y="9934"/>
                  </a:cubicBezTo>
                  <a:lnTo>
                    <a:pt x="11901" y="9934"/>
                  </a:lnTo>
                  <a:cubicBezTo>
                    <a:pt x="12157" y="11008"/>
                    <a:pt x="12450" y="11885"/>
                    <a:pt x="12754" y="12092"/>
                  </a:cubicBezTo>
                  <a:lnTo>
                    <a:pt x="12946" y="11812"/>
                  </a:lnTo>
                  <a:cubicBezTo>
                    <a:pt x="12712" y="11653"/>
                    <a:pt x="12216" y="10258"/>
                    <a:pt x="11714" y="7214"/>
                  </a:cubicBezTo>
                  <a:cubicBezTo>
                    <a:pt x="11646" y="6177"/>
                    <a:pt x="11590" y="5233"/>
                    <a:pt x="11570" y="4684"/>
                  </a:cubicBezTo>
                  <a:lnTo>
                    <a:pt x="11570" y="4354"/>
                  </a:lnTo>
                  <a:cubicBezTo>
                    <a:pt x="11570" y="383"/>
                    <a:pt x="7408" y="32"/>
                    <a:pt x="6497" y="3"/>
                  </a:cubicBezTo>
                  <a:lnTo>
                    <a:pt x="6497" y="1"/>
                  </a:lnTo>
                  <a:cubicBezTo>
                    <a:pt x="6497" y="1"/>
                    <a:pt x="6466" y="1"/>
                    <a:pt x="6409" y="2"/>
                  </a:cubicBezTo>
                  <a:cubicBezTo>
                    <a:pt x="6352" y="1"/>
                    <a:pt x="6322" y="1"/>
                    <a:pt x="6322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13"/>
            <p:cNvSpPr/>
            <p:nvPr/>
          </p:nvSpPr>
          <p:spPr>
            <a:xfrm>
              <a:off x="4297608" y="1665367"/>
              <a:ext cx="445098" cy="602997"/>
            </a:xfrm>
            <a:custGeom>
              <a:rect b="b" l="l" r="r" t="t"/>
              <a:pathLst>
                <a:path extrusionOk="0" h="9826" w="7253">
                  <a:moveTo>
                    <a:pt x="3349" y="0"/>
                  </a:moveTo>
                  <a:cubicBezTo>
                    <a:pt x="1500" y="0"/>
                    <a:pt x="0" y="1499"/>
                    <a:pt x="0" y="3349"/>
                  </a:cubicBezTo>
                  <a:lnTo>
                    <a:pt x="0" y="6476"/>
                  </a:lnTo>
                  <a:cubicBezTo>
                    <a:pt x="0" y="8326"/>
                    <a:pt x="1500" y="9826"/>
                    <a:pt x="3349" y="9826"/>
                  </a:cubicBezTo>
                  <a:lnTo>
                    <a:pt x="3903" y="9826"/>
                  </a:lnTo>
                  <a:cubicBezTo>
                    <a:pt x="5753" y="9826"/>
                    <a:pt x="7253" y="8326"/>
                    <a:pt x="7253" y="6476"/>
                  </a:cubicBezTo>
                  <a:lnTo>
                    <a:pt x="7253" y="3349"/>
                  </a:lnTo>
                  <a:cubicBezTo>
                    <a:pt x="7253" y="1499"/>
                    <a:pt x="5753" y="0"/>
                    <a:pt x="3903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13"/>
            <p:cNvSpPr/>
            <p:nvPr/>
          </p:nvSpPr>
          <p:spPr>
            <a:xfrm>
              <a:off x="4433966" y="2112055"/>
              <a:ext cx="202820" cy="493886"/>
            </a:xfrm>
            <a:custGeom>
              <a:rect b="b" l="l" r="r" t="t"/>
              <a:pathLst>
                <a:path extrusionOk="0" h="8048" w="3305">
                  <a:moveTo>
                    <a:pt x="1" y="0"/>
                  </a:moveTo>
                  <a:lnTo>
                    <a:pt x="1" y="8047"/>
                  </a:lnTo>
                  <a:lnTo>
                    <a:pt x="3305" y="8047"/>
                  </a:lnTo>
                  <a:lnTo>
                    <a:pt x="3305" y="0"/>
                  </a:ln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13"/>
            <p:cNvSpPr/>
            <p:nvPr/>
          </p:nvSpPr>
          <p:spPr>
            <a:xfrm>
              <a:off x="3706274" y="2390170"/>
              <a:ext cx="1730993" cy="1402309"/>
            </a:xfrm>
            <a:custGeom>
              <a:rect b="b" l="l" r="r" t="t"/>
              <a:pathLst>
                <a:path extrusionOk="0" h="22851" w="28207">
                  <a:moveTo>
                    <a:pt x="11859" y="0"/>
                  </a:moveTo>
                  <a:cubicBezTo>
                    <a:pt x="11859" y="0"/>
                    <a:pt x="10007" y="152"/>
                    <a:pt x="8845" y="1161"/>
                  </a:cubicBezTo>
                  <a:cubicBezTo>
                    <a:pt x="7684" y="2172"/>
                    <a:pt x="7331" y="3686"/>
                    <a:pt x="6775" y="4848"/>
                  </a:cubicBezTo>
                  <a:cubicBezTo>
                    <a:pt x="6220" y="6009"/>
                    <a:pt x="5371" y="7602"/>
                    <a:pt x="5371" y="7602"/>
                  </a:cubicBezTo>
                  <a:cubicBezTo>
                    <a:pt x="5371" y="7602"/>
                    <a:pt x="5141" y="7953"/>
                    <a:pt x="4776" y="8486"/>
                  </a:cubicBezTo>
                  <a:cubicBezTo>
                    <a:pt x="4034" y="9247"/>
                    <a:pt x="3205" y="9936"/>
                    <a:pt x="2458" y="10696"/>
                  </a:cubicBezTo>
                  <a:cubicBezTo>
                    <a:pt x="1289" y="11885"/>
                    <a:pt x="266" y="13408"/>
                    <a:pt x="349" y="15074"/>
                  </a:cubicBezTo>
                  <a:cubicBezTo>
                    <a:pt x="756" y="15150"/>
                    <a:pt x="1184" y="15166"/>
                    <a:pt x="1574" y="15304"/>
                  </a:cubicBezTo>
                  <a:cubicBezTo>
                    <a:pt x="1757" y="14948"/>
                    <a:pt x="1990" y="14626"/>
                    <a:pt x="2254" y="14328"/>
                  </a:cubicBezTo>
                  <a:cubicBezTo>
                    <a:pt x="2415" y="14166"/>
                    <a:pt x="2609" y="13973"/>
                    <a:pt x="2826" y="13759"/>
                  </a:cubicBezTo>
                  <a:cubicBezTo>
                    <a:pt x="3503" y="13156"/>
                    <a:pt x="4290" y="12640"/>
                    <a:pt x="5011" y="12108"/>
                  </a:cubicBezTo>
                  <a:cubicBezTo>
                    <a:pt x="5767" y="11549"/>
                    <a:pt x="6520" y="10894"/>
                    <a:pt x="7038" y="10123"/>
                  </a:cubicBezTo>
                  <a:cubicBezTo>
                    <a:pt x="8304" y="9029"/>
                    <a:pt x="8790" y="7556"/>
                    <a:pt x="10235" y="5795"/>
                  </a:cubicBezTo>
                  <a:cubicBezTo>
                    <a:pt x="10334" y="6101"/>
                    <a:pt x="10426" y="6490"/>
                    <a:pt x="10799" y="6685"/>
                  </a:cubicBezTo>
                  <a:cubicBezTo>
                    <a:pt x="10849" y="7827"/>
                    <a:pt x="10930" y="8860"/>
                    <a:pt x="10811" y="9997"/>
                  </a:cubicBezTo>
                  <a:cubicBezTo>
                    <a:pt x="10787" y="10224"/>
                    <a:pt x="10765" y="10466"/>
                    <a:pt x="10804" y="10687"/>
                  </a:cubicBezTo>
                  <a:lnTo>
                    <a:pt x="10783" y="10687"/>
                  </a:lnTo>
                  <a:cubicBezTo>
                    <a:pt x="10783" y="10687"/>
                    <a:pt x="3235" y="13062"/>
                    <a:pt x="1618" y="15300"/>
                  </a:cubicBezTo>
                  <a:cubicBezTo>
                    <a:pt x="1" y="17537"/>
                    <a:pt x="75" y="19364"/>
                    <a:pt x="677" y="20369"/>
                  </a:cubicBezTo>
                  <a:cubicBezTo>
                    <a:pt x="1230" y="21291"/>
                    <a:pt x="4410" y="22405"/>
                    <a:pt x="8514" y="22405"/>
                  </a:cubicBezTo>
                  <a:cubicBezTo>
                    <a:pt x="8881" y="22405"/>
                    <a:pt x="9256" y="22396"/>
                    <a:pt x="9636" y="22378"/>
                  </a:cubicBezTo>
                  <a:cubicBezTo>
                    <a:pt x="12330" y="22245"/>
                    <a:pt x="14538" y="22085"/>
                    <a:pt x="16301" y="22085"/>
                  </a:cubicBezTo>
                  <a:cubicBezTo>
                    <a:pt x="17571" y="22085"/>
                    <a:pt x="18610" y="22168"/>
                    <a:pt x="19433" y="22406"/>
                  </a:cubicBezTo>
                  <a:cubicBezTo>
                    <a:pt x="20437" y="22695"/>
                    <a:pt x="21047" y="22851"/>
                    <a:pt x="21410" y="22851"/>
                  </a:cubicBezTo>
                  <a:cubicBezTo>
                    <a:pt x="21756" y="22851"/>
                    <a:pt x="21876" y="22709"/>
                    <a:pt x="21899" y="22406"/>
                  </a:cubicBezTo>
                  <a:cubicBezTo>
                    <a:pt x="21944" y="21784"/>
                    <a:pt x="21396" y="21099"/>
                    <a:pt x="21396" y="21099"/>
                  </a:cubicBezTo>
                  <a:lnTo>
                    <a:pt x="21396" y="21099"/>
                  </a:lnTo>
                  <a:cubicBezTo>
                    <a:pt x="21396" y="21099"/>
                    <a:pt x="21477" y="21102"/>
                    <a:pt x="21621" y="21102"/>
                  </a:cubicBezTo>
                  <a:cubicBezTo>
                    <a:pt x="22274" y="21102"/>
                    <a:pt x="24213" y="21041"/>
                    <a:pt x="25720" y="20369"/>
                  </a:cubicBezTo>
                  <a:cubicBezTo>
                    <a:pt x="27561" y="19547"/>
                    <a:pt x="28206" y="18313"/>
                    <a:pt x="27939" y="16578"/>
                  </a:cubicBezTo>
                  <a:cubicBezTo>
                    <a:pt x="27672" y="14843"/>
                    <a:pt x="23079" y="12194"/>
                    <a:pt x="16643" y="10687"/>
                  </a:cubicBezTo>
                  <a:lnTo>
                    <a:pt x="16642" y="10687"/>
                  </a:lnTo>
                  <a:cubicBezTo>
                    <a:pt x="16660" y="10547"/>
                    <a:pt x="16650" y="10397"/>
                    <a:pt x="16638" y="10255"/>
                  </a:cubicBezTo>
                  <a:cubicBezTo>
                    <a:pt x="16535" y="9034"/>
                    <a:pt x="16496" y="7808"/>
                    <a:pt x="16517" y="6582"/>
                  </a:cubicBezTo>
                  <a:cubicBezTo>
                    <a:pt x="16780" y="6448"/>
                    <a:pt x="16962" y="6276"/>
                    <a:pt x="17083" y="6081"/>
                  </a:cubicBezTo>
                  <a:cubicBezTo>
                    <a:pt x="17367" y="6446"/>
                    <a:pt x="17834" y="7251"/>
                    <a:pt x="18235" y="7570"/>
                  </a:cubicBezTo>
                  <a:cubicBezTo>
                    <a:pt x="19348" y="8818"/>
                    <a:pt x="19828" y="9712"/>
                    <a:pt x="20987" y="10519"/>
                  </a:cubicBezTo>
                  <a:cubicBezTo>
                    <a:pt x="21583" y="11230"/>
                    <a:pt x="22401" y="11803"/>
                    <a:pt x="23210" y="12280"/>
                  </a:cubicBezTo>
                  <a:cubicBezTo>
                    <a:pt x="23983" y="12734"/>
                    <a:pt x="24820" y="13163"/>
                    <a:pt x="25556" y="13693"/>
                  </a:cubicBezTo>
                  <a:cubicBezTo>
                    <a:pt x="25795" y="13882"/>
                    <a:pt x="26008" y="14055"/>
                    <a:pt x="26185" y="14199"/>
                  </a:cubicBezTo>
                  <a:cubicBezTo>
                    <a:pt x="26479" y="14467"/>
                    <a:pt x="26744" y="14763"/>
                    <a:pt x="26963" y="15099"/>
                  </a:cubicBezTo>
                  <a:cubicBezTo>
                    <a:pt x="27337" y="14920"/>
                    <a:pt x="27760" y="14859"/>
                    <a:pt x="28158" y="14741"/>
                  </a:cubicBezTo>
                  <a:cubicBezTo>
                    <a:pt x="28066" y="13075"/>
                    <a:pt x="26889" y="11669"/>
                    <a:pt x="25601" y="10608"/>
                  </a:cubicBezTo>
                  <a:cubicBezTo>
                    <a:pt x="24779" y="9930"/>
                    <a:pt x="23883" y="9331"/>
                    <a:pt x="23064" y="8654"/>
                  </a:cubicBezTo>
                  <a:cubicBezTo>
                    <a:pt x="22646" y="8161"/>
                    <a:pt x="22380" y="7836"/>
                    <a:pt x="22380" y="7836"/>
                  </a:cubicBezTo>
                  <a:cubicBezTo>
                    <a:pt x="22380" y="7836"/>
                    <a:pt x="21370" y="6341"/>
                    <a:pt x="20696" y="5244"/>
                  </a:cubicBezTo>
                  <a:cubicBezTo>
                    <a:pt x="20392" y="4750"/>
                    <a:pt x="20120" y="4181"/>
                    <a:pt x="19799" y="3623"/>
                  </a:cubicBezTo>
                  <a:cubicBezTo>
                    <a:pt x="19442" y="2748"/>
                    <a:pt x="19026" y="1841"/>
                    <a:pt x="18246" y="1161"/>
                  </a:cubicBezTo>
                  <a:cubicBezTo>
                    <a:pt x="17083" y="152"/>
                    <a:pt x="15163" y="0"/>
                    <a:pt x="15163" y="0"/>
                  </a:cubicBezTo>
                  <a:cubicBezTo>
                    <a:pt x="14633" y="886"/>
                    <a:pt x="14518" y="1594"/>
                    <a:pt x="14583" y="2236"/>
                  </a:cubicBezTo>
                  <a:lnTo>
                    <a:pt x="12507" y="2236"/>
                  </a:lnTo>
                  <a:cubicBezTo>
                    <a:pt x="12572" y="1594"/>
                    <a:pt x="12388" y="886"/>
                    <a:pt x="11859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13"/>
            <p:cNvSpPr/>
            <p:nvPr/>
          </p:nvSpPr>
          <p:spPr>
            <a:xfrm>
              <a:off x="3668288" y="3045997"/>
              <a:ext cx="1816110" cy="811708"/>
            </a:xfrm>
            <a:custGeom>
              <a:rect b="b" l="l" r="r" t="t"/>
              <a:pathLst>
                <a:path extrusionOk="0" h="13227" w="29594">
                  <a:moveTo>
                    <a:pt x="8743" y="0"/>
                  </a:moveTo>
                  <a:lnTo>
                    <a:pt x="1557" y="4784"/>
                  </a:lnTo>
                  <a:lnTo>
                    <a:pt x="1" y="11435"/>
                  </a:lnTo>
                  <a:lnTo>
                    <a:pt x="5701" y="13227"/>
                  </a:lnTo>
                  <a:lnTo>
                    <a:pt x="10255" y="12164"/>
                  </a:lnTo>
                  <a:cubicBezTo>
                    <a:pt x="10255" y="12164"/>
                    <a:pt x="9604" y="9669"/>
                    <a:pt x="10706" y="6249"/>
                  </a:cubicBezTo>
                  <a:cubicBezTo>
                    <a:pt x="10706" y="6249"/>
                    <a:pt x="9774" y="6152"/>
                    <a:pt x="8715" y="6152"/>
                  </a:cubicBezTo>
                  <a:cubicBezTo>
                    <a:pt x="8293" y="6152"/>
                    <a:pt x="7850" y="6168"/>
                    <a:pt x="7438" y="6211"/>
                  </a:cubicBezTo>
                  <a:cubicBezTo>
                    <a:pt x="7438" y="6211"/>
                    <a:pt x="8007" y="6059"/>
                    <a:pt x="8692" y="5337"/>
                  </a:cubicBezTo>
                  <a:cubicBezTo>
                    <a:pt x="9145" y="4858"/>
                    <a:pt x="9565" y="4597"/>
                    <a:pt x="9985" y="4597"/>
                  </a:cubicBezTo>
                  <a:cubicBezTo>
                    <a:pt x="10199" y="4597"/>
                    <a:pt x="10412" y="4664"/>
                    <a:pt x="10630" y="4805"/>
                  </a:cubicBezTo>
                  <a:cubicBezTo>
                    <a:pt x="11144" y="5137"/>
                    <a:pt x="12381" y="5735"/>
                    <a:pt x="13976" y="5735"/>
                  </a:cubicBezTo>
                  <a:cubicBezTo>
                    <a:pt x="14385" y="5735"/>
                    <a:pt x="14817" y="5696"/>
                    <a:pt x="15266" y="5603"/>
                  </a:cubicBezTo>
                  <a:cubicBezTo>
                    <a:pt x="17470" y="5147"/>
                    <a:pt x="18231" y="4843"/>
                    <a:pt x="18231" y="4843"/>
                  </a:cubicBezTo>
                  <a:cubicBezTo>
                    <a:pt x="18231" y="4843"/>
                    <a:pt x="19333" y="6781"/>
                    <a:pt x="18762" y="8301"/>
                  </a:cubicBezTo>
                  <a:cubicBezTo>
                    <a:pt x="18762" y="8301"/>
                    <a:pt x="19827" y="8567"/>
                    <a:pt x="20701" y="9251"/>
                  </a:cubicBezTo>
                  <a:cubicBezTo>
                    <a:pt x="21575" y="9936"/>
                    <a:pt x="22015" y="10412"/>
                    <a:pt x="22015" y="10412"/>
                  </a:cubicBezTo>
                  <a:lnTo>
                    <a:pt x="23627" y="11836"/>
                  </a:lnTo>
                  <a:lnTo>
                    <a:pt x="29594" y="8605"/>
                  </a:lnTo>
                  <a:lnTo>
                    <a:pt x="28232" y="4950"/>
                  </a:lnTo>
                  <a:lnTo>
                    <a:pt x="25983" y="3171"/>
                  </a:lnTo>
                  <a:lnTo>
                    <a:pt x="19979" y="0"/>
                  </a:ln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13"/>
            <p:cNvSpPr/>
            <p:nvPr/>
          </p:nvSpPr>
          <p:spPr>
            <a:xfrm>
              <a:off x="4128787" y="2414962"/>
              <a:ext cx="840489" cy="681977"/>
            </a:xfrm>
            <a:custGeom>
              <a:rect b="b" l="l" r="r" t="t"/>
              <a:pathLst>
                <a:path extrusionOk="0" h="11113" w="13696">
                  <a:moveTo>
                    <a:pt x="3276" y="0"/>
                  </a:moveTo>
                  <a:cubicBezTo>
                    <a:pt x="2824" y="173"/>
                    <a:pt x="2352" y="416"/>
                    <a:pt x="1960" y="757"/>
                  </a:cubicBezTo>
                  <a:cubicBezTo>
                    <a:pt x="878" y="1699"/>
                    <a:pt x="497" y="3079"/>
                    <a:pt x="0" y="4203"/>
                  </a:cubicBezTo>
                  <a:cubicBezTo>
                    <a:pt x="992" y="5195"/>
                    <a:pt x="2276" y="5775"/>
                    <a:pt x="2871" y="6008"/>
                  </a:cubicBezTo>
                  <a:cubicBezTo>
                    <a:pt x="3020" y="5807"/>
                    <a:pt x="3178" y="5601"/>
                    <a:pt x="3350" y="5391"/>
                  </a:cubicBezTo>
                  <a:cubicBezTo>
                    <a:pt x="3449" y="5697"/>
                    <a:pt x="3541" y="6086"/>
                    <a:pt x="3914" y="6281"/>
                  </a:cubicBezTo>
                  <a:cubicBezTo>
                    <a:pt x="3964" y="7423"/>
                    <a:pt x="4045" y="8456"/>
                    <a:pt x="3926" y="9593"/>
                  </a:cubicBezTo>
                  <a:cubicBezTo>
                    <a:pt x="3902" y="9820"/>
                    <a:pt x="3880" y="10062"/>
                    <a:pt x="3919" y="10283"/>
                  </a:cubicBezTo>
                  <a:lnTo>
                    <a:pt x="3898" y="10283"/>
                  </a:lnTo>
                  <a:cubicBezTo>
                    <a:pt x="3898" y="10283"/>
                    <a:pt x="5298" y="11113"/>
                    <a:pt x="6944" y="11113"/>
                  </a:cubicBezTo>
                  <a:cubicBezTo>
                    <a:pt x="8591" y="11113"/>
                    <a:pt x="9758" y="10283"/>
                    <a:pt x="9758" y="10283"/>
                  </a:cubicBezTo>
                  <a:lnTo>
                    <a:pt x="9757" y="10283"/>
                  </a:lnTo>
                  <a:cubicBezTo>
                    <a:pt x="9758" y="10275"/>
                    <a:pt x="9759" y="10267"/>
                    <a:pt x="9760" y="10258"/>
                  </a:cubicBezTo>
                  <a:lnTo>
                    <a:pt x="9766" y="10162"/>
                  </a:lnTo>
                  <a:cubicBezTo>
                    <a:pt x="9769" y="10058"/>
                    <a:pt x="9762" y="9953"/>
                    <a:pt x="9753" y="9851"/>
                  </a:cubicBezTo>
                  <a:cubicBezTo>
                    <a:pt x="9650" y="8630"/>
                    <a:pt x="9611" y="7404"/>
                    <a:pt x="9632" y="6178"/>
                  </a:cubicBezTo>
                  <a:cubicBezTo>
                    <a:pt x="9895" y="6044"/>
                    <a:pt x="10077" y="5872"/>
                    <a:pt x="10198" y="5677"/>
                  </a:cubicBezTo>
                  <a:cubicBezTo>
                    <a:pt x="10325" y="5839"/>
                    <a:pt x="10488" y="6090"/>
                    <a:pt x="10666" y="6347"/>
                  </a:cubicBezTo>
                  <a:cubicBezTo>
                    <a:pt x="12038" y="6143"/>
                    <a:pt x="13170" y="5174"/>
                    <a:pt x="13695" y="4647"/>
                  </a:cubicBezTo>
                  <a:cubicBezTo>
                    <a:pt x="13437" y="4200"/>
                    <a:pt x="13194" y="3705"/>
                    <a:pt x="12914" y="3219"/>
                  </a:cubicBezTo>
                  <a:cubicBezTo>
                    <a:pt x="12557" y="2344"/>
                    <a:pt x="12141" y="1437"/>
                    <a:pt x="11361" y="757"/>
                  </a:cubicBezTo>
                  <a:cubicBezTo>
                    <a:pt x="11272" y="681"/>
                    <a:pt x="11181" y="610"/>
                    <a:pt x="11086" y="543"/>
                  </a:cubicBezTo>
                  <a:cubicBezTo>
                    <a:pt x="10030" y="782"/>
                    <a:pt x="9028" y="875"/>
                    <a:pt x="8105" y="875"/>
                  </a:cubicBezTo>
                  <a:cubicBezTo>
                    <a:pt x="5973" y="875"/>
                    <a:pt x="4260" y="375"/>
                    <a:pt x="3276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13"/>
            <p:cNvSpPr/>
            <p:nvPr/>
          </p:nvSpPr>
          <p:spPr>
            <a:xfrm>
              <a:off x="4246735" y="1973489"/>
              <a:ext cx="100090" cy="100090"/>
            </a:xfrm>
            <a:custGeom>
              <a:rect b="b" l="l" r="r" t="t"/>
              <a:pathLst>
                <a:path extrusionOk="0" h="1631" w="1631">
                  <a:moveTo>
                    <a:pt x="815" y="1"/>
                  </a:moveTo>
                  <a:cubicBezTo>
                    <a:pt x="365" y="1"/>
                    <a:pt x="1" y="366"/>
                    <a:pt x="1" y="815"/>
                  </a:cubicBezTo>
                  <a:cubicBezTo>
                    <a:pt x="1" y="1266"/>
                    <a:pt x="365" y="1631"/>
                    <a:pt x="815" y="1631"/>
                  </a:cubicBezTo>
                  <a:cubicBezTo>
                    <a:pt x="1265" y="1631"/>
                    <a:pt x="1630" y="1266"/>
                    <a:pt x="1630" y="815"/>
                  </a:cubicBezTo>
                  <a:cubicBezTo>
                    <a:pt x="1630" y="366"/>
                    <a:pt x="1265" y="1"/>
                    <a:pt x="815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13"/>
            <p:cNvSpPr/>
            <p:nvPr/>
          </p:nvSpPr>
          <p:spPr>
            <a:xfrm>
              <a:off x="4692629" y="1973489"/>
              <a:ext cx="100090" cy="100090"/>
            </a:xfrm>
            <a:custGeom>
              <a:rect b="b" l="l" r="r" t="t"/>
              <a:pathLst>
                <a:path extrusionOk="0" h="1631" w="1631">
                  <a:moveTo>
                    <a:pt x="816" y="1"/>
                  </a:moveTo>
                  <a:cubicBezTo>
                    <a:pt x="365" y="1"/>
                    <a:pt x="0" y="366"/>
                    <a:pt x="0" y="815"/>
                  </a:cubicBezTo>
                  <a:cubicBezTo>
                    <a:pt x="0" y="1266"/>
                    <a:pt x="365" y="1631"/>
                    <a:pt x="816" y="1631"/>
                  </a:cubicBezTo>
                  <a:cubicBezTo>
                    <a:pt x="1265" y="1631"/>
                    <a:pt x="1630" y="1266"/>
                    <a:pt x="1630" y="815"/>
                  </a:cubicBezTo>
                  <a:cubicBezTo>
                    <a:pt x="1630" y="366"/>
                    <a:pt x="1265" y="1"/>
                    <a:pt x="816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3"/>
            <p:cNvSpPr/>
            <p:nvPr/>
          </p:nvSpPr>
          <p:spPr>
            <a:xfrm>
              <a:off x="4388738" y="1949188"/>
              <a:ext cx="72782" cy="42589"/>
            </a:xfrm>
            <a:custGeom>
              <a:rect b="b" l="l" r="r" t="t"/>
              <a:pathLst>
                <a:path extrusionOk="0" h="694" w="1186">
                  <a:moveTo>
                    <a:pt x="4" y="0"/>
                  </a:moveTo>
                  <a:lnTo>
                    <a:pt x="4" y="0"/>
                  </a:lnTo>
                  <a:cubicBezTo>
                    <a:pt x="1" y="34"/>
                    <a:pt x="4" y="67"/>
                    <a:pt x="9" y="101"/>
                  </a:cubicBezTo>
                  <a:cubicBezTo>
                    <a:pt x="13" y="133"/>
                    <a:pt x="21" y="165"/>
                    <a:pt x="30" y="197"/>
                  </a:cubicBezTo>
                  <a:cubicBezTo>
                    <a:pt x="50" y="260"/>
                    <a:pt x="77" y="322"/>
                    <a:pt x="115" y="379"/>
                  </a:cubicBezTo>
                  <a:cubicBezTo>
                    <a:pt x="152" y="437"/>
                    <a:pt x="197" y="490"/>
                    <a:pt x="251" y="536"/>
                  </a:cubicBezTo>
                  <a:cubicBezTo>
                    <a:pt x="305" y="583"/>
                    <a:pt x="367" y="622"/>
                    <a:pt x="435" y="649"/>
                  </a:cubicBezTo>
                  <a:cubicBezTo>
                    <a:pt x="510" y="679"/>
                    <a:pt x="590" y="693"/>
                    <a:pt x="668" y="693"/>
                  </a:cubicBezTo>
                  <a:cubicBezTo>
                    <a:pt x="735" y="693"/>
                    <a:pt x="800" y="683"/>
                    <a:pt x="861" y="663"/>
                  </a:cubicBezTo>
                  <a:cubicBezTo>
                    <a:pt x="877" y="658"/>
                    <a:pt x="893" y="652"/>
                    <a:pt x="910" y="646"/>
                  </a:cubicBezTo>
                  <a:cubicBezTo>
                    <a:pt x="925" y="639"/>
                    <a:pt x="940" y="632"/>
                    <a:pt x="956" y="624"/>
                  </a:cubicBezTo>
                  <a:cubicBezTo>
                    <a:pt x="986" y="611"/>
                    <a:pt x="1014" y="591"/>
                    <a:pt x="1042" y="574"/>
                  </a:cubicBezTo>
                  <a:cubicBezTo>
                    <a:pt x="1069" y="555"/>
                    <a:pt x="1095" y="533"/>
                    <a:pt x="1119" y="511"/>
                  </a:cubicBezTo>
                  <a:cubicBezTo>
                    <a:pt x="1143" y="487"/>
                    <a:pt x="1165" y="463"/>
                    <a:pt x="1185" y="437"/>
                  </a:cubicBezTo>
                  <a:lnTo>
                    <a:pt x="1185" y="437"/>
                  </a:lnTo>
                  <a:cubicBezTo>
                    <a:pt x="1151" y="438"/>
                    <a:pt x="1119" y="441"/>
                    <a:pt x="1089" y="445"/>
                  </a:cubicBezTo>
                  <a:cubicBezTo>
                    <a:pt x="1073" y="445"/>
                    <a:pt x="1057" y="447"/>
                    <a:pt x="1042" y="449"/>
                  </a:cubicBezTo>
                  <a:cubicBezTo>
                    <a:pt x="1027" y="450"/>
                    <a:pt x="1013" y="453"/>
                    <a:pt x="997" y="453"/>
                  </a:cubicBezTo>
                  <a:lnTo>
                    <a:pt x="953" y="456"/>
                  </a:lnTo>
                  <a:cubicBezTo>
                    <a:pt x="945" y="457"/>
                    <a:pt x="938" y="458"/>
                    <a:pt x="931" y="458"/>
                  </a:cubicBezTo>
                  <a:lnTo>
                    <a:pt x="910" y="459"/>
                  </a:lnTo>
                  <a:cubicBezTo>
                    <a:pt x="896" y="459"/>
                    <a:pt x="882" y="459"/>
                    <a:pt x="868" y="460"/>
                  </a:cubicBezTo>
                  <a:cubicBezTo>
                    <a:pt x="854" y="460"/>
                    <a:pt x="841" y="459"/>
                    <a:pt x="827" y="459"/>
                  </a:cubicBezTo>
                  <a:lnTo>
                    <a:pt x="807" y="459"/>
                  </a:lnTo>
                  <a:lnTo>
                    <a:pt x="786" y="459"/>
                  </a:lnTo>
                  <a:cubicBezTo>
                    <a:pt x="773" y="458"/>
                    <a:pt x="760" y="458"/>
                    <a:pt x="748" y="456"/>
                  </a:cubicBezTo>
                  <a:cubicBezTo>
                    <a:pt x="735" y="454"/>
                    <a:pt x="722" y="452"/>
                    <a:pt x="710" y="452"/>
                  </a:cubicBezTo>
                  <a:cubicBezTo>
                    <a:pt x="704" y="451"/>
                    <a:pt x="697" y="450"/>
                    <a:pt x="691" y="448"/>
                  </a:cubicBezTo>
                  <a:lnTo>
                    <a:pt x="673" y="445"/>
                  </a:lnTo>
                  <a:cubicBezTo>
                    <a:pt x="624" y="436"/>
                    <a:pt x="578" y="424"/>
                    <a:pt x="532" y="405"/>
                  </a:cubicBezTo>
                  <a:cubicBezTo>
                    <a:pt x="442" y="370"/>
                    <a:pt x="356" y="314"/>
                    <a:pt x="270" y="245"/>
                  </a:cubicBezTo>
                  <a:cubicBezTo>
                    <a:pt x="227" y="210"/>
                    <a:pt x="184" y="172"/>
                    <a:pt x="140" y="131"/>
                  </a:cubicBezTo>
                  <a:lnTo>
                    <a:pt x="73" y="67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13"/>
            <p:cNvSpPr/>
            <p:nvPr/>
          </p:nvSpPr>
          <p:spPr>
            <a:xfrm>
              <a:off x="4575847" y="1950109"/>
              <a:ext cx="72598" cy="41362"/>
            </a:xfrm>
            <a:custGeom>
              <a:rect b="b" l="l" r="r" t="t"/>
              <a:pathLst>
                <a:path extrusionOk="0" h="674" w="1183">
                  <a:moveTo>
                    <a:pt x="1183" y="1"/>
                  </a:moveTo>
                  <a:cubicBezTo>
                    <a:pt x="1076" y="75"/>
                    <a:pt x="986" y="147"/>
                    <a:pt x="895" y="211"/>
                  </a:cubicBezTo>
                  <a:cubicBezTo>
                    <a:pt x="804" y="276"/>
                    <a:pt x="716" y="332"/>
                    <a:pt x="626" y="374"/>
                  </a:cubicBezTo>
                  <a:cubicBezTo>
                    <a:pt x="581" y="395"/>
                    <a:pt x="536" y="411"/>
                    <a:pt x="490" y="424"/>
                  </a:cubicBezTo>
                  <a:cubicBezTo>
                    <a:pt x="443" y="437"/>
                    <a:pt x="395" y="447"/>
                    <a:pt x="345" y="451"/>
                  </a:cubicBezTo>
                  <a:cubicBezTo>
                    <a:pt x="318" y="454"/>
                    <a:pt x="290" y="455"/>
                    <a:pt x="262" y="455"/>
                  </a:cubicBezTo>
                  <a:cubicBezTo>
                    <a:pt x="182" y="455"/>
                    <a:pt x="97" y="446"/>
                    <a:pt x="1" y="437"/>
                  </a:cubicBezTo>
                  <a:lnTo>
                    <a:pt x="1" y="437"/>
                  </a:lnTo>
                  <a:cubicBezTo>
                    <a:pt x="38" y="491"/>
                    <a:pt x="84" y="537"/>
                    <a:pt x="139" y="574"/>
                  </a:cubicBezTo>
                  <a:cubicBezTo>
                    <a:pt x="194" y="612"/>
                    <a:pt x="257" y="640"/>
                    <a:pt x="325" y="657"/>
                  </a:cubicBezTo>
                  <a:cubicBezTo>
                    <a:pt x="369" y="668"/>
                    <a:pt x="415" y="673"/>
                    <a:pt x="462" y="673"/>
                  </a:cubicBezTo>
                  <a:cubicBezTo>
                    <a:pt x="557" y="673"/>
                    <a:pt x="652" y="651"/>
                    <a:pt x="736" y="611"/>
                  </a:cubicBezTo>
                  <a:cubicBezTo>
                    <a:pt x="862" y="552"/>
                    <a:pt x="965" y="460"/>
                    <a:pt x="1041" y="355"/>
                  </a:cubicBezTo>
                  <a:cubicBezTo>
                    <a:pt x="1079" y="303"/>
                    <a:pt x="1110" y="246"/>
                    <a:pt x="1135" y="188"/>
                  </a:cubicBezTo>
                  <a:cubicBezTo>
                    <a:pt x="1147" y="158"/>
                    <a:pt x="1158" y="127"/>
                    <a:pt x="1166" y="96"/>
                  </a:cubicBezTo>
                  <a:cubicBezTo>
                    <a:pt x="1174" y="65"/>
                    <a:pt x="1181" y="33"/>
                    <a:pt x="1183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3"/>
            <p:cNvSpPr/>
            <p:nvPr/>
          </p:nvSpPr>
          <p:spPr>
            <a:xfrm>
              <a:off x="4608003" y="1856954"/>
              <a:ext cx="77753" cy="63515"/>
            </a:xfrm>
            <a:custGeom>
              <a:rect b="b" l="l" r="r" t="t"/>
              <a:pathLst>
                <a:path extrusionOk="0" h="1035" w="1267">
                  <a:moveTo>
                    <a:pt x="271" y="1"/>
                  </a:moveTo>
                  <a:cubicBezTo>
                    <a:pt x="255" y="1"/>
                    <a:pt x="239" y="1"/>
                    <a:pt x="223" y="2"/>
                  </a:cubicBezTo>
                  <a:cubicBezTo>
                    <a:pt x="145" y="7"/>
                    <a:pt x="69" y="23"/>
                    <a:pt x="1" y="57"/>
                  </a:cubicBezTo>
                  <a:cubicBezTo>
                    <a:pt x="149" y="90"/>
                    <a:pt x="276" y="133"/>
                    <a:pt x="395" y="194"/>
                  </a:cubicBezTo>
                  <a:cubicBezTo>
                    <a:pt x="514" y="254"/>
                    <a:pt x="622" y="327"/>
                    <a:pt x="721" y="411"/>
                  </a:cubicBezTo>
                  <a:cubicBezTo>
                    <a:pt x="820" y="496"/>
                    <a:pt x="911" y="592"/>
                    <a:pt x="999" y="698"/>
                  </a:cubicBezTo>
                  <a:cubicBezTo>
                    <a:pt x="1043" y="751"/>
                    <a:pt x="1087" y="805"/>
                    <a:pt x="1130" y="861"/>
                  </a:cubicBezTo>
                  <a:lnTo>
                    <a:pt x="1197" y="947"/>
                  </a:lnTo>
                  <a:cubicBezTo>
                    <a:pt x="1207" y="962"/>
                    <a:pt x="1219" y="976"/>
                    <a:pt x="1231" y="991"/>
                  </a:cubicBezTo>
                  <a:cubicBezTo>
                    <a:pt x="1242" y="1005"/>
                    <a:pt x="1253" y="1020"/>
                    <a:pt x="1267" y="1034"/>
                  </a:cubicBezTo>
                  <a:cubicBezTo>
                    <a:pt x="1266" y="1015"/>
                    <a:pt x="1265" y="997"/>
                    <a:pt x="1263" y="978"/>
                  </a:cubicBezTo>
                  <a:cubicBezTo>
                    <a:pt x="1261" y="959"/>
                    <a:pt x="1259" y="940"/>
                    <a:pt x="1256" y="922"/>
                  </a:cubicBezTo>
                  <a:cubicBezTo>
                    <a:pt x="1253" y="903"/>
                    <a:pt x="1250" y="885"/>
                    <a:pt x="1246" y="866"/>
                  </a:cubicBezTo>
                  <a:cubicBezTo>
                    <a:pt x="1242" y="847"/>
                    <a:pt x="1238" y="830"/>
                    <a:pt x="1233" y="812"/>
                  </a:cubicBezTo>
                  <a:cubicBezTo>
                    <a:pt x="1213" y="738"/>
                    <a:pt x="1187" y="668"/>
                    <a:pt x="1154" y="599"/>
                  </a:cubicBezTo>
                  <a:cubicBezTo>
                    <a:pt x="1087" y="462"/>
                    <a:pt x="992" y="336"/>
                    <a:pt x="872" y="234"/>
                  </a:cubicBezTo>
                  <a:cubicBezTo>
                    <a:pt x="752" y="131"/>
                    <a:pt x="608" y="56"/>
                    <a:pt x="455" y="21"/>
                  </a:cubicBezTo>
                  <a:cubicBezTo>
                    <a:pt x="394" y="8"/>
                    <a:pt x="332" y="1"/>
                    <a:pt x="271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3"/>
            <p:cNvSpPr/>
            <p:nvPr/>
          </p:nvSpPr>
          <p:spPr>
            <a:xfrm>
              <a:off x="4358730" y="1860083"/>
              <a:ext cx="70020" cy="84749"/>
            </a:xfrm>
            <a:custGeom>
              <a:rect b="b" l="l" r="r" t="t"/>
              <a:pathLst>
                <a:path extrusionOk="0" h="1381" w="1141">
                  <a:moveTo>
                    <a:pt x="1140" y="0"/>
                  </a:moveTo>
                  <a:cubicBezTo>
                    <a:pt x="1099" y="0"/>
                    <a:pt x="1058" y="3"/>
                    <a:pt x="1017" y="7"/>
                  </a:cubicBezTo>
                  <a:cubicBezTo>
                    <a:pt x="977" y="13"/>
                    <a:pt x="936" y="22"/>
                    <a:pt x="895" y="32"/>
                  </a:cubicBezTo>
                  <a:cubicBezTo>
                    <a:pt x="855" y="44"/>
                    <a:pt x="816" y="57"/>
                    <a:pt x="777" y="71"/>
                  </a:cubicBezTo>
                  <a:cubicBezTo>
                    <a:pt x="738" y="87"/>
                    <a:pt x="701" y="106"/>
                    <a:pt x="663" y="124"/>
                  </a:cubicBezTo>
                  <a:cubicBezTo>
                    <a:pt x="516" y="203"/>
                    <a:pt x="384" y="314"/>
                    <a:pt x="278" y="445"/>
                  </a:cubicBezTo>
                  <a:cubicBezTo>
                    <a:pt x="172" y="576"/>
                    <a:pt x="91" y="727"/>
                    <a:pt x="43" y="888"/>
                  </a:cubicBezTo>
                  <a:cubicBezTo>
                    <a:pt x="34" y="929"/>
                    <a:pt x="24" y="969"/>
                    <a:pt x="16" y="1010"/>
                  </a:cubicBezTo>
                  <a:cubicBezTo>
                    <a:pt x="9" y="1051"/>
                    <a:pt x="5" y="1093"/>
                    <a:pt x="2" y="1134"/>
                  </a:cubicBezTo>
                  <a:cubicBezTo>
                    <a:pt x="1" y="1176"/>
                    <a:pt x="1" y="1217"/>
                    <a:pt x="2" y="1258"/>
                  </a:cubicBezTo>
                  <a:cubicBezTo>
                    <a:pt x="8" y="1299"/>
                    <a:pt x="14" y="1340"/>
                    <a:pt x="23" y="1381"/>
                  </a:cubicBezTo>
                  <a:cubicBezTo>
                    <a:pt x="40" y="1342"/>
                    <a:pt x="54" y="1305"/>
                    <a:pt x="67" y="1268"/>
                  </a:cubicBezTo>
                  <a:cubicBezTo>
                    <a:pt x="84" y="1231"/>
                    <a:pt x="98" y="1195"/>
                    <a:pt x="112" y="1161"/>
                  </a:cubicBezTo>
                  <a:cubicBezTo>
                    <a:pt x="130" y="1126"/>
                    <a:pt x="147" y="1091"/>
                    <a:pt x="161" y="1057"/>
                  </a:cubicBezTo>
                  <a:cubicBezTo>
                    <a:pt x="180" y="1023"/>
                    <a:pt x="197" y="990"/>
                    <a:pt x="214" y="957"/>
                  </a:cubicBezTo>
                  <a:cubicBezTo>
                    <a:pt x="285" y="827"/>
                    <a:pt x="367" y="705"/>
                    <a:pt x="459" y="591"/>
                  </a:cubicBezTo>
                  <a:cubicBezTo>
                    <a:pt x="551" y="478"/>
                    <a:pt x="653" y="372"/>
                    <a:pt x="766" y="275"/>
                  </a:cubicBezTo>
                  <a:cubicBezTo>
                    <a:pt x="794" y="252"/>
                    <a:pt x="823" y="228"/>
                    <a:pt x="852" y="204"/>
                  </a:cubicBezTo>
                  <a:cubicBezTo>
                    <a:pt x="883" y="181"/>
                    <a:pt x="913" y="158"/>
                    <a:pt x="944" y="135"/>
                  </a:cubicBezTo>
                  <a:cubicBezTo>
                    <a:pt x="975" y="113"/>
                    <a:pt x="1007" y="91"/>
                    <a:pt x="1040" y="67"/>
                  </a:cubicBezTo>
                  <a:cubicBezTo>
                    <a:pt x="1073" y="46"/>
                    <a:pt x="1106" y="25"/>
                    <a:pt x="1140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4325223" y="3429478"/>
              <a:ext cx="494499" cy="145441"/>
            </a:xfrm>
            <a:custGeom>
              <a:rect b="b" l="l" r="r" t="t"/>
              <a:pathLst>
                <a:path extrusionOk="0" fill="none" h="2370" w="8058">
                  <a:moveTo>
                    <a:pt x="1" y="0"/>
                  </a:moveTo>
                  <a:cubicBezTo>
                    <a:pt x="1" y="0"/>
                    <a:pt x="2309" y="172"/>
                    <a:pt x="3883" y="1214"/>
                  </a:cubicBezTo>
                  <a:cubicBezTo>
                    <a:pt x="5456" y="2256"/>
                    <a:pt x="6439" y="2370"/>
                    <a:pt x="8057" y="2052"/>
                  </a:cubicBezTo>
                </a:path>
              </a:pathLst>
            </a:custGeom>
            <a:noFill/>
            <a:ln cap="rnd" cmpd="sng" w="9525">
              <a:solidFill>
                <a:srgbClr val="3F2D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3"/>
            <p:cNvSpPr/>
            <p:nvPr/>
          </p:nvSpPr>
          <p:spPr>
            <a:xfrm>
              <a:off x="4787012" y="3282995"/>
              <a:ext cx="286648" cy="60202"/>
            </a:xfrm>
            <a:custGeom>
              <a:rect b="b" l="l" r="r" t="t"/>
              <a:pathLst>
                <a:path extrusionOk="0" fill="none" h="981" w="4671">
                  <a:moveTo>
                    <a:pt x="4670" y="0"/>
                  </a:moveTo>
                  <a:cubicBezTo>
                    <a:pt x="4670" y="0"/>
                    <a:pt x="2851" y="0"/>
                    <a:pt x="1" y="981"/>
                  </a:cubicBezTo>
                </a:path>
              </a:pathLst>
            </a:custGeom>
            <a:noFill/>
            <a:ln cap="flat" cmpd="sng" w="9525">
              <a:solidFill>
                <a:srgbClr val="442FAF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3"/>
            <p:cNvSpPr/>
            <p:nvPr/>
          </p:nvSpPr>
          <p:spPr>
            <a:xfrm>
              <a:off x="4011453" y="3408797"/>
              <a:ext cx="313833" cy="20742"/>
            </a:xfrm>
            <a:custGeom>
              <a:rect b="b" l="l" r="r" t="t"/>
              <a:pathLst>
                <a:path extrusionOk="0" fill="none" h="338" w="5114">
                  <a:moveTo>
                    <a:pt x="0" y="337"/>
                  </a:moveTo>
                  <a:cubicBezTo>
                    <a:pt x="0" y="337"/>
                    <a:pt x="2681" y="0"/>
                    <a:pt x="5114" y="337"/>
                  </a:cubicBezTo>
                </a:path>
              </a:pathLst>
            </a:custGeom>
            <a:noFill/>
            <a:ln cap="flat" cmpd="sng" w="9525">
              <a:solidFill>
                <a:srgbClr val="442FAF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13"/>
            <p:cNvSpPr/>
            <p:nvPr/>
          </p:nvSpPr>
          <p:spPr>
            <a:xfrm>
              <a:off x="4433966" y="2242030"/>
              <a:ext cx="202820" cy="92910"/>
            </a:xfrm>
            <a:custGeom>
              <a:rect b="b" l="l" r="r" t="t"/>
              <a:pathLst>
                <a:path extrusionOk="0" h="1514" w="3305">
                  <a:moveTo>
                    <a:pt x="3305" y="1"/>
                  </a:moveTo>
                  <a:cubicBezTo>
                    <a:pt x="2691" y="365"/>
                    <a:pt x="2040" y="475"/>
                    <a:pt x="1480" y="475"/>
                  </a:cubicBezTo>
                  <a:cubicBezTo>
                    <a:pt x="638" y="475"/>
                    <a:pt x="1" y="228"/>
                    <a:pt x="1" y="228"/>
                  </a:cubicBezTo>
                  <a:lnTo>
                    <a:pt x="1" y="1056"/>
                  </a:lnTo>
                  <a:cubicBezTo>
                    <a:pt x="733" y="1399"/>
                    <a:pt x="1345" y="1513"/>
                    <a:pt x="1834" y="1513"/>
                  </a:cubicBezTo>
                  <a:cubicBezTo>
                    <a:pt x="2813" y="1513"/>
                    <a:pt x="3305" y="1056"/>
                    <a:pt x="3305" y="1056"/>
                  </a:cubicBezTo>
                  <a:lnTo>
                    <a:pt x="3305" y="1"/>
                  </a:ln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13"/>
            <p:cNvSpPr/>
            <p:nvPr/>
          </p:nvSpPr>
          <p:spPr>
            <a:xfrm>
              <a:off x="4595116" y="1980546"/>
              <a:ext cx="147589" cy="182384"/>
            </a:xfrm>
            <a:custGeom>
              <a:rect b="b" l="l" r="r" t="t"/>
              <a:pathLst>
                <a:path extrusionOk="0" h="2972" w="2405">
                  <a:moveTo>
                    <a:pt x="1486" y="1"/>
                  </a:moveTo>
                  <a:cubicBezTo>
                    <a:pt x="665" y="1"/>
                    <a:pt x="1" y="666"/>
                    <a:pt x="1" y="1486"/>
                  </a:cubicBezTo>
                  <a:cubicBezTo>
                    <a:pt x="1" y="2306"/>
                    <a:pt x="665" y="2971"/>
                    <a:pt x="1486" y="2971"/>
                  </a:cubicBezTo>
                  <a:cubicBezTo>
                    <a:pt x="1681" y="2971"/>
                    <a:pt x="1868" y="2934"/>
                    <a:pt x="2038" y="2865"/>
                  </a:cubicBezTo>
                  <a:cubicBezTo>
                    <a:pt x="2272" y="2408"/>
                    <a:pt x="2405" y="1889"/>
                    <a:pt x="2405" y="1340"/>
                  </a:cubicBezTo>
                  <a:lnTo>
                    <a:pt x="2405" y="319"/>
                  </a:lnTo>
                  <a:cubicBezTo>
                    <a:pt x="2151" y="120"/>
                    <a:pt x="1833" y="1"/>
                    <a:pt x="1486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3"/>
            <p:cNvSpPr/>
            <p:nvPr/>
          </p:nvSpPr>
          <p:spPr>
            <a:xfrm>
              <a:off x="4297608" y="1980546"/>
              <a:ext cx="149307" cy="182384"/>
            </a:xfrm>
            <a:custGeom>
              <a:rect b="b" l="l" r="r" t="t"/>
              <a:pathLst>
                <a:path extrusionOk="0" h="2972" w="2433">
                  <a:moveTo>
                    <a:pt x="947" y="1"/>
                  </a:moveTo>
                  <a:cubicBezTo>
                    <a:pt x="587" y="1"/>
                    <a:pt x="257" y="129"/>
                    <a:pt x="0" y="342"/>
                  </a:cubicBezTo>
                  <a:lnTo>
                    <a:pt x="0" y="1340"/>
                  </a:lnTo>
                  <a:cubicBezTo>
                    <a:pt x="0" y="1883"/>
                    <a:pt x="130" y="2397"/>
                    <a:pt x="359" y="2850"/>
                  </a:cubicBezTo>
                  <a:cubicBezTo>
                    <a:pt x="540" y="2928"/>
                    <a:pt x="738" y="2971"/>
                    <a:pt x="947" y="2971"/>
                  </a:cubicBezTo>
                  <a:cubicBezTo>
                    <a:pt x="1768" y="2971"/>
                    <a:pt x="2432" y="2306"/>
                    <a:pt x="2432" y="1486"/>
                  </a:cubicBezTo>
                  <a:cubicBezTo>
                    <a:pt x="2432" y="666"/>
                    <a:pt x="1768" y="1"/>
                    <a:pt x="947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3"/>
            <p:cNvSpPr/>
            <p:nvPr/>
          </p:nvSpPr>
          <p:spPr>
            <a:xfrm>
              <a:off x="4512762" y="1922371"/>
              <a:ext cx="56949" cy="160906"/>
            </a:xfrm>
            <a:custGeom>
              <a:rect b="b" l="l" r="r" t="t"/>
              <a:pathLst>
                <a:path extrusionOk="0" h="2622" w="928">
                  <a:moveTo>
                    <a:pt x="49" y="1"/>
                  </a:moveTo>
                  <a:cubicBezTo>
                    <a:pt x="34" y="121"/>
                    <a:pt x="25" y="242"/>
                    <a:pt x="18" y="363"/>
                  </a:cubicBezTo>
                  <a:cubicBezTo>
                    <a:pt x="11" y="483"/>
                    <a:pt x="6" y="604"/>
                    <a:pt x="4" y="724"/>
                  </a:cubicBezTo>
                  <a:cubicBezTo>
                    <a:pt x="3" y="785"/>
                    <a:pt x="1" y="844"/>
                    <a:pt x="1" y="904"/>
                  </a:cubicBezTo>
                  <a:cubicBezTo>
                    <a:pt x="0" y="965"/>
                    <a:pt x="0" y="1025"/>
                    <a:pt x="1" y="1085"/>
                  </a:cubicBezTo>
                  <a:lnTo>
                    <a:pt x="1" y="1175"/>
                  </a:lnTo>
                  <a:lnTo>
                    <a:pt x="3" y="1265"/>
                  </a:lnTo>
                  <a:lnTo>
                    <a:pt x="4" y="1356"/>
                  </a:lnTo>
                  <a:lnTo>
                    <a:pt x="7" y="1446"/>
                  </a:lnTo>
                  <a:cubicBezTo>
                    <a:pt x="7" y="1446"/>
                    <a:pt x="7" y="1447"/>
                    <a:pt x="7" y="1447"/>
                  </a:cubicBezTo>
                  <a:cubicBezTo>
                    <a:pt x="10" y="1507"/>
                    <a:pt x="60" y="1553"/>
                    <a:pt x="119" y="1553"/>
                  </a:cubicBezTo>
                  <a:cubicBezTo>
                    <a:pt x="121" y="1553"/>
                    <a:pt x="122" y="1553"/>
                    <a:pt x="124" y="1553"/>
                  </a:cubicBezTo>
                  <a:lnTo>
                    <a:pt x="133" y="1552"/>
                  </a:lnTo>
                  <a:lnTo>
                    <a:pt x="144" y="1551"/>
                  </a:lnTo>
                  <a:lnTo>
                    <a:pt x="184" y="1551"/>
                  </a:lnTo>
                  <a:cubicBezTo>
                    <a:pt x="204" y="1551"/>
                    <a:pt x="222" y="1553"/>
                    <a:pt x="241" y="1554"/>
                  </a:cubicBezTo>
                  <a:cubicBezTo>
                    <a:pt x="278" y="1557"/>
                    <a:pt x="315" y="1563"/>
                    <a:pt x="350" y="1570"/>
                  </a:cubicBezTo>
                  <a:cubicBezTo>
                    <a:pt x="422" y="1587"/>
                    <a:pt x="488" y="1612"/>
                    <a:pt x="542" y="1652"/>
                  </a:cubicBezTo>
                  <a:cubicBezTo>
                    <a:pt x="569" y="1670"/>
                    <a:pt x="595" y="1692"/>
                    <a:pt x="616" y="1717"/>
                  </a:cubicBezTo>
                  <a:cubicBezTo>
                    <a:pt x="637" y="1742"/>
                    <a:pt x="655" y="1770"/>
                    <a:pt x="671" y="1800"/>
                  </a:cubicBezTo>
                  <a:cubicBezTo>
                    <a:pt x="678" y="1816"/>
                    <a:pt x="686" y="1831"/>
                    <a:pt x="692" y="1847"/>
                  </a:cubicBezTo>
                  <a:cubicBezTo>
                    <a:pt x="694" y="1856"/>
                    <a:pt x="698" y="1864"/>
                    <a:pt x="700" y="1873"/>
                  </a:cubicBezTo>
                  <a:lnTo>
                    <a:pt x="707" y="1899"/>
                  </a:lnTo>
                  <a:cubicBezTo>
                    <a:pt x="710" y="1907"/>
                    <a:pt x="713" y="1916"/>
                    <a:pt x="714" y="1925"/>
                  </a:cubicBezTo>
                  <a:lnTo>
                    <a:pt x="720" y="1952"/>
                  </a:lnTo>
                  <a:cubicBezTo>
                    <a:pt x="721" y="1961"/>
                    <a:pt x="722" y="1970"/>
                    <a:pt x="724" y="1978"/>
                  </a:cubicBezTo>
                  <a:cubicBezTo>
                    <a:pt x="725" y="1987"/>
                    <a:pt x="727" y="1997"/>
                    <a:pt x="727" y="2005"/>
                  </a:cubicBezTo>
                  <a:cubicBezTo>
                    <a:pt x="727" y="2023"/>
                    <a:pt x="729" y="2040"/>
                    <a:pt x="727" y="2058"/>
                  </a:cubicBezTo>
                  <a:cubicBezTo>
                    <a:pt x="727" y="2075"/>
                    <a:pt x="725" y="2092"/>
                    <a:pt x="723" y="2109"/>
                  </a:cubicBezTo>
                  <a:cubicBezTo>
                    <a:pt x="722" y="2118"/>
                    <a:pt x="720" y="2126"/>
                    <a:pt x="718" y="2135"/>
                  </a:cubicBezTo>
                  <a:lnTo>
                    <a:pt x="715" y="2147"/>
                  </a:lnTo>
                  <a:lnTo>
                    <a:pt x="711" y="2159"/>
                  </a:lnTo>
                  <a:cubicBezTo>
                    <a:pt x="708" y="2168"/>
                    <a:pt x="706" y="2176"/>
                    <a:pt x="703" y="2184"/>
                  </a:cubicBezTo>
                  <a:lnTo>
                    <a:pt x="693" y="2209"/>
                  </a:lnTo>
                  <a:cubicBezTo>
                    <a:pt x="678" y="2240"/>
                    <a:pt x="659" y="2272"/>
                    <a:pt x="637" y="2301"/>
                  </a:cubicBezTo>
                  <a:cubicBezTo>
                    <a:pt x="613" y="2330"/>
                    <a:pt x="586" y="2358"/>
                    <a:pt x="557" y="2384"/>
                  </a:cubicBezTo>
                  <a:cubicBezTo>
                    <a:pt x="498" y="2436"/>
                    <a:pt x="429" y="2482"/>
                    <a:pt x="355" y="2520"/>
                  </a:cubicBezTo>
                  <a:cubicBezTo>
                    <a:pt x="280" y="2560"/>
                    <a:pt x="202" y="2593"/>
                    <a:pt x="121" y="2622"/>
                  </a:cubicBezTo>
                  <a:cubicBezTo>
                    <a:pt x="126" y="2622"/>
                    <a:pt x="132" y="2622"/>
                    <a:pt x="137" y="2622"/>
                  </a:cubicBezTo>
                  <a:cubicBezTo>
                    <a:pt x="219" y="2622"/>
                    <a:pt x="301" y="2610"/>
                    <a:pt x="381" y="2590"/>
                  </a:cubicBezTo>
                  <a:cubicBezTo>
                    <a:pt x="424" y="2580"/>
                    <a:pt x="467" y="2567"/>
                    <a:pt x="509" y="2549"/>
                  </a:cubicBezTo>
                  <a:cubicBezTo>
                    <a:pt x="551" y="2533"/>
                    <a:pt x="592" y="2513"/>
                    <a:pt x="632" y="2489"/>
                  </a:cubicBezTo>
                  <a:cubicBezTo>
                    <a:pt x="672" y="2465"/>
                    <a:pt x="711" y="2437"/>
                    <a:pt x="747" y="2404"/>
                  </a:cubicBezTo>
                  <a:cubicBezTo>
                    <a:pt x="782" y="2371"/>
                    <a:pt x="814" y="2334"/>
                    <a:pt x="842" y="2291"/>
                  </a:cubicBezTo>
                  <a:cubicBezTo>
                    <a:pt x="869" y="2248"/>
                    <a:pt x="889" y="2201"/>
                    <a:pt x="904" y="2152"/>
                  </a:cubicBezTo>
                  <a:cubicBezTo>
                    <a:pt x="910" y="2127"/>
                    <a:pt x="917" y="2102"/>
                    <a:pt x="919" y="2077"/>
                  </a:cubicBezTo>
                  <a:cubicBezTo>
                    <a:pt x="921" y="2064"/>
                    <a:pt x="924" y="2052"/>
                    <a:pt x="924" y="2038"/>
                  </a:cubicBezTo>
                  <a:lnTo>
                    <a:pt x="926" y="2001"/>
                  </a:lnTo>
                  <a:cubicBezTo>
                    <a:pt x="927" y="1988"/>
                    <a:pt x="926" y="1976"/>
                    <a:pt x="926" y="1963"/>
                  </a:cubicBezTo>
                  <a:cubicBezTo>
                    <a:pt x="925" y="1951"/>
                    <a:pt x="925" y="1938"/>
                    <a:pt x="923" y="1926"/>
                  </a:cubicBezTo>
                  <a:lnTo>
                    <a:pt x="919" y="1890"/>
                  </a:lnTo>
                  <a:cubicBezTo>
                    <a:pt x="918" y="1878"/>
                    <a:pt x="916" y="1866"/>
                    <a:pt x="913" y="1853"/>
                  </a:cubicBezTo>
                  <a:lnTo>
                    <a:pt x="906" y="1817"/>
                  </a:lnTo>
                  <a:cubicBezTo>
                    <a:pt x="903" y="1804"/>
                    <a:pt x="899" y="1792"/>
                    <a:pt x="896" y="1780"/>
                  </a:cubicBezTo>
                  <a:cubicBezTo>
                    <a:pt x="890" y="1756"/>
                    <a:pt x="879" y="1732"/>
                    <a:pt x="871" y="1708"/>
                  </a:cubicBezTo>
                  <a:cubicBezTo>
                    <a:pt x="850" y="1661"/>
                    <a:pt x="823" y="1616"/>
                    <a:pt x="790" y="1574"/>
                  </a:cubicBezTo>
                  <a:cubicBezTo>
                    <a:pt x="758" y="1532"/>
                    <a:pt x="719" y="1495"/>
                    <a:pt x="677" y="1465"/>
                  </a:cubicBezTo>
                  <a:cubicBezTo>
                    <a:pt x="592" y="1403"/>
                    <a:pt x="496" y="1364"/>
                    <a:pt x="401" y="1343"/>
                  </a:cubicBezTo>
                  <a:cubicBezTo>
                    <a:pt x="353" y="1334"/>
                    <a:pt x="305" y="1327"/>
                    <a:pt x="257" y="1324"/>
                  </a:cubicBezTo>
                  <a:cubicBezTo>
                    <a:pt x="246" y="1324"/>
                    <a:pt x="236" y="1323"/>
                    <a:pt x="225" y="1323"/>
                  </a:cubicBezTo>
                  <a:lnTo>
                    <a:pt x="225" y="1323"/>
                  </a:lnTo>
                  <a:lnTo>
                    <a:pt x="220" y="1254"/>
                  </a:lnTo>
                  <a:lnTo>
                    <a:pt x="212" y="1164"/>
                  </a:lnTo>
                  <a:lnTo>
                    <a:pt x="204" y="1075"/>
                  </a:lnTo>
                  <a:cubicBezTo>
                    <a:pt x="199" y="1015"/>
                    <a:pt x="193" y="955"/>
                    <a:pt x="186" y="896"/>
                  </a:cubicBezTo>
                  <a:cubicBezTo>
                    <a:pt x="180" y="835"/>
                    <a:pt x="173" y="776"/>
                    <a:pt x="166" y="716"/>
                  </a:cubicBezTo>
                  <a:cubicBezTo>
                    <a:pt x="150" y="596"/>
                    <a:pt x="135" y="477"/>
                    <a:pt x="115" y="358"/>
                  </a:cubicBezTo>
                  <a:cubicBezTo>
                    <a:pt x="96" y="238"/>
                    <a:pt x="76" y="119"/>
                    <a:pt x="49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3"/>
            <p:cNvSpPr/>
            <p:nvPr/>
          </p:nvSpPr>
          <p:spPr>
            <a:xfrm>
              <a:off x="3663317" y="3189227"/>
              <a:ext cx="173609" cy="349242"/>
            </a:xfrm>
            <a:custGeom>
              <a:rect b="b" l="l" r="r" t="t"/>
              <a:pathLst>
                <a:path extrusionOk="0" h="5691" w="2829">
                  <a:moveTo>
                    <a:pt x="2031" y="0"/>
                  </a:moveTo>
                  <a:cubicBezTo>
                    <a:pt x="1777" y="231"/>
                    <a:pt x="1550" y="490"/>
                    <a:pt x="1350" y="769"/>
                  </a:cubicBezTo>
                  <a:lnTo>
                    <a:pt x="1303" y="648"/>
                  </a:lnTo>
                  <a:cubicBezTo>
                    <a:pt x="1176" y="994"/>
                    <a:pt x="976" y="1308"/>
                    <a:pt x="795" y="1629"/>
                  </a:cubicBezTo>
                  <a:cubicBezTo>
                    <a:pt x="486" y="2176"/>
                    <a:pt x="221" y="2758"/>
                    <a:pt x="110" y="3377"/>
                  </a:cubicBezTo>
                  <a:cubicBezTo>
                    <a:pt x="0" y="3996"/>
                    <a:pt x="54" y="4658"/>
                    <a:pt x="350" y="5213"/>
                  </a:cubicBezTo>
                  <a:cubicBezTo>
                    <a:pt x="404" y="5312"/>
                    <a:pt x="517" y="5414"/>
                    <a:pt x="613" y="5414"/>
                  </a:cubicBezTo>
                  <a:cubicBezTo>
                    <a:pt x="647" y="5414"/>
                    <a:pt x="680" y="5400"/>
                    <a:pt x="706" y="5369"/>
                  </a:cubicBezTo>
                  <a:cubicBezTo>
                    <a:pt x="737" y="5332"/>
                    <a:pt x="744" y="5281"/>
                    <a:pt x="749" y="5232"/>
                  </a:cubicBezTo>
                  <a:cubicBezTo>
                    <a:pt x="754" y="5179"/>
                    <a:pt x="756" y="5125"/>
                    <a:pt x="760" y="5071"/>
                  </a:cubicBezTo>
                  <a:cubicBezTo>
                    <a:pt x="825" y="5193"/>
                    <a:pt x="901" y="5308"/>
                    <a:pt x="988" y="5417"/>
                  </a:cubicBezTo>
                  <a:cubicBezTo>
                    <a:pt x="1100" y="5558"/>
                    <a:pt x="1275" y="5690"/>
                    <a:pt x="1441" y="5690"/>
                  </a:cubicBezTo>
                  <a:cubicBezTo>
                    <a:pt x="1491" y="5690"/>
                    <a:pt x="1541" y="5678"/>
                    <a:pt x="1588" y="5650"/>
                  </a:cubicBezTo>
                  <a:cubicBezTo>
                    <a:pt x="1710" y="5578"/>
                    <a:pt x="1759" y="5421"/>
                    <a:pt x="1749" y="5278"/>
                  </a:cubicBezTo>
                  <a:cubicBezTo>
                    <a:pt x="1740" y="5137"/>
                    <a:pt x="1684" y="5003"/>
                    <a:pt x="1642" y="4867"/>
                  </a:cubicBezTo>
                  <a:cubicBezTo>
                    <a:pt x="1513" y="4449"/>
                    <a:pt x="1545" y="3944"/>
                    <a:pt x="1686" y="3530"/>
                  </a:cubicBezTo>
                  <a:cubicBezTo>
                    <a:pt x="1798" y="3682"/>
                    <a:pt x="1888" y="3851"/>
                    <a:pt x="1952" y="4029"/>
                  </a:cubicBezTo>
                  <a:cubicBezTo>
                    <a:pt x="2045" y="4292"/>
                    <a:pt x="2109" y="4610"/>
                    <a:pt x="2360" y="4734"/>
                  </a:cubicBezTo>
                  <a:cubicBezTo>
                    <a:pt x="2390" y="4750"/>
                    <a:pt x="2425" y="4761"/>
                    <a:pt x="2459" y="4761"/>
                  </a:cubicBezTo>
                  <a:cubicBezTo>
                    <a:pt x="2475" y="4761"/>
                    <a:pt x="2492" y="4758"/>
                    <a:pt x="2507" y="4752"/>
                  </a:cubicBezTo>
                  <a:cubicBezTo>
                    <a:pt x="2541" y="4738"/>
                    <a:pt x="2566" y="4708"/>
                    <a:pt x="2588" y="4678"/>
                  </a:cubicBezTo>
                  <a:cubicBezTo>
                    <a:pt x="2807" y="4383"/>
                    <a:pt x="2828" y="3983"/>
                    <a:pt x="2767" y="3621"/>
                  </a:cubicBezTo>
                  <a:cubicBezTo>
                    <a:pt x="2706" y="3259"/>
                    <a:pt x="2573" y="2912"/>
                    <a:pt x="2510" y="2550"/>
                  </a:cubicBezTo>
                  <a:cubicBezTo>
                    <a:pt x="2461" y="2262"/>
                    <a:pt x="2457" y="1966"/>
                    <a:pt x="2499" y="1677"/>
                  </a:cubicBezTo>
                  <a:lnTo>
                    <a:pt x="2031" y="0"/>
                  </a:ln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5325816" y="3189227"/>
              <a:ext cx="173609" cy="349242"/>
            </a:xfrm>
            <a:custGeom>
              <a:rect b="b" l="l" r="r" t="t"/>
              <a:pathLst>
                <a:path extrusionOk="0" h="5691" w="2829">
                  <a:moveTo>
                    <a:pt x="798" y="0"/>
                  </a:moveTo>
                  <a:lnTo>
                    <a:pt x="330" y="1677"/>
                  </a:lnTo>
                  <a:cubicBezTo>
                    <a:pt x="372" y="1966"/>
                    <a:pt x="368" y="2262"/>
                    <a:pt x="320" y="2550"/>
                  </a:cubicBezTo>
                  <a:cubicBezTo>
                    <a:pt x="257" y="2912"/>
                    <a:pt x="123" y="3259"/>
                    <a:pt x="62" y="3621"/>
                  </a:cubicBezTo>
                  <a:cubicBezTo>
                    <a:pt x="1" y="3983"/>
                    <a:pt x="22" y="4383"/>
                    <a:pt x="241" y="4678"/>
                  </a:cubicBezTo>
                  <a:cubicBezTo>
                    <a:pt x="263" y="4708"/>
                    <a:pt x="288" y="4738"/>
                    <a:pt x="322" y="4752"/>
                  </a:cubicBezTo>
                  <a:cubicBezTo>
                    <a:pt x="338" y="4758"/>
                    <a:pt x="354" y="4761"/>
                    <a:pt x="371" y="4761"/>
                  </a:cubicBezTo>
                  <a:cubicBezTo>
                    <a:pt x="405" y="4761"/>
                    <a:pt x="439" y="4750"/>
                    <a:pt x="470" y="4734"/>
                  </a:cubicBezTo>
                  <a:cubicBezTo>
                    <a:pt x="720" y="4610"/>
                    <a:pt x="784" y="4292"/>
                    <a:pt x="877" y="4029"/>
                  </a:cubicBezTo>
                  <a:cubicBezTo>
                    <a:pt x="941" y="3851"/>
                    <a:pt x="1031" y="3682"/>
                    <a:pt x="1143" y="3530"/>
                  </a:cubicBezTo>
                  <a:cubicBezTo>
                    <a:pt x="1284" y="3944"/>
                    <a:pt x="1316" y="4449"/>
                    <a:pt x="1187" y="4867"/>
                  </a:cubicBezTo>
                  <a:cubicBezTo>
                    <a:pt x="1146" y="5003"/>
                    <a:pt x="1090" y="5137"/>
                    <a:pt x="1080" y="5278"/>
                  </a:cubicBezTo>
                  <a:cubicBezTo>
                    <a:pt x="1070" y="5421"/>
                    <a:pt x="1119" y="5578"/>
                    <a:pt x="1242" y="5650"/>
                  </a:cubicBezTo>
                  <a:cubicBezTo>
                    <a:pt x="1289" y="5678"/>
                    <a:pt x="1338" y="5690"/>
                    <a:pt x="1389" y="5690"/>
                  </a:cubicBezTo>
                  <a:cubicBezTo>
                    <a:pt x="1555" y="5690"/>
                    <a:pt x="1729" y="5558"/>
                    <a:pt x="1841" y="5417"/>
                  </a:cubicBezTo>
                  <a:cubicBezTo>
                    <a:pt x="1929" y="5308"/>
                    <a:pt x="2005" y="5193"/>
                    <a:pt x="2069" y="5071"/>
                  </a:cubicBezTo>
                  <a:cubicBezTo>
                    <a:pt x="2073" y="5125"/>
                    <a:pt x="2075" y="5179"/>
                    <a:pt x="2081" y="5232"/>
                  </a:cubicBezTo>
                  <a:cubicBezTo>
                    <a:pt x="2085" y="5281"/>
                    <a:pt x="2092" y="5332"/>
                    <a:pt x="2123" y="5369"/>
                  </a:cubicBezTo>
                  <a:cubicBezTo>
                    <a:pt x="2150" y="5400"/>
                    <a:pt x="2182" y="5414"/>
                    <a:pt x="2216" y="5414"/>
                  </a:cubicBezTo>
                  <a:cubicBezTo>
                    <a:pt x="2312" y="5414"/>
                    <a:pt x="2426" y="5312"/>
                    <a:pt x="2479" y="5213"/>
                  </a:cubicBezTo>
                  <a:cubicBezTo>
                    <a:pt x="2776" y="4658"/>
                    <a:pt x="2829" y="3996"/>
                    <a:pt x="2719" y="3377"/>
                  </a:cubicBezTo>
                  <a:cubicBezTo>
                    <a:pt x="2608" y="2758"/>
                    <a:pt x="2343" y="2176"/>
                    <a:pt x="2034" y="1629"/>
                  </a:cubicBezTo>
                  <a:cubicBezTo>
                    <a:pt x="1853" y="1308"/>
                    <a:pt x="1654" y="994"/>
                    <a:pt x="1526" y="648"/>
                  </a:cubicBezTo>
                  <a:lnTo>
                    <a:pt x="1479" y="769"/>
                  </a:lnTo>
                  <a:cubicBezTo>
                    <a:pt x="1279" y="490"/>
                    <a:pt x="1052" y="231"/>
                    <a:pt x="798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4263611" y="1627381"/>
              <a:ext cx="493211" cy="219818"/>
            </a:xfrm>
            <a:custGeom>
              <a:rect b="b" l="l" r="r" t="t"/>
              <a:pathLst>
                <a:path extrusionOk="0" h="3582" w="8037">
                  <a:moveTo>
                    <a:pt x="4018" y="1"/>
                  </a:moveTo>
                  <a:cubicBezTo>
                    <a:pt x="864" y="1"/>
                    <a:pt x="1" y="3025"/>
                    <a:pt x="1" y="3025"/>
                  </a:cubicBezTo>
                  <a:cubicBezTo>
                    <a:pt x="1" y="3025"/>
                    <a:pt x="2112" y="3581"/>
                    <a:pt x="4492" y="3581"/>
                  </a:cubicBezTo>
                  <a:cubicBezTo>
                    <a:pt x="4666" y="3581"/>
                    <a:pt x="4841" y="3578"/>
                    <a:pt x="5016" y="3572"/>
                  </a:cubicBezTo>
                  <a:lnTo>
                    <a:pt x="5317" y="2450"/>
                  </a:lnTo>
                  <a:lnTo>
                    <a:pt x="5691" y="3530"/>
                  </a:lnTo>
                  <a:cubicBezTo>
                    <a:pt x="6500" y="3459"/>
                    <a:pt x="7305" y="3304"/>
                    <a:pt x="8036" y="3025"/>
                  </a:cubicBezTo>
                  <a:cubicBezTo>
                    <a:pt x="8036" y="3025"/>
                    <a:pt x="7172" y="1"/>
                    <a:pt x="4018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9" name="Google Shape;529;p13"/>
          <p:cNvGrpSpPr/>
          <p:nvPr/>
        </p:nvGrpSpPr>
        <p:grpSpPr>
          <a:xfrm>
            <a:off x="2349648" y="3897624"/>
            <a:ext cx="4433401" cy="721338"/>
            <a:chOff x="2364236" y="1127199"/>
            <a:chExt cx="4433401" cy="721338"/>
          </a:xfrm>
        </p:grpSpPr>
        <p:sp>
          <p:nvSpPr>
            <p:cNvPr id="530" name="Google Shape;530;p13"/>
            <p:cNvSpPr/>
            <p:nvPr/>
          </p:nvSpPr>
          <p:spPr>
            <a:xfrm>
              <a:off x="2364236" y="1127199"/>
              <a:ext cx="721338" cy="721338"/>
            </a:xfrm>
            <a:custGeom>
              <a:rect b="b" l="l" r="r" t="t"/>
              <a:pathLst>
                <a:path extrusionOk="0" h="10089" w="10089">
                  <a:moveTo>
                    <a:pt x="5045" y="0"/>
                  </a:moveTo>
                  <a:cubicBezTo>
                    <a:pt x="2259" y="0"/>
                    <a:pt x="1" y="2258"/>
                    <a:pt x="1" y="5044"/>
                  </a:cubicBezTo>
                  <a:cubicBezTo>
                    <a:pt x="1" y="7830"/>
                    <a:pt x="2259" y="10088"/>
                    <a:pt x="5045" y="10088"/>
                  </a:cubicBezTo>
                  <a:cubicBezTo>
                    <a:pt x="7830" y="10088"/>
                    <a:pt x="10089" y="7830"/>
                    <a:pt x="10089" y="5044"/>
                  </a:cubicBezTo>
                  <a:cubicBezTo>
                    <a:pt x="10089" y="2258"/>
                    <a:pt x="7830" y="0"/>
                    <a:pt x="5045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2501365" y="1127199"/>
              <a:ext cx="584206" cy="671219"/>
            </a:xfrm>
            <a:custGeom>
              <a:rect b="b" l="l" r="r" t="t"/>
              <a:pathLst>
                <a:path extrusionOk="0" h="9388" w="8171">
                  <a:moveTo>
                    <a:pt x="3127" y="0"/>
                  </a:moveTo>
                  <a:cubicBezTo>
                    <a:pt x="1945" y="0"/>
                    <a:pt x="860" y="407"/>
                    <a:pt x="1" y="1087"/>
                  </a:cubicBezTo>
                  <a:cubicBezTo>
                    <a:pt x="753" y="642"/>
                    <a:pt x="1628" y="386"/>
                    <a:pt x="2565" y="386"/>
                  </a:cubicBezTo>
                  <a:cubicBezTo>
                    <a:pt x="5351" y="386"/>
                    <a:pt x="7609" y="2644"/>
                    <a:pt x="7609" y="5430"/>
                  </a:cubicBezTo>
                  <a:cubicBezTo>
                    <a:pt x="7609" y="7035"/>
                    <a:pt x="6859" y="8464"/>
                    <a:pt x="5691" y="9387"/>
                  </a:cubicBezTo>
                  <a:cubicBezTo>
                    <a:pt x="7175" y="8509"/>
                    <a:pt x="8171" y="6894"/>
                    <a:pt x="8171" y="5044"/>
                  </a:cubicBezTo>
                  <a:cubicBezTo>
                    <a:pt x="8171" y="2258"/>
                    <a:pt x="5912" y="0"/>
                    <a:pt x="3127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2442023" y="1204986"/>
              <a:ext cx="565760" cy="565760"/>
            </a:xfrm>
            <a:custGeom>
              <a:rect b="b" l="l" r="r" t="t"/>
              <a:pathLst>
                <a:path extrusionOk="0" h="7913" w="7913">
                  <a:moveTo>
                    <a:pt x="3957" y="0"/>
                  </a:moveTo>
                  <a:cubicBezTo>
                    <a:pt x="1771" y="0"/>
                    <a:pt x="1" y="1771"/>
                    <a:pt x="1" y="3956"/>
                  </a:cubicBezTo>
                  <a:cubicBezTo>
                    <a:pt x="1" y="6141"/>
                    <a:pt x="1771" y="7913"/>
                    <a:pt x="3957" y="7913"/>
                  </a:cubicBezTo>
                  <a:cubicBezTo>
                    <a:pt x="6141" y="7913"/>
                    <a:pt x="7913" y="6141"/>
                    <a:pt x="7913" y="3956"/>
                  </a:cubicBezTo>
                  <a:cubicBezTo>
                    <a:pt x="7913" y="1771"/>
                    <a:pt x="6141" y="0"/>
                    <a:pt x="3957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HMW</a:t>
              </a:r>
              <a:endParaRPr b="1" i="0" sz="15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2496717" y="1204986"/>
              <a:ext cx="511064" cy="489257"/>
            </a:xfrm>
            <a:custGeom>
              <a:rect b="b" l="l" r="r" t="t"/>
              <a:pathLst>
                <a:path extrusionOk="0" h="6843" w="7148">
                  <a:moveTo>
                    <a:pt x="3192" y="0"/>
                  </a:moveTo>
                  <a:cubicBezTo>
                    <a:pt x="1881" y="0"/>
                    <a:pt x="721" y="638"/>
                    <a:pt x="0" y="1618"/>
                  </a:cubicBezTo>
                  <a:cubicBezTo>
                    <a:pt x="709" y="955"/>
                    <a:pt x="1659" y="548"/>
                    <a:pt x="2705" y="548"/>
                  </a:cubicBezTo>
                  <a:cubicBezTo>
                    <a:pt x="4890" y="548"/>
                    <a:pt x="6662" y="2319"/>
                    <a:pt x="6662" y="4504"/>
                  </a:cubicBezTo>
                  <a:cubicBezTo>
                    <a:pt x="6662" y="5379"/>
                    <a:pt x="6377" y="6186"/>
                    <a:pt x="5897" y="6842"/>
                  </a:cubicBezTo>
                  <a:cubicBezTo>
                    <a:pt x="6666" y="6120"/>
                    <a:pt x="7148" y="5095"/>
                    <a:pt x="7148" y="3956"/>
                  </a:cubicBezTo>
                  <a:cubicBezTo>
                    <a:pt x="7148" y="1771"/>
                    <a:pt x="5376" y="0"/>
                    <a:pt x="3192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981100" y="1127199"/>
              <a:ext cx="3816537" cy="721338"/>
            </a:xfrm>
            <a:custGeom>
              <a:rect b="b" l="l" r="r" t="t"/>
              <a:pathLst>
                <a:path extrusionOk="0" h="10089" w="53380">
                  <a:moveTo>
                    <a:pt x="224" y="0"/>
                  </a:moveTo>
                  <a:cubicBezTo>
                    <a:pt x="71" y="0"/>
                    <a:pt x="1" y="194"/>
                    <a:pt x="121" y="288"/>
                  </a:cubicBezTo>
                  <a:cubicBezTo>
                    <a:pt x="1536" y="1391"/>
                    <a:pt x="2447" y="3111"/>
                    <a:pt x="2447" y="5044"/>
                  </a:cubicBezTo>
                  <a:cubicBezTo>
                    <a:pt x="2447" y="6978"/>
                    <a:pt x="1536" y="8697"/>
                    <a:pt x="121" y="9800"/>
                  </a:cubicBezTo>
                  <a:cubicBezTo>
                    <a:pt x="1" y="9894"/>
                    <a:pt x="71" y="10088"/>
                    <a:pt x="224" y="10088"/>
                  </a:cubicBezTo>
                  <a:lnTo>
                    <a:pt x="48335" y="10088"/>
                  </a:lnTo>
                  <a:cubicBezTo>
                    <a:pt x="51121" y="10088"/>
                    <a:pt x="53379" y="7830"/>
                    <a:pt x="53379" y="5044"/>
                  </a:cubicBezTo>
                  <a:cubicBezTo>
                    <a:pt x="53379" y="2258"/>
                    <a:pt x="51121" y="0"/>
                    <a:pt x="48335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Make discussing disabilities in the workspace welcoming instead of inciting "fear"</a:t>
              </a:r>
              <a:endParaRPr b="0" i="0" sz="15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981100" y="1127199"/>
              <a:ext cx="3816537" cy="632681"/>
            </a:xfrm>
            <a:custGeom>
              <a:rect b="b" l="l" r="r" t="t"/>
              <a:pathLst>
                <a:path extrusionOk="0" h="8849" w="53380">
                  <a:moveTo>
                    <a:pt x="224" y="0"/>
                  </a:moveTo>
                  <a:cubicBezTo>
                    <a:pt x="71" y="0"/>
                    <a:pt x="1" y="194"/>
                    <a:pt x="121" y="288"/>
                  </a:cubicBezTo>
                  <a:cubicBezTo>
                    <a:pt x="226" y="370"/>
                    <a:pt x="327" y="456"/>
                    <a:pt x="426" y="544"/>
                  </a:cubicBezTo>
                  <a:lnTo>
                    <a:pt x="47798" y="544"/>
                  </a:lnTo>
                  <a:cubicBezTo>
                    <a:pt x="50583" y="544"/>
                    <a:pt x="52841" y="2802"/>
                    <a:pt x="52841" y="5588"/>
                  </a:cubicBezTo>
                  <a:cubicBezTo>
                    <a:pt x="52841" y="6832"/>
                    <a:pt x="52391" y="7969"/>
                    <a:pt x="51644" y="8849"/>
                  </a:cubicBezTo>
                  <a:cubicBezTo>
                    <a:pt x="52707" y="7924"/>
                    <a:pt x="53379" y="6564"/>
                    <a:pt x="53379" y="5044"/>
                  </a:cubicBezTo>
                  <a:cubicBezTo>
                    <a:pt x="53379" y="2258"/>
                    <a:pt x="51121" y="0"/>
                    <a:pt x="48335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0" name="Google Shape;540;p14"/>
          <p:cNvCxnSpPr/>
          <p:nvPr/>
        </p:nvCxnSpPr>
        <p:spPr>
          <a:xfrm>
            <a:off x="4884063" y="1244450"/>
            <a:ext cx="9723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41" name="Google Shape;541;p14"/>
          <p:cNvSpPr/>
          <p:nvPr/>
        </p:nvSpPr>
        <p:spPr>
          <a:xfrm>
            <a:off x="3733557" y="2301730"/>
            <a:ext cx="82947" cy="13350"/>
          </a:xfrm>
          <a:custGeom>
            <a:rect b="b" l="l" r="r" t="t"/>
            <a:pathLst>
              <a:path extrusionOk="0" fill="none" h="178" w="1106">
                <a:moveTo>
                  <a:pt x="0" y="0"/>
                </a:moveTo>
                <a:cubicBezTo>
                  <a:pt x="363" y="89"/>
                  <a:pt x="753" y="178"/>
                  <a:pt x="1106" y="51"/>
                </a:cubicBezTo>
              </a:path>
            </a:pathLst>
          </a:custGeom>
          <a:noFill/>
          <a:ln cap="rnd" cmpd="sng" w="9525">
            <a:solidFill>
              <a:srgbClr val="EA9E6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4"/>
          <p:cNvSpPr/>
          <p:nvPr/>
        </p:nvSpPr>
        <p:spPr>
          <a:xfrm>
            <a:off x="5380461" y="2311404"/>
            <a:ext cx="84072" cy="11550"/>
          </a:xfrm>
          <a:custGeom>
            <a:rect b="b" l="l" r="r" t="t"/>
            <a:pathLst>
              <a:path extrusionOk="0" fill="none" h="154" w="1121">
                <a:moveTo>
                  <a:pt x="0" y="47"/>
                </a:moveTo>
                <a:cubicBezTo>
                  <a:pt x="375" y="101"/>
                  <a:pt x="773" y="153"/>
                  <a:pt x="1121" y="1"/>
                </a:cubicBezTo>
              </a:path>
            </a:pathLst>
          </a:custGeom>
          <a:noFill/>
          <a:ln cap="rnd" cmpd="sng" w="9525">
            <a:solidFill>
              <a:srgbClr val="EA9E6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4"/>
          <p:cNvSpPr txBox="1"/>
          <p:nvPr/>
        </p:nvSpPr>
        <p:spPr>
          <a:xfrm>
            <a:off x="6678058" y="925813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Mars</a:t>
            </a:r>
            <a:endParaRPr b="1" i="0" sz="1600" u="none" cap="none" strike="noStrike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44" name="Google Shape;544;p14"/>
          <p:cNvSpPr txBox="1"/>
          <p:nvPr/>
        </p:nvSpPr>
        <p:spPr>
          <a:xfrm>
            <a:off x="5881483" y="1037599"/>
            <a:ext cx="16803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rgbClr val="FFF2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wonder</a:t>
            </a:r>
            <a:r>
              <a:rPr b="0" i="0" lang="en" sz="1050" u="none" cap="none" strike="noStrike">
                <a:solidFill>
                  <a:srgbClr val="FFF2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if she thought that everyone experienced her symptoms because her symptoms weren’t recognized by her community</a:t>
            </a:r>
            <a:endParaRPr b="0" i="0" sz="1200" u="none" cap="none" strike="noStrike">
              <a:solidFill>
                <a:srgbClr val="FFF2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5" name="Google Shape;545;p14"/>
          <p:cNvSpPr txBox="1"/>
          <p:nvPr/>
        </p:nvSpPr>
        <p:spPr>
          <a:xfrm>
            <a:off x="6019333" y="2950722"/>
            <a:ext cx="16803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rgbClr val="FFF2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 would be game changing</a:t>
            </a:r>
            <a:r>
              <a:rPr b="0" i="0" lang="en" sz="1050" u="none" cap="none" strike="noStrike">
                <a:solidFill>
                  <a:srgbClr val="FFF2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to bring her community into helping her have a better understanding of her symptoms</a:t>
            </a:r>
            <a:endParaRPr b="0" i="0" sz="1200" u="none" cap="none" strike="noStrike">
              <a:solidFill>
                <a:srgbClr val="FFF2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6" name="Google Shape;546;p14"/>
          <p:cNvSpPr txBox="1"/>
          <p:nvPr/>
        </p:nvSpPr>
        <p:spPr>
          <a:xfrm>
            <a:off x="1444376" y="925813"/>
            <a:ext cx="9969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Mercury</a:t>
            </a:r>
            <a:endParaRPr b="1" i="0" sz="1600" u="none" cap="none" strike="noStrike">
              <a:solidFill>
                <a:schemeClr val="accent5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547" name="Google Shape;547;p14"/>
          <p:cNvSpPr txBox="1"/>
          <p:nvPr/>
        </p:nvSpPr>
        <p:spPr>
          <a:xfrm>
            <a:off x="1730653" y="1037600"/>
            <a:ext cx="15876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rgbClr val="FFF2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met</a:t>
            </a:r>
            <a:r>
              <a:rPr b="0" i="0" lang="en" sz="1050" u="none" cap="none" strike="noStrike">
                <a:solidFill>
                  <a:srgbClr val="FFF2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participant 1, a Junior athlete in Beach Volleyball at Stanford with epilepsy that could have been prevented if she made lifestyle changes when she was young</a:t>
            </a:r>
            <a:endParaRPr b="0" i="0" sz="1200" u="none" cap="none" strike="noStrike">
              <a:solidFill>
                <a:srgbClr val="FFF2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48" name="Google Shape;548;p14"/>
          <p:cNvSpPr txBox="1"/>
          <p:nvPr/>
        </p:nvSpPr>
        <p:spPr>
          <a:xfrm>
            <a:off x="1644853" y="2950725"/>
            <a:ext cx="1587600" cy="4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b="1" i="0" lang="en" sz="1050" u="none" cap="none" strike="noStrike">
                <a:solidFill>
                  <a:srgbClr val="FFF2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were surprised</a:t>
            </a:r>
            <a:r>
              <a:rPr b="0" i="0" lang="en" sz="1050" u="none" cap="none" strike="noStrike">
                <a:solidFill>
                  <a:srgbClr val="FFF2CC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to realize that she thought her symptoms were normal when she was young</a:t>
            </a:r>
            <a:endParaRPr b="0" i="0" sz="1200" u="none" cap="none" strike="noStrike">
              <a:solidFill>
                <a:srgbClr val="FFF2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549" name="Google Shape;549;p14"/>
          <p:cNvCxnSpPr/>
          <p:nvPr/>
        </p:nvCxnSpPr>
        <p:spPr>
          <a:xfrm>
            <a:off x="3318250" y="1244450"/>
            <a:ext cx="9630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0" name="Google Shape;550;p14"/>
          <p:cNvCxnSpPr/>
          <p:nvPr/>
        </p:nvCxnSpPr>
        <p:spPr>
          <a:xfrm>
            <a:off x="3232450" y="3157575"/>
            <a:ext cx="9426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1" name="Google Shape;551;p14"/>
          <p:cNvCxnSpPr/>
          <p:nvPr/>
        </p:nvCxnSpPr>
        <p:spPr>
          <a:xfrm>
            <a:off x="5052125" y="3157575"/>
            <a:ext cx="967200" cy="0"/>
          </a:xfrm>
          <a:prstGeom prst="straightConnector1">
            <a:avLst/>
          </a:prstGeom>
          <a:noFill/>
          <a:ln cap="flat" cmpd="sng" w="1905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52" name="Google Shape;552;p14"/>
          <p:cNvGrpSpPr/>
          <p:nvPr/>
        </p:nvGrpSpPr>
        <p:grpSpPr>
          <a:xfrm>
            <a:off x="3610408" y="695326"/>
            <a:ext cx="1978914" cy="2809670"/>
            <a:chOff x="3522358" y="1304926"/>
            <a:chExt cx="1978914" cy="2809670"/>
          </a:xfrm>
        </p:grpSpPr>
        <p:sp>
          <p:nvSpPr>
            <p:cNvPr id="553" name="Google Shape;553;p14"/>
            <p:cNvSpPr/>
            <p:nvPr/>
          </p:nvSpPr>
          <p:spPr>
            <a:xfrm>
              <a:off x="4039252" y="3237650"/>
              <a:ext cx="1019141" cy="876946"/>
            </a:xfrm>
            <a:custGeom>
              <a:rect b="b" l="l" r="r" t="t"/>
              <a:pathLst>
                <a:path extrusionOk="0" h="11693" w="13589">
                  <a:moveTo>
                    <a:pt x="9923" y="1"/>
                  </a:moveTo>
                  <a:cubicBezTo>
                    <a:pt x="9853" y="1"/>
                    <a:pt x="9771" y="8"/>
                    <a:pt x="9667" y="19"/>
                  </a:cubicBezTo>
                  <a:cubicBezTo>
                    <a:pt x="8874" y="107"/>
                    <a:pt x="8075" y="125"/>
                    <a:pt x="7280" y="179"/>
                  </a:cubicBezTo>
                  <a:cubicBezTo>
                    <a:pt x="6475" y="235"/>
                    <a:pt x="5669" y="282"/>
                    <a:pt x="4863" y="282"/>
                  </a:cubicBezTo>
                  <a:cubicBezTo>
                    <a:pt x="4696" y="282"/>
                    <a:pt x="4529" y="280"/>
                    <a:pt x="4362" y="275"/>
                  </a:cubicBezTo>
                  <a:cubicBezTo>
                    <a:pt x="3757" y="260"/>
                    <a:pt x="3166" y="219"/>
                    <a:pt x="2577" y="84"/>
                  </a:cubicBezTo>
                  <a:cubicBezTo>
                    <a:pt x="2403" y="44"/>
                    <a:pt x="2267" y="15"/>
                    <a:pt x="2154" y="15"/>
                  </a:cubicBezTo>
                  <a:cubicBezTo>
                    <a:pt x="1948" y="15"/>
                    <a:pt x="1816" y="112"/>
                    <a:pt x="1657" y="420"/>
                  </a:cubicBezTo>
                  <a:cubicBezTo>
                    <a:pt x="1134" y="1430"/>
                    <a:pt x="794" y="2574"/>
                    <a:pt x="546" y="3680"/>
                  </a:cubicBezTo>
                  <a:cubicBezTo>
                    <a:pt x="60" y="5847"/>
                    <a:pt x="0" y="8120"/>
                    <a:pt x="213" y="10305"/>
                  </a:cubicBezTo>
                  <a:cubicBezTo>
                    <a:pt x="235" y="10533"/>
                    <a:pt x="265" y="10773"/>
                    <a:pt x="405" y="10954"/>
                  </a:cubicBezTo>
                  <a:cubicBezTo>
                    <a:pt x="589" y="11189"/>
                    <a:pt x="908" y="11261"/>
                    <a:pt x="1203" y="11313"/>
                  </a:cubicBezTo>
                  <a:cubicBezTo>
                    <a:pt x="2514" y="11541"/>
                    <a:pt x="3843" y="11669"/>
                    <a:pt x="5175" y="11692"/>
                  </a:cubicBezTo>
                  <a:cubicBezTo>
                    <a:pt x="5184" y="11693"/>
                    <a:pt x="5194" y="11693"/>
                    <a:pt x="5204" y="11693"/>
                  </a:cubicBezTo>
                  <a:cubicBezTo>
                    <a:pt x="5631" y="11693"/>
                    <a:pt x="6364" y="11547"/>
                    <a:pt x="6620" y="11174"/>
                  </a:cubicBezTo>
                  <a:cubicBezTo>
                    <a:pt x="6703" y="11054"/>
                    <a:pt x="6730" y="10906"/>
                    <a:pt x="6757" y="10762"/>
                  </a:cubicBezTo>
                  <a:cubicBezTo>
                    <a:pt x="6840" y="10301"/>
                    <a:pt x="6923" y="9838"/>
                    <a:pt x="7007" y="9375"/>
                  </a:cubicBezTo>
                  <a:cubicBezTo>
                    <a:pt x="7216" y="9930"/>
                    <a:pt x="7358" y="10509"/>
                    <a:pt x="7432" y="11097"/>
                  </a:cubicBezTo>
                  <a:cubicBezTo>
                    <a:pt x="7445" y="11210"/>
                    <a:pt x="7460" y="11332"/>
                    <a:pt x="7542" y="11412"/>
                  </a:cubicBezTo>
                  <a:cubicBezTo>
                    <a:pt x="7623" y="11493"/>
                    <a:pt x="7781" y="11523"/>
                    <a:pt x="7973" y="11523"/>
                  </a:cubicBezTo>
                  <a:cubicBezTo>
                    <a:pt x="8436" y="11523"/>
                    <a:pt x="9094" y="11352"/>
                    <a:pt x="9331" y="11321"/>
                  </a:cubicBezTo>
                  <a:cubicBezTo>
                    <a:pt x="10130" y="11218"/>
                    <a:pt x="10929" y="11115"/>
                    <a:pt x="11729" y="11013"/>
                  </a:cubicBezTo>
                  <a:cubicBezTo>
                    <a:pt x="12539" y="10910"/>
                    <a:pt x="13310" y="11046"/>
                    <a:pt x="13526" y="10021"/>
                  </a:cubicBezTo>
                  <a:cubicBezTo>
                    <a:pt x="13589" y="9723"/>
                    <a:pt x="13552" y="9413"/>
                    <a:pt x="13513" y="9111"/>
                  </a:cubicBezTo>
                  <a:cubicBezTo>
                    <a:pt x="13312" y="7566"/>
                    <a:pt x="12904" y="6062"/>
                    <a:pt x="12674" y="4527"/>
                  </a:cubicBezTo>
                  <a:cubicBezTo>
                    <a:pt x="12477" y="3219"/>
                    <a:pt x="11972" y="2018"/>
                    <a:pt x="11122" y="985"/>
                  </a:cubicBezTo>
                  <a:cubicBezTo>
                    <a:pt x="10916" y="735"/>
                    <a:pt x="10694" y="500"/>
                    <a:pt x="10457" y="279"/>
                  </a:cubicBezTo>
                  <a:cubicBezTo>
                    <a:pt x="10228" y="65"/>
                    <a:pt x="10131" y="1"/>
                    <a:pt x="9923" y="1"/>
                  </a:cubicBezTo>
                  <a:close/>
                </a:path>
              </a:pathLst>
            </a:custGeom>
            <a:solidFill>
              <a:srgbClr val="0047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14"/>
            <p:cNvSpPr/>
            <p:nvPr/>
          </p:nvSpPr>
          <p:spPr>
            <a:xfrm>
              <a:off x="4168475" y="3315349"/>
              <a:ext cx="664103" cy="91872"/>
            </a:xfrm>
            <a:custGeom>
              <a:rect b="b" l="l" r="r" t="t"/>
              <a:pathLst>
                <a:path extrusionOk="0" fill="none" h="1225" w="8855">
                  <a:moveTo>
                    <a:pt x="0" y="468"/>
                  </a:moveTo>
                  <a:cubicBezTo>
                    <a:pt x="2906" y="1225"/>
                    <a:pt x="6045" y="1059"/>
                    <a:pt x="8854" y="1"/>
                  </a:cubicBezTo>
                </a:path>
              </a:pathLst>
            </a:custGeom>
            <a:noFill/>
            <a:ln cap="rnd" cmpd="sng" w="9525">
              <a:solidFill>
                <a:srgbClr val="0033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14"/>
            <p:cNvSpPr/>
            <p:nvPr/>
          </p:nvSpPr>
          <p:spPr>
            <a:xfrm>
              <a:off x="4523071" y="3394398"/>
              <a:ext cx="38849" cy="500683"/>
            </a:xfrm>
            <a:custGeom>
              <a:rect b="b" l="l" r="r" t="t"/>
              <a:pathLst>
                <a:path extrusionOk="0" fill="none" h="6676" w="518">
                  <a:moveTo>
                    <a:pt x="1" y="0"/>
                  </a:moveTo>
                  <a:cubicBezTo>
                    <a:pt x="174" y="2226"/>
                    <a:pt x="346" y="4451"/>
                    <a:pt x="518" y="6676"/>
                  </a:cubicBezTo>
                </a:path>
              </a:pathLst>
            </a:custGeom>
            <a:noFill/>
            <a:ln cap="rnd" cmpd="sng" w="9525">
              <a:solidFill>
                <a:srgbClr val="0033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14"/>
            <p:cNvSpPr/>
            <p:nvPr/>
          </p:nvSpPr>
          <p:spPr>
            <a:xfrm>
              <a:off x="4552770" y="3390798"/>
              <a:ext cx="60223" cy="374388"/>
            </a:xfrm>
            <a:custGeom>
              <a:rect b="b" l="l" r="r" t="t"/>
              <a:pathLst>
                <a:path extrusionOk="0" fill="none" h="4992" w="803">
                  <a:moveTo>
                    <a:pt x="552" y="0"/>
                  </a:moveTo>
                  <a:cubicBezTo>
                    <a:pt x="677" y="851"/>
                    <a:pt x="803" y="1707"/>
                    <a:pt x="763" y="2566"/>
                  </a:cubicBezTo>
                  <a:cubicBezTo>
                    <a:pt x="722" y="3424"/>
                    <a:pt x="504" y="4295"/>
                    <a:pt x="0" y="4991"/>
                  </a:cubicBezTo>
                </a:path>
              </a:pathLst>
            </a:custGeom>
            <a:noFill/>
            <a:ln cap="rnd" cmpd="sng" w="9525">
              <a:solidFill>
                <a:srgbClr val="0033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14"/>
            <p:cNvSpPr/>
            <p:nvPr/>
          </p:nvSpPr>
          <p:spPr>
            <a:xfrm>
              <a:off x="4100301" y="3406098"/>
              <a:ext cx="156070" cy="231592"/>
            </a:xfrm>
            <a:custGeom>
              <a:rect b="b" l="l" r="r" t="t"/>
              <a:pathLst>
                <a:path extrusionOk="0" fill="none" h="3088" w="2081">
                  <a:moveTo>
                    <a:pt x="1" y="3087"/>
                  </a:moveTo>
                  <a:cubicBezTo>
                    <a:pt x="1011" y="2328"/>
                    <a:pt x="1757" y="1222"/>
                    <a:pt x="2081" y="1"/>
                  </a:cubicBezTo>
                </a:path>
              </a:pathLst>
            </a:custGeom>
            <a:noFill/>
            <a:ln cap="rnd" cmpd="sng" w="9525">
              <a:solidFill>
                <a:srgbClr val="0033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14"/>
            <p:cNvSpPr/>
            <p:nvPr/>
          </p:nvSpPr>
          <p:spPr>
            <a:xfrm>
              <a:off x="4765693" y="3376848"/>
              <a:ext cx="206393" cy="176769"/>
            </a:xfrm>
            <a:custGeom>
              <a:rect b="b" l="l" r="r" t="t"/>
              <a:pathLst>
                <a:path extrusionOk="0" fill="none" h="2357" w="2752">
                  <a:moveTo>
                    <a:pt x="0" y="0"/>
                  </a:moveTo>
                  <a:cubicBezTo>
                    <a:pt x="622" y="1061"/>
                    <a:pt x="1607" y="1905"/>
                    <a:pt x="2751" y="2356"/>
                  </a:cubicBezTo>
                </a:path>
              </a:pathLst>
            </a:custGeom>
            <a:noFill/>
            <a:ln cap="rnd" cmpd="sng" w="9525">
              <a:solidFill>
                <a:srgbClr val="0033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14"/>
            <p:cNvSpPr/>
            <p:nvPr/>
          </p:nvSpPr>
          <p:spPr>
            <a:xfrm>
              <a:off x="4049827" y="1424924"/>
              <a:ext cx="916994" cy="1144312"/>
            </a:xfrm>
            <a:custGeom>
              <a:rect b="b" l="l" r="r" t="t"/>
              <a:pathLst>
                <a:path extrusionOk="0" h="15258" w="12227">
                  <a:moveTo>
                    <a:pt x="8465" y="0"/>
                  </a:moveTo>
                  <a:cubicBezTo>
                    <a:pt x="8238" y="0"/>
                    <a:pt x="8040" y="140"/>
                    <a:pt x="7743" y="155"/>
                  </a:cubicBezTo>
                  <a:cubicBezTo>
                    <a:pt x="7727" y="156"/>
                    <a:pt x="7712" y="157"/>
                    <a:pt x="7696" y="157"/>
                  </a:cubicBezTo>
                  <a:cubicBezTo>
                    <a:pt x="7447" y="157"/>
                    <a:pt x="7205" y="57"/>
                    <a:pt x="6956" y="38"/>
                  </a:cubicBezTo>
                  <a:cubicBezTo>
                    <a:pt x="6847" y="29"/>
                    <a:pt x="6737" y="25"/>
                    <a:pt x="6626" y="25"/>
                  </a:cubicBezTo>
                  <a:cubicBezTo>
                    <a:pt x="5897" y="25"/>
                    <a:pt x="5138" y="205"/>
                    <a:pt x="4471" y="458"/>
                  </a:cubicBezTo>
                  <a:cubicBezTo>
                    <a:pt x="4171" y="572"/>
                    <a:pt x="3829" y="849"/>
                    <a:pt x="3517" y="888"/>
                  </a:cubicBezTo>
                  <a:cubicBezTo>
                    <a:pt x="3461" y="895"/>
                    <a:pt x="3405" y="898"/>
                    <a:pt x="3349" y="898"/>
                  </a:cubicBezTo>
                  <a:cubicBezTo>
                    <a:pt x="2904" y="898"/>
                    <a:pt x="2467" y="694"/>
                    <a:pt x="2024" y="674"/>
                  </a:cubicBezTo>
                  <a:cubicBezTo>
                    <a:pt x="2016" y="674"/>
                    <a:pt x="2008" y="674"/>
                    <a:pt x="2001" y="674"/>
                  </a:cubicBezTo>
                  <a:cubicBezTo>
                    <a:pt x="1505" y="674"/>
                    <a:pt x="1314" y="1396"/>
                    <a:pt x="1221" y="1770"/>
                  </a:cubicBezTo>
                  <a:cubicBezTo>
                    <a:pt x="1128" y="2140"/>
                    <a:pt x="1088" y="2519"/>
                    <a:pt x="1091" y="2900"/>
                  </a:cubicBezTo>
                  <a:cubicBezTo>
                    <a:pt x="1095" y="3261"/>
                    <a:pt x="1189" y="3617"/>
                    <a:pt x="1204" y="3979"/>
                  </a:cubicBezTo>
                  <a:cubicBezTo>
                    <a:pt x="1235" y="4745"/>
                    <a:pt x="1108" y="5517"/>
                    <a:pt x="826" y="6230"/>
                  </a:cubicBezTo>
                  <a:cubicBezTo>
                    <a:pt x="424" y="7245"/>
                    <a:pt x="1" y="8552"/>
                    <a:pt x="710" y="9550"/>
                  </a:cubicBezTo>
                  <a:cubicBezTo>
                    <a:pt x="1110" y="10114"/>
                    <a:pt x="1843" y="10446"/>
                    <a:pt x="2043" y="11108"/>
                  </a:cubicBezTo>
                  <a:cubicBezTo>
                    <a:pt x="2143" y="11437"/>
                    <a:pt x="2087" y="11792"/>
                    <a:pt x="2107" y="12135"/>
                  </a:cubicBezTo>
                  <a:cubicBezTo>
                    <a:pt x="2150" y="12873"/>
                    <a:pt x="2557" y="13559"/>
                    <a:pt x="3114" y="14045"/>
                  </a:cubicBezTo>
                  <a:cubicBezTo>
                    <a:pt x="3671" y="14531"/>
                    <a:pt x="4368" y="14833"/>
                    <a:pt x="5082" y="15026"/>
                  </a:cubicBezTo>
                  <a:cubicBezTo>
                    <a:pt x="5612" y="15170"/>
                    <a:pt x="6160" y="15258"/>
                    <a:pt x="6708" y="15258"/>
                  </a:cubicBezTo>
                  <a:cubicBezTo>
                    <a:pt x="6874" y="15258"/>
                    <a:pt x="7040" y="15250"/>
                    <a:pt x="7206" y="15233"/>
                  </a:cubicBezTo>
                  <a:cubicBezTo>
                    <a:pt x="7425" y="15211"/>
                    <a:pt x="7639" y="15174"/>
                    <a:pt x="7849" y="15123"/>
                  </a:cubicBezTo>
                  <a:cubicBezTo>
                    <a:pt x="8295" y="15013"/>
                    <a:pt x="8717" y="14835"/>
                    <a:pt x="9109" y="14583"/>
                  </a:cubicBezTo>
                  <a:cubicBezTo>
                    <a:pt x="9663" y="14227"/>
                    <a:pt x="10301" y="14154"/>
                    <a:pt x="10874" y="13834"/>
                  </a:cubicBezTo>
                  <a:cubicBezTo>
                    <a:pt x="11412" y="13532"/>
                    <a:pt x="11866" y="13051"/>
                    <a:pt x="12047" y="12461"/>
                  </a:cubicBezTo>
                  <a:cubicBezTo>
                    <a:pt x="12226" y="11872"/>
                    <a:pt x="12097" y="11175"/>
                    <a:pt x="11650" y="10750"/>
                  </a:cubicBezTo>
                  <a:cubicBezTo>
                    <a:pt x="11599" y="10702"/>
                    <a:pt x="11542" y="10652"/>
                    <a:pt x="11524" y="10584"/>
                  </a:cubicBezTo>
                  <a:cubicBezTo>
                    <a:pt x="11507" y="10521"/>
                    <a:pt x="11528" y="10456"/>
                    <a:pt x="11544" y="10393"/>
                  </a:cubicBezTo>
                  <a:cubicBezTo>
                    <a:pt x="11696" y="9824"/>
                    <a:pt x="11500" y="9088"/>
                    <a:pt x="11185" y="8593"/>
                  </a:cubicBezTo>
                  <a:cubicBezTo>
                    <a:pt x="10842" y="8051"/>
                    <a:pt x="10211" y="7759"/>
                    <a:pt x="10001" y="7121"/>
                  </a:cubicBezTo>
                  <a:cubicBezTo>
                    <a:pt x="9835" y="6618"/>
                    <a:pt x="9966" y="6085"/>
                    <a:pt x="10083" y="5587"/>
                  </a:cubicBezTo>
                  <a:cubicBezTo>
                    <a:pt x="10189" y="5131"/>
                    <a:pt x="10195" y="4660"/>
                    <a:pt x="10305" y="4211"/>
                  </a:cubicBezTo>
                  <a:cubicBezTo>
                    <a:pt x="10535" y="3273"/>
                    <a:pt x="10049" y="2038"/>
                    <a:pt x="9613" y="1218"/>
                  </a:cubicBezTo>
                  <a:cubicBezTo>
                    <a:pt x="9420" y="857"/>
                    <a:pt x="9182" y="374"/>
                    <a:pt x="8839" y="134"/>
                  </a:cubicBezTo>
                  <a:cubicBezTo>
                    <a:pt x="8697" y="34"/>
                    <a:pt x="8577" y="0"/>
                    <a:pt x="846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14"/>
            <p:cNvSpPr/>
            <p:nvPr/>
          </p:nvSpPr>
          <p:spPr>
            <a:xfrm>
              <a:off x="4182950" y="1511925"/>
              <a:ext cx="620679" cy="603230"/>
            </a:xfrm>
            <a:custGeom>
              <a:rect b="b" l="l" r="r" t="t"/>
              <a:pathLst>
                <a:path extrusionOk="0" h="7949" w="8276">
                  <a:moveTo>
                    <a:pt x="1608" y="0"/>
                  </a:moveTo>
                  <a:cubicBezTo>
                    <a:pt x="1676" y="186"/>
                    <a:pt x="1544" y="565"/>
                    <a:pt x="1497" y="750"/>
                  </a:cubicBezTo>
                  <a:cubicBezTo>
                    <a:pt x="1441" y="971"/>
                    <a:pt x="1372" y="1180"/>
                    <a:pt x="1275" y="1386"/>
                  </a:cubicBezTo>
                  <a:cubicBezTo>
                    <a:pt x="1106" y="1747"/>
                    <a:pt x="934" y="2210"/>
                    <a:pt x="941" y="2611"/>
                  </a:cubicBezTo>
                  <a:cubicBezTo>
                    <a:pt x="943" y="2685"/>
                    <a:pt x="949" y="2760"/>
                    <a:pt x="956" y="2833"/>
                  </a:cubicBezTo>
                  <a:cubicBezTo>
                    <a:pt x="857" y="2698"/>
                    <a:pt x="732" y="2641"/>
                    <a:pt x="607" y="2641"/>
                  </a:cubicBezTo>
                  <a:cubicBezTo>
                    <a:pt x="376" y="2641"/>
                    <a:pt x="142" y="2833"/>
                    <a:pt x="52" y="3085"/>
                  </a:cubicBezTo>
                  <a:cubicBezTo>
                    <a:pt x="1" y="3224"/>
                    <a:pt x="7" y="3378"/>
                    <a:pt x="26" y="3525"/>
                  </a:cubicBezTo>
                  <a:cubicBezTo>
                    <a:pt x="52" y="3728"/>
                    <a:pt x="105" y="3930"/>
                    <a:pt x="203" y="4108"/>
                  </a:cubicBezTo>
                  <a:cubicBezTo>
                    <a:pt x="318" y="4312"/>
                    <a:pt x="712" y="4772"/>
                    <a:pt x="1022" y="4843"/>
                  </a:cubicBezTo>
                  <a:cubicBezTo>
                    <a:pt x="1037" y="4846"/>
                    <a:pt x="1053" y="4849"/>
                    <a:pt x="1069" y="4851"/>
                  </a:cubicBezTo>
                  <a:cubicBezTo>
                    <a:pt x="1309" y="5548"/>
                    <a:pt x="1662" y="6207"/>
                    <a:pt x="2156" y="6810"/>
                  </a:cubicBezTo>
                  <a:cubicBezTo>
                    <a:pt x="2648" y="7411"/>
                    <a:pt x="3333" y="7886"/>
                    <a:pt x="4091" y="7942"/>
                  </a:cubicBezTo>
                  <a:cubicBezTo>
                    <a:pt x="4142" y="7946"/>
                    <a:pt x="4193" y="7948"/>
                    <a:pt x="4244" y="7948"/>
                  </a:cubicBezTo>
                  <a:cubicBezTo>
                    <a:pt x="4833" y="7948"/>
                    <a:pt x="5411" y="7700"/>
                    <a:pt x="5876" y="7322"/>
                  </a:cubicBezTo>
                  <a:cubicBezTo>
                    <a:pt x="6582" y="6745"/>
                    <a:pt x="6986" y="6000"/>
                    <a:pt x="7227" y="5182"/>
                  </a:cubicBezTo>
                  <a:cubicBezTo>
                    <a:pt x="7262" y="5063"/>
                    <a:pt x="7293" y="4943"/>
                    <a:pt x="7321" y="4822"/>
                  </a:cubicBezTo>
                  <a:cubicBezTo>
                    <a:pt x="7619" y="4708"/>
                    <a:pt x="7966" y="4298"/>
                    <a:pt x="8073" y="4108"/>
                  </a:cubicBezTo>
                  <a:cubicBezTo>
                    <a:pt x="8172" y="3930"/>
                    <a:pt x="8224" y="3728"/>
                    <a:pt x="8250" y="3525"/>
                  </a:cubicBezTo>
                  <a:cubicBezTo>
                    <a:pt x="8269" y="3378"/>
                    <a:pt x="8276" y="3224"/>
                    <a:pt x="8225" y="3085"/>
                  </a:cubicBezTo>
                  <a:cubicBezTo>
                    <a:pt x="8134" y="2833"/>
                    <a:pt x="7899" y="2640"/>
                    <a:pt x="7669" y="2640"/>
                  </a:cubicBezTo>
                  <a:cubicBezTo>
                    <a:pt x="7540" y="2640"/>
                    <a:pt x="7414" y="2700"/>
                    <a:pt x="7313" y="2843"/>
                  </a:cubicBezTo>
                  <a:cubicBezTo>
                    <a:pt x="7302" y="2858"/>
                    <a:pt x="7292" y="2876"/>
                    <a:pt x="7280" y="2893"/>
                  </a:cubicBezTo>
                  <a:cubicBezTo>
                    <a:pt x="7252" y="2509"/>
                    <a:pt x="7203" y="2134"/>
                    <a:pt x="6936" y="1805"/>
                  </a:cubicBezTo>
                  <a:cubicBezTo>
                    <a:pt x="6552" y="1330"/>
                    <a:pt x="5962" y="1064"/>
                    <a:pt x="5355" y="1046"/>
                  </a:cubicBezTo>
                  <a:cubicBezTo>
                    <a:pt x="5302" y="1044"/>
                    <a:pt x="5248" y="1043"/>
                    <a:pt x="5195" y="1043"/>
                  </a:cubicBezTo>
                  <a:cubicBezTo>
                    <a:pt x="4988" y="1043"/>
                    <a:pt x="4780" y="1053"/>
                    <a:pt x="4571" y="1053"/>
                  </a:cubicBezTo>
                  <a:cubicBezTo>
                    <a:pt x="4469" y="1053"/>
                    <a:pt x="4367" y="1051"/>
                    <a:pt x="4265" y="1044"/>
                  </a:cubicBezTo>
                  <a:cubicBezTo>
                    <a:pt x="3597" y="997"/>
                    <a:pt x="2936" y="842"/>
                    <a:pt x="2317" y="587"/>
                  </a:cubicBezTo>
                  <a:cubicBezTo>
                    <a:pt x="2025" y="467"/>
                    <a:pt x="1716" y="297"/>
                    <a:pt x="1608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14"/>
            <p:cNvSpPr/>
            <p:nvPr/>
          </p:nvSpPr>
          <p:spPr>
            <a:xfrm>
              <a:off x="4305275" y="2046450"/>
              <a:ext cx="388774" cy="456857"/>
            </a:xfrm>
            <a:custGeom>
              <a:rect b="b" l="l" r="r" t="t"/>
              <a:pathLst>
                <a:path extrusionOk="0" h="6073" w="5184">
                  <a:moveTo>
                    <a:pt x="816" y="1"/>
                  </a:moveTo>
                  <a:cubicBezTo>
                    <a:pt x="816" y="10"/>
                    <a:pt x="816" y="20"/>
                    <a:pt x="816" y="30"/>
                  </a:cubicBezTo>
                  <a:cubicBezTo>
                    <a:pt x="809" y="643"/>
                    <a:pt x="898" y="1283"/>
                    <a:pt x="741" y="1884"/>
                  </a:cubicBezTo>
                  <a:cubicBezTo>
                    <a:pt x="678" y="2132"/>
                    <a:pt x="558" y="2429"/>
                    <a:pt x="329" y="2564"/>
                  </a:cubicBezTo>
                  <a:cubicBezTo>
                    <a:pt x="226" y="2624"/>
                    <a:pt x="115" y="2674"/>
                    <a:pt x="1" y="2712"/>
                  </a:cubicBezTo>
                  <a:cubicBezTo>
                    <a:pt x="40" y="2815"/>
                    <a:pt x="57" y="2919"/>
                    <a:pt x="104" y="3022"/>
                  </a:cubicBezTo>
                  <a:cubicBezTo>
                    <a:pt x="160" y="3144"/>
                    <a:pt x="220" y="3264"/>
                    <a:pt x="280" y="3383"/>
                  </a:cubicBezTo>
                  <a:cubicBezTo>
                    <a:pt x="410" y="3639"/>
                    <a:pt x="544" y="3893"/>
                    <a:pt x="680" y="4146"/>
                  </a:cubicBezTo>
                  <a:cubicBezTo>
                    <a:pt x="712" y="4206"/>
                    <a:pt x="745" y="4266"/>
                    <a:pt x="779" y="4326"/>
                  </a:cubicBezTo>
                  <a:cubicBezTo>
                    <a:pt x="1108" y="4909"/>
                    <a:pt x="1550" y="5406"/>
                    <a:pt x="2034" y="5868"/>
                  </a:cubicBezTo>
                  <a:cubicBezTo>
                    <a:pt x="2056" y="5888"/>
                    <a:pt x="2078" y="5909"/>
                    <a:pt x="2101" y="5930"/>
                  </a:cubicBezTo>
                  <a:cubicBezTo>
                    <a:pt x="2163" y="5989"/>
                    <a:pt x="2230" y="6048"/>
                    <a:pt x="2313" y="6067"/>
                  </a:cubicBezTo>
                  <a:cubicBezTo>
                    <a:pt x="2331" y="6071"/>
                    <a:pt x="2349" y="6072"/>
                    <a:pt x="2367" y="6072"/>
                  </a:cubicBezTo>
                  <a:cubicBezTo>
                    <a:pt x="2498" y="6072"/>
                    <a:pt x="2620" y="5972"/>
                    <a:pt x="2717" y="5877"/>
                  </a:cubicBezTo>
                  <a:cubicBezTo>
                    <a:pt x="3692" y="4924"/>
                    <a:pt x="4443" y="3771"/>
                    <a:pt x="5184" y="2627"/>
                  </a:cubicBezTo>
                  <a:cubicBezTo>
                    <a:pt x="4713" y="2377"/>
                    <a:pt x="4537" y="1798"/>
                    <a:pt x="4408" y="1295"/>
                  </a:cubicBezTo>
                  <a:cubicBezTo>
                    <a:pt x="4318" y="942"/>
                    <a:pt x="4259" y="576"/>
                    <a:pt x="4222" y="212"/>
                  </a:cubicBezTo>
                  <a:cubicBezTo>
                    <a:pt x="3762" y="580"/>
                    <a:pt x="3193" y="820"/>
                    <a:pt x="2614" y="820"/>
                  </a:cubicBezTo>
                  <a:cubicBezTo>
                    <a:pt x="2563" y="820"/>
                    <a:pt x="2512" y="818"/>
                    <a:pt x="2460" y="815"/>
                  </a:cubicBezTo>
                  <a:cubicBezTo>
                    <a:pt x="1841" y="769"/>
                    <a:pt x="1273" y="445"/>
                    <a:pt x="816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14"/>
            <p:cNvSpPr/>
            <p:nvPr/>
          </p:nvSpPr>
          <p:spPr>
            <a:xfrm>
              <a:off x="3754855" y="2240763"/>
              <a:ext cx="1515249" cy="1074414"/>
            </a:xfrm>
            <a:custGeom>
              <a:rect b="b" l="l" r="r" t="t"/>
              <a:pathLst>
                <a:path extrusionOk="0" h="14326" w="20204">
                  <a:moveTo>
                    <a:pt x="12546" y="0"/>
                  </a:moveTo>
                  <a:cubicBezTo>
                    <a:pt x="11798" y="1156"/>
                    <a:pt x="11041" y="2323"/>
                    <a:pt x="10056" y="3286"/>
                  </a:cubicBezTo>
                  <a:cubicBezTo>
                    <a:pt x="9959" y="3381"/>
                    <a:pt x="9837" y="3481"/>
                    <a:pt x="9706" y="3481"/>
                  </a:cubicBezTo>
                  <a:cubicBezTo>
                    <a:pt x="9688" y="3481"/>
                    <a:pt x="9670" y="3480"/>
                    <a:pt x="9652" y="3476"/>
                  </a:cubicBezTo>
                  <a:cubicBezTo>
                    <a:pt x="9569" y="3457"/>
                    <a:pt x="9502" y="3398"/>
                    <a:pt x="9440" y="3339"/>
                  </a:cubicBezTo>
                  <a:cubicBezTo>
                    <a:pt x="9417" y="3318"/>
                    <a:pt x="9395" y="3297"/>
                    <a:pt x="9373" y="3277"/>
                  </a:cubicBezTo>
                  <a:cubicBezTo>
                    <a:pt x="8889" y="2815"/>
                    <a:pt x="8447" y="2318"/>
                    <a:pt x="8118" y="1735"/>
                  </a:cubicBezTo>
                  <a:cubicBezTo>
                    <a:pt x="8084" y="1675"/>
                    <a:pt x="8051" y="1615"/>
                    <a:pt x="8019" y="1555"/>
                  </a:cubicBezTo>
                  <a:cubicBezTo>
                    <a:pt x="7883" y="1302"/>
                    <a:pt x="7749" y="1048"/>
                    <a:pt x="7619" y="792"/>
                  </a:cubicBezTo>
                  <a:cubicBezTo>
                    <a:pt x="7559" y="673"/>
                    <a:pt x="7499" y="553"/>
                    <a:pt x="7443" y="431"/>
                  </a:cubicBezTo>
                  <a:cubicBezTo>
                    <a:pt x="7395" y="328"/>
                    <a:pt x="7379" y="223"/>
                    <a:pt x="7339" y="119"/>
                  </a:cubicBezTo>
                  <a:cubicBezTo>
                    <a:pt x="7088" y="190"/>
                    <a:pt x="6828" y="230"/>
                    <a:pt x="6567" y="241"/>
                  </a:cubicBezTo>
                  <a:cubicBezTo>
                    <a:pt x="6562" y="241"/>
                    <a:pt x="6557" y="241"/>
                    <a:pt x="6551" y="241"/>
                  </a:cubicBezTo>
                  <a:cubicBezTo>
                    <a:pt x="6450" y="241"/>
                    <a:pt x="6269" y="206"/>
                    <a:pt x="6127" y="206"/>
                  </a:cubicBezTo>
                  <a:cubicBezTo>
                    <a:pt x="6068" y="206"/>
                    <a:pt x="6016" y="212"/>
                    <a:pt x="5979" y="228"/>
                  </a:cubicBezTo>
                  <a:cubicBezTo>
                    <a:pt x="5844" y="203"/>
                    <a:pt x="5709" y="190"/>
                    <a:pt x="5572" y="190"/>
                  </a:cubicBezTo>
                  <a:cubicBezTo>
                    <a:pt x="5463" y="190"/>
                    <a:pt x="5353" y="199"/>
                    <a:pt x="5243" y="215"/>
                  </a:cubicBezTo>
                  <a:cubicBezTo>
                    <a:pt x="4873" y="272"/>
                    <a:pt x="4535" y="451"/>
                    <a:pt x="4210" y="637"/>
                  </a:cubicBezTo>
                  <a:cubicBezTo>
                    <a:pt x="3267" y="1179"/>
                    <a:pt x="2408" y="1930"/>
                    <a:pt x="1583" y="2646"/>
                  </a:cubicBezTo>
                  <a:cubicBezTo>
                    <a:pt x="1270" y="2918"/>
                    <a:pt x="962" y="3199"/>
                    <a:pt x="660" y="3484"/>
                  </a:cubicBezTo>
                  <a:cubicBezTo>
                    <a:pt x="505" y="3631"/>
                    <a:pt x="351" y="3779"/>
                    <a:pt x="200" y="3930"/>
                  </a:cubicBezTo>
                  <a:cubicBezTo>
                    <a:pt x="46" y="4082"/>
                    <a:pt x="0" y="4166"/>
                    <a:pt x="141" y="4360"/>
                  </a:cubicBezTo>
                  <a:cubicBezTo>
                    <a:pt x="625" y="5025"/>
                    <a:pt x="1119" y="5717"/>
                    <a:pt x="1676" y="6325"/>
                  </a:cubicBezTo>
                  <a:cubicBezTo>
                    <a:pt x="1821" y="6483"/>
                    <a:pt x="1979" y="6635"/>
                    <a:pt x="2176" y="6720"/>
                  </a:cubicBezTo>
                  <a:cubicBezTo>
                    <a:pt x="2200" y="6730"/>
                    <a:pt x="2226" y="6740"/>
                    <a:pt x="2252" y="6740"/>
                  </a:cubicBezTo>
                  <a:cubicBezTo>
                    <a:pt x="2259" y="6740"/>
                    <a:pt x="2267" y="6739"/>
                    <a:pt x="2274" y="6738"/>
                  </a:cubicBezTo>
                  <a:cubicBezTo>
                    <a:pt x="2305" y="6731"/>
                    <a:pt x="2329" y="6710"/>
                    <a:pt x="2353" y="6690"/>
                  </a:cubicBezTo>
                  <a:cubicBezTo>
                    <a:pt x="2846" y="6249"/>
                    <a:pt x="3409" y="5889"/>
                    <a:pt x="3932" y="5485"/>
                  </a:cubicBezTo>
                  <a:cubicBezTo>
                    <a:pt x="4019" y="5421"/>
                    <a:pt x="4106" y="5356"/>
                    <a:pt x="4193" y="5291"/>
                  </a:cubicBezTo>
                  <a:lnTo>
                    <a:pt x="4193" y="5291"/>
                  </a:lnTo>
                  <a:cubicBezTo>
                    <a:pt x="3931" y="5999"/>
                    <a:pt x="3737" y="6696"/>
                    <a:pt x="3847" y="7544"/>
                  </a:cubicBezTo>
                  <a:cubicBezTo>
                    <a:pt x="3946" y="8303"/>
                    <a:pt x="4190" y="9119"/>
                    <a:pt x="4472" y="9830"/>
                  </a:cubicBezTo>
                  <a:cubicBezTo>
                    <a:pt x="4851" y="10788"/>
                    <a:pt x="5003" y="11816"/>
                    <a:pt x="5360" y="12780"/>
                  </a:cubicBezTo>
                  <a:cubicBezTo>
                    <a:pt x="5660" y="13593"/>
                    <a:pt x="6030" y="13881"/>
                    <a:pt x="6855" y="14068"/>
                  </a:cubicBezTo>
                  <a:cubicBezTo>
                    <a:pt x="7662" y="14252"/>
                    <a:pt x="8482" y="14325"/>
                    <a:pt x="9305" y="14325"/>
                  </a:cubicBezTo>
                  <a:cubicBezTo>
                    <a:pt x="10598" y="14325"/>
                    <a:pt x="11897" y="14144"/>
                    <a:pt x="13162" y="13920"/>
                  </a:cubicBezTo>
                  <a:cubicBezTo>
                    <a:pt x="13888" y="13793"/>
                    <a:pt x="14142" y="13753"/>
                    <a:pt x="14346" y="13023"/>
                  </a:cubicBezTo>
                  <a:cubicBezTo>
                    <a:pt x="14518" y="12406"/>
                    <a:pt x="14597" y="11768"/>
                    <a:pt x="14674" y="11133"/>
                  </a:cubicBezTo>
                  <a:cubicBezTo>
                    <a:pt x="14698" y="10938"/>
                    <a:pt x="14731" y="10749"/>
                    <a:pt x="14771" y="10563"/>
                  </a:cubicBezTo>
                  <a:cubicBezTo>
                    <a:pt x="14885" y="10036"/>
                    <a:pt x="15058" y="9534"/>
                    <a:pt x="15241" y="9013"/>
                  </a:cubicBezTo>
                  <a:cubicBezTo>
                    <a:pt x="15475" y="8341"/>
                    <a:pt x="15690" y="7625"/>
                    <a:pt x="15723" y="6909"/>
                  </a:cubicBezTo>
                  <a:cubicBezTo>
                    <a:pt x="15753" y="6277"/>
                    <a:pt x="15479" y="5617"/>
                    <a:pt x="15312" y="5003"/>
                  </a:cubicBezTo>
                  <a:cubicBezTo>
                    <a:pt x="15294" y="4938"/>
                    <a:pt x="15277" y="4872"/>
                    <a:pt x="15258" y="4806"/>
                  </a:cubicBezTo>
                  <a:lnTo>
                    <a:pt x="15258" y="4806"/>
                  </a:lnTo>
                  <a:cubicBezTo>
                    <a:pt x="15580" y="5095"/>
                    <a:pt x="15925" y="5361"/>
                    <a:pt x="16271" y="5616"/>
                  </a:cubicBezTo>
                  <a:cubicBezTo>
                    <a:pt x="16794" y="6021"/>
                    <a:pt x="17358" y="6381"/>
                    <a:pt x="17852" y="6821"/>
                  </a:cubicBezTo>
                  <a:cubicBezTo>
                    <a:pt x="17874" y="6841"/>
                    <a:pt x="17899" y="6862"/>
                    <a:pt x="17929" y="6869"/>
                  </a:cubicBezTo>
                  <a:cubicBezTo>
                    <a:pt x="17936" y="6871"/>
                    <a:pt x="17943" y="6872"/>
                    <a:pt x="17950" y="6872"/>
                  </a:cubicBezTo>
                  <a:cubicBezTo>
                    <a:pt x="17977" y="6872"/>
                    <a:pt x="18003" y="6862"/>
                    <a:pt x="18028" y="6851"/>
                  </a:cubicBezTo>
                  <a:cubicBezTo>
                    <a:pt x="18224" y="6767"/>
                    <a:pt x="18383" y="6614"/>
                    <a:pt x="18528" y="6456"/>
                  </a:cubicBezTo>
                  <a:cubicBezTo>
                    <a:pt x="19085" y="5848"/>
                    <a:pt x="19579" y="5157"/>
                    <a:pt x="20063" y="4491"/>
                  </a:cubicBezTo>
                  <a:cubicBezTo>
                    <a:pt x="20204" y="4298"/>
                    <a:pt x="20158" y="4214"/>
                    <a:pt x="20004" y="4061"/>
                  </a:cubicBezTo>
                  <a:cubicBezTo>
                    <a:pt x="19852" y="3911"/>
                    <a:pt x="19699" y="3763"/>
                    <a:pt x="19545" y="3616"/>
                  </a:cubicBezTo>
                  <a:cubicBezTo>
                    <a:pt x="19242" y="3330"/>
                    <a:pt x="18934" y="3050"/>
                    <a:pt x="18620" y="2777"/>
                  </a:cubicBezTo>
                  <a:cubicBezTo>
                    <a:pt x="17797" y="2062"/>
                    <a:pt x="16937" y="1311"/>
                    <a:pt x="15993" y="768"/>
                  </a:cubicBezTo>
                  <a:cubicBezTo>
                    <a:pt x="15670" y="582"/>
                    <a:pt x="15331" y="404"/>
                    <a:pt x="14961" y="347"/>
                  </a:cubicBezTo>
                  <a:cubicBezTo>
                    <a:pt x="14849" y="330"/>
                    <a:pt x="14738" y="321"/>
                    <a:pt x="14627" y="321"/>
                  </a:cubicBezTo>
                  <a:cubicBezTo>
                    <a:pt x="14430" y="321"/>
                    <a:pt x="14236" y="348"/>
                    <a:pt x="14040" y="400"/>
                  </a:cubicBezTo>
                  <a:cubicBezTo>
                    <a:pt x="14030" y="404"/>
                    <a:pt x="14018" y="408"/>
                    <a:pt x="14011" y="416"/>
                  </a:cubicBezTo>
                  <a:cubicBezTo>
                    <a:pt x="13695" y="375"/>
                    <a:pt x="13385" y="349"/>
                    <a:pt x="13079" y="251"/>
                  </a:cubicBezTo>
                  <a:cubicBezTo>
                    <a:pt x="13034" y="237"/>
                    <a:pt x="12501" y="74"/>
                    <a:pt x="12546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14"/>
            <p:cNvSpPr/>
            <p:nvPr/>
          </p:nvSpPr>
          <p:spPr>
            <a:xfrm>
              <a:off x="4496746" y="1757470"/>
              <a:ext cx="37124" cy="107321"/>
            </a:xfrm>
            <a:custGeom>
              <a:rect b="b" l="l" r="r" t="t"/>
              <a:pathLst>
                <a:path extrusionOk="0" fill="none" h="1431" w="495">
                  <a:moveTo>
                    <a:pt x="0" y="1431"/>
                  </a:moveTo>
                  <a:cubicBezTo>
                    <a:pt x="128" y="1361"/>
                    <a:pt x="253" y="1288"/>
                    <a:pt x="377" y="1211"/>
                  </a:cubicBezTo>
                  <a:cubicBezTo>
                    <a:pt x="431" y="1177"/>
                    <a:pt x="494" y="1120"/>
                    <a:pt x="470" y="1061"/>
                  </a:cubicBezTo>
                  <a:cubicBezTo>
                    <a:pt x="463" y="1042"/>
                    <a:pt x="448" y="1028"/>
                    <a:pt x="434" y="1014"/>
                  </a:cubicBezTo>
                  <a:cubicBezTo>
                    <a:pt x="176" y="752"/>
                    <a:pt x="52" y="364"/>
                    <a:pt x="112" y="1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14"/>
            <p:cNvSpPr/>
            <p:nvPr/>
          </p:nvSpPr>
          <p:spPr>
            <a:xfrm>
              <a:off x="4427222" y="1914593"/>
              <a:ext cx="151570" cy="47023"/>
            </a:xfrm>
            <a:custGeom>
              <a:rect b="b" l="l" r="r" t="t"/>
              <a:pathLst>
                <a:path extrusionOk="0" fill="none" h="627" w="2021">
                  <a:moveTo>
                    <a:pt x="1" y="144"/>
                  </a:moveTo>
                  <a:cubicBezTo>
                    <a:pt x="250" y="451"/>
                    <a:pt x="654" y="626"/>
                    <a:pt x="1048" y="598"/>
                  </a:cubicBezTo>
                  <a:cubicBezTo>
                    <a:pt x="1442" y="570"/>
                    <a:pt x="1818" y="339"/>
                    <a:pt x="2020" y="0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14"/>
            <p:cNvSpPr/>
            <p:nvPr/>
          </p:nvSpPr>
          <p:spPr>
            <a:xfrm>
              <a:off x="4225700" y="1752670"/>
              <a:ext cx="17399" cy="66748"/>
            </a:xfrm>
            <a:custGeom>
              <a:rect b="b" l="l" r="r" t="t"/>
              <a:pathLst>
                <a:path extrusionOk="0" fill="none" h="890" w="232">
                  <a:moveTo>
                    <a:pt x="0" y="0"/>
                  </a:moveTo>
                  <a:cubicBezTo>
                    <a:pt x="170" y="259"/>
                    <a:pt x="232" y="588"/>
                    <a:pt x="164" y="890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14"/>
            <p:cNvSpPr/>
            <p:nvPr/>
          </p:nvSpPr>
          <p:spPr>
            <a:xfrm>
              <a:off x="4207025" y="1769170"/>
              <a:ext cx="31424" cy="20474"/>
            </a:xfrm>
            <a:custGeom>
              <a:rect b="b" l="l" r="r" t="t"/>
              <a:pathLst>
                <a:path extrusionOk="0" fill="none" h="273" w="419">
                  <a:moveTo>
                    <a:pt x="419" y="273"/>
                  </a:moveTo>
                  <a:cubicBezTo>
                    <a:pt x="391" y="215"/>
                    <a:pt x="362" y="157"/>
                    <a:pt x="320" y="108"/>
                  </a:cubicBezTo>
                  <a:cubicBezTo>
                    <a:pt x="279" y="59"/>
                    <a:pt x="223" y="18"/>
                    <a:pt x="160" y="9"/>
                  </a:cubicBezTo>
                  <a:cubicBezTo>
                    <a:pt x="103" y="0"/>
                    <a:pt x="44" y="16"/>
                    <a:pt x="0" y="52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14"/>
            <p:cNvSpPr/>
            <p:nvPr/>
          </p:nvSpPr>
          <p:spPr>
            <a:xfrm>
              <a:off x="4746493" y="1752670"/>
              <a:ext cx="17399" cy="66748"/>
            </a:xfrm>
            <a:custGeom>
              <a:rect b="b" l="l" r="r" t="t"/>
              <a:pathLst>
                <a:path extrusionOk="0" fill="none" h="890" w="232">
                  <a:moveTo>
                    <a:pt x="232" y="0"/>
                  </a:moveTo>
                  <a:cubicBezTo>
                    <a:pt x="61" y="259"/>
                    <a:pt x="0" y="588"/>
                    <a:pt x="67" y="890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14"/>
            <p:cNvSpPr/>
            <p:nvPr/>
          </p:nvSpPr>
          <p:spPr>
            <a:xfrm>
              <a:off x="4751068" y="1769170"/>
              <a:ext cx="31499" cy="20474"/>
            </a:xfrm>
            <a:custGeom>
              <a:rect b="b" l="l" r="r" t="t"/>
              <a:pathLst>
                <a:path extrusionOk="0" fill="none" h="273" w="420">
                  <a:moveTo>
                    <a:pt x="0" y="273"/>
                  </a:moveTo>
                  <a:cubicBezTo>
                    <a:pt x="29" y="215"/>
                    <a:pt x="58" y="157"/>
                    <a:pt x="100" y="108"/>
                  </a:cubicBezTo>
                  <a:cubicBezTo>
                    <a:pt x="141" y="59"/>
                    <a:pt x="196" y="18"/>
                    <a:pt x="260" y="9"/>
                  </a:cubicBezTo>
                  <a:cubicBezTo>
                    <a:pt x="315" y="0"/>
                    <a:pt x="376" y="16"/>
                    <a:pt x="419" y="52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14"/>
            <p:cNvSpPr/>
            <p:nvPr/>
          </p:nvSpPr>
          <p:spPr>
            <a:xfrm>
              <a:off x="4342323" y="1656071"/>
              <a:ext cx="81597" cy="24974"/>
            </a:xfrm>
            <a:custGeom>
              <a:rect b="b" l="l" r="r" t="t"/>
              <a:pathLst>
                <a:path extrusionOk="0" fill="none" h="333" w="1088">
                  <a:moveTo>
                    <a:pt x="0" y="333"/>
                  </a:moveTo>
                  <a:cubicBezTo>
                    <a:pt x="43" y="229"/>
                    <a:pt x="141" y="150"/>
                    <a:pt x="252" y="106"/>
                  </a:cubicBezTo>
                  <a:cubicBezTo>
                    <a:pt x="519" y="0"/>
                    <a:pt x="897" y="39"/>
                    <a:pt x="1087" y="254"/>
                  </a:cubicBezTo>
                </a:path>
              </a:pathLst>
            </a:custGeom>
            <a:noFill/>
            <a:ln cap="rnd" cmpd="sng" w="9525">
              <a:solidFill>
                <a:srgbClr val="3F2D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14"/>
            <p:cNvSpPr/>
            <p:nvPr/>
          </p:nvSpPr>
          <p:spPr>
            <a:xfrm>
              <a:off x="4359573" y="1714195"/>
              <a:ext cx="46798" cy="59173"/>
            </a:xfrm>
            <a:custGeom>
              <a:rect b="b" l="l" r="r" t="t"/>
              <a:pathLst>
                <a:path extrusionOk="0" h="789" w="624">
                  <a:moveTo>
                    <a:pt x="317" y="0"/>
                  </a:moveTo>
                  <a:cubicBezTo>
                    <a:pt x="291" y="0"/>
                    <a:pt x="265" y="5"/>
                    <a:pt x="239" y="15"/>
                  </a:cubicBezTo>
                  <a:cubicBezTo>
                    <a:pt x="12" y="102"/>
                    <a:pt x="1" y="330"/>
                    <a:pt x="49" y="520"/>
                  </a:cubicBezTo>
                  <a:cubicBezTo>
                    <a:pt x="64" y="585"/>
                    <a:pt x="89" y="648"/>
                    <a:pt x="133" y="700"/>
                  </a:cubicBezTo>
                  <a:cubicBezTo>
                    <a:pt x="177" y="751"/>
                    <a:pt x="243" y="788"/>
                    <a:pt x="314" y="788"/>
                  </a:cubicBezTo>
                  <a:cubicBezTo>
                    <a:pt x="315" y="788"/>
                    <a:pt x="317" y="788"/>
                    <a:pt x="319" y="788"/>
                  </a:cubicBezTo>
                  <a:cubicBezTo>
                    <a:pt x="433" y="786"/>
                    <a:pt x="518" y="689"/>
                    <a:pt x="560" y="592"/>
                  </a:cubicBezTo>
                  <a:cubicBezTo>
                    <a:pt x="623" y="441"/>
                    <a:pt x="616" y="259"/>
                    <a:pt x="528" y="118"/>
                  </a:cubicBezTo>
                  <a:cubicBezTo>
                    <a:pt x="485" y="49"/>
                    <a:pt x="402" y="0"/>
                    <a:pt x="317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14"/>
            <p:cNvSpPr/>
            <p:nvPr/>
          </p:nvSpPr>
          <p:spPr>
            <a:xfrm>
              <a:off x="4579995" y="1656071"/>
              <a:ext cx="81597" cy="24974"/>
            </a:xfrm>
            <a:custGeom>
              <a:rect b="b" l="l" r="r" t="t"/>
              <a:pathLst>
                <a:path extrusionOk="0" fill="none" h="333" w="1088">
                  <a:moveTo>
                    <a:pt x="1088" y="333"/>
                  </a:moveTo>
                  <a:cubicBezTo>
                    <a:pt x="1046" y="229"/>
                    <a:pt x="947" y="150"/>
                    <a:pt x="836" y="106"/>
                  </a:cubicBezTo>
                  <a:cubicBezTo>
                    <a:pt x="570" y="0"/>
                    <a:pt x="191" y="39"/>
                    <a:pt x="1" y="254"/>
                  </a:cubicBezTo>
                </a:path>
              </a:pathLst>
            </a:custGeom>
            <a:noFill/>
            <a:ln cap="rnd" cmpd="sng" w="9525">
              <a:solidFill>
                <a:srgbClr val="3F2D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14"/>
            <p:cNvSpPr/>
            <p:nvPr/>
          </p:nvSpPr>
          <p:spPr>
            <a:xfrm>
              <a:off x="4597545" y="1714195"/>
              <a:ext cx="46798" cy="59173"/>
            </a:xfrm>
            <a:custGeom>
              <a:rect b="b" l="l" r="r" t="t"/>
              <a:pathLst>
                <a:path extrusionOk="0" h="789" w="624">
                  <a:moveTo>
                    <a:pt x="307" y="0"/>
                  </a:moveTo>
                  <a:cubicBezTo>
                    <a:pt x="221" y="0"/>
                    <a:pt x="139" y="49"/>
                    <a:pt x="96" y="118"/>
                  </a:cubicBezTo>
                  <a:cubicBezTo>
                    <a:pt x="8" y="259"/>
                    <a:pt x="1" y="441"/>
                    <a:pt x="65" y="592"/>
                  </a:cubicBezTo>
                  <a:cubicBezTo>
                    <a:pt x="106" y="689"/>
                    <a:pt x="192" y="786"/>
                    <a:pt x="306" y="788"/>
                  </a:cubicBezTo>
                  <a:cubicBezTo>
                    <a:pt x="308" y="788"/>
                    <a:pt x="309" y="788"/>
                    <a:pt x="311" y="788"/>
                  </a:cubicBezTo>
                  <a:cubicBezTo>
                    <a:pt x="381" y="788"/>
                    <a:pt x="447" y="751"/>
                    <a:pt x="491" y="700"/>
                  </a:cubicBezTo>
                  <a:cubicBezTo>
                    <a:pt x="536" y="648"/>
                    <a:pt x="559" y="585"/>
                    <a:pt x="576" y="520"/>
                  </a:cubicBezTo>
                  <a:cubicBezTo>
                    <a:pt x="623" y="330"/>
                    <a:pt x="613" y="102"/>
                    <a:pt x="386" y="15"/>
                  </a:cubicBezTo>
                  <a:cubicBezTo>
                    <a:pt x="360" y="5"/>
                    <a:pt x="334" y="0"/>
                    <a:pt x="307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14"/>
            <p:cNvSpPr/>
            <p:nvPr/>
          </p:nvSpPr>
          <p:spPr>
            <a:xfrm>
              <a:off x="4759093" y="3292399"/>
              <a:ext cx="291890" cy="270816"/>
            </a:xfrm>
            <a:custGeom>
              <a:rect b="b" l="l" r="r" t="t"/>
              <a:pathLst>
                <a:path extrusionOk="0" h="3611" w="3892">
                  <a:moveTo>
                    <a:pt x="413" y="0"/>
                  </a:moveTo>
                  <a:cubicBezTo>
                    <a:pt x="385" y="0"/>
                    <a:pt x="358" y="4"/>
                    <a:pt x="332" y="15"/>
                  </a:cubicBezTo>
                  <a:cubicBezTo>
                    <a:pt x="287" y="35"/>
                    <a:pt x="247" y="88"/>
                    <a:pt x="256" y="141"/>
                  </a:cubicBezTo>
                  <a:cubicBezTo>
                    <a:pt x="261" y="177"/>
                    <a:pt x="286" y="203"/>
                    <a:pt x="312" y="225"/>
                  </a:cubicBezTo>
                  <a:cubicBezTo>
                    <a:pt x="466" y="354"/>
                    <a:pt x="666" y="395"/>
                    <a:pt x="855" y="448"/>
                  </a:cubicBezTo>
                  <a:cubicBezTo>
                    <a:pt x="1243" y="546"/>
                    <a:pt x="1575" y="741"/>
                    <a:pt x="1881" y="1005"/>
                  </a:cubicBezTo>
                  <a:cubicBezTo>
                    <a:pt x="1543" y="962"/>
                    <a:pt x="1202" y="918"/>
                    <a:pt x="861" y="918"/>
                  </a:cubicBezTo>
                  <a:cubicBezTo>
                    <a:pt x="648" y="918"/>
                    <a:pt x="436" y="935"/>
                    <a:pt x="224" y="979"/>
                  </a:cubicBezTo>
                  <a:cubicBezTo>
                    <a:pt x="150" y="994"/>
                    <a:pt x="1" y="1036"/>
                    <a:pt x="1" y="1149"/>
                  </a:cubicBezTo>
                  <a:cubicBezTo>
                    <a:pt x="2" y="1246"/>
                    <a:pt x="116" y="1243"/>
                    <a:pt x="180" y="1254"/>
                  </a:cubicBezTo>
                  <a:cubicBezTo>
                    <a:pt x="130" y="1280"/>
                    <a:pt x="114" y="1346"/>
                    <a:pt x="120" y="1400"/>
                  </a:cubicBezTo>
                  <a:cubicBezTo>
                    <a:pt x="134" y="1522"/>
                    <a:pt x="168" y="1599"/>
                    <a:pt x="273" y="1647"/>
                  </a:cubicBezTo>
                  <a:cubicBezTo>
                    <a:pt x="351" y="1682"/>
                    <a:pt x="437" y="1691"/>
                    <a:pt x="524" y="1691"/>
                  </a:cubicBezTo>
                  <a:cubicBezTo>
                    <a:pt x="581" y="1691"/>
                    <a:pt x="638" y="1688"/>
                    <a:pt x="695" y="1684"/>
                  </a:cubicBezTo>
                  <a:cubicBezTo>
                    <a:pt x="762" y="1681"/>
                    <a:pt x="829" y="1679"/>
                    <a:pt x="896" y="1679"/>
                  </a:cubicBezTo>
                  <a:cubicBezTo>
                    <a:pt x="1219" y="1679"/>
                    <a:pt x="1540" y="1718"/>
                    <a:pt x="1853" y="1794"/>
                  </a:cubicBezTo>
                  <a:cubicBezTo>
                    <a:pt x="1581" y="1821"/>
                    <a:pt x="1306" y="1897"/>
                    <a:pt x="1066" y="2057"/>
                  </a:cubicBezTo>
                  <a:cubicBezTo>
                    <a:pt x="946" y="2137"/>
                    <a:pt x="837" y="2236"/>
                    <a:pt x="745" y="2354"/>
                  </a:cubicBezTo>
                  <a:cubicBezTo>
                    <a:pt x="710" y="2400"/>
                    <a:pt x="631" y="2487"/>
                    <a:pt x="630" y="2551"/>
                  </a:cubicBezTo>
                  <a:cubicBezTo>
                    <a:pt x="630" y="2605"/>
                    <a:pt x="660" y="2629"/>
                    <a:pt x="699" y="2629"/>
                  </a:cubicBezTo>
                  <a:cubicBezTo>
                    <a:pt x="714" y="2629"/>
                    <a:pt x="731" y="2625"/>
                    <a:pt x="748" y="2618"/>
                  </a:cubicBezTo>
                  <a:cubicBezTo>
                    <a:pt x="944" y="2528"/>
                    <a:pt x="1117" y="2377"/>
                    <a:pt x="1316" y="2294"/>
                  </a:cubicBezTo>
                  <a:cubicBezTo>
                    <a:pt x="1349" y="2281"/>
                    <a:pt x="1383" y="2269"/>
                    <a:pt x="1418" y="2265"/>
                  </a:cubicBezTo>
                  <a:cubicBezTo>
                    <a:pt x="1425" y="2264"/>
                    <a:pt x="1432" y="2264"/>
                    <a:pt x="1439" y="2264"/>
                  </a:cubicBezTo>
                  <a:cubicBezTo>
                    <a:pt x="1564" y="2264"/>
                    <a:pt x="1704" y="2364"/>
                    <a:pt x="1802" y="2435"/>
                  </a:cubicBezTo>
                  <a:cubicBezTo>
                    <a:pt x="1923" y="2523"/>
                    <a:pt x="2029" y="2634"/>
                    <a:pt x="2138" y="2738"/>
                  </a:cubicBezTo>
                  <a:cubicBezTo>
                    <a:pt x="2358" y="2950"/>
                    <a:pt x="2579" y="3163"/>
                    <a:pt x="2800" y="3375"/>
                  </a:cubicBezTo>
                  <a:cubicBezTo>
                    <a:pt x="2913" y="3483"/>
                    <a:pt x="3036" y="3596"/>
                    <a:pt x="3188" y="3609"/>
                  </a:cubicBezTo>
                  <a:cubicBezTo>
                    <a:pt x="3197" y="3610"/>
                    <a:pt x="3207" y="3610"/>
                    <a:pt x="3217" y="3610"/>
                  </a:cubicBezTo>
                  <a:cubicBezTo>
                    <a:pt x="3405" y="3610"/>
                    <a:pt x="3580" y="3455"/>
                    <a:pt x="3693" y="3277"/>
                  </a:cubicBezTo>
                  <a:cubicBezTo>
                    <a:pt x="3817" y="3084"/>
                    <a:pt x="3891" y="2822"/>
                    <a:pt x="3845" y="2595"/>
                  </a:cubicBezTo>
                  <a:cubicBezTo>
                    <a:pt x="3791" y="2333"/>
                    <a:pt x="3572" y="2263"/>
                    <a:pt x="3391" y="2124"/>
                  </a:cubicBezTo>
                  <a:cubicBezTo>
                    <a:pt x="2975" y="1803"/>
                    <a:pt x="2614" y="1397"/>
                    <a:pt x="2331" y="930"/>
                  </a:cubicBezTo>
                  <a:cubicBezTo>
                    <a:pt x="2160" y="647"/>
                    <a:pt x="2000" y="325"/>
                    <a:pt x="1716" y="192"/>
                  </a:cubicBezTo>
                  <a:cubicBezTo>
                    <a:pt x="1598" y="137"/>
                    <a:pt x="1467" y="120"/>
                    <a:pt x="1337" y="104"/>
                  </a:cubicBezTo>
                  <a:cubicBezTo>
                    <a:pt x="1051" y="68"/>
                    <a:pt x="765" y="35"/>
                    <a:pt x="477" y="5"/>
                  </a:cubicBezTo>
                  <a:cubicBezTo>
                    <a:pt x="456" y="3"/>
                    <a:pt x="434" y="0"/>
                    <a:pt x="413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14"/>
            <p:cNvSpPr/>
            <p:nvPr/>
          </p:nvSpPr>
          <p:spPr>
            <a:xfrm>
              <a:off x="4010827" y="3292399"/>
              <a:ext cx="291890" cy="270816"/>
            </a:xfrm>
            <a:custGeom>
              <a:rect b="b" l="l" r="r" t="t"/>
              <a:pathLst>
                <a:path extrusionOk="0" h="3611" w="3892">
                  <a:moveTo>
                    <a:pt x="3479" y="0"/>
                  </a:moveTo>
                  <a:cubicBezTo>
                    <a:pt x="3457" y="0"/>
                    <a:pt x="3436" y="3"/>
                    <a:pt x="3414" y="5"/>
                  </a:cubicBezTo>
                  <a:cubicBezTo>
                    <a:pt x="3127" y="35"/>
                    <a:pt x="2841" y="68"/>
                    <a:pt x="2554" y="104"/>
                  </a:cubicBezTo>
                  <a:cubicBezTo>
                    <a:pt x="2425" y="120"/>
                    <a:pt x="2294" y="137"/>
                    <a:pt x="2176" y="192"/>
                  </a:cubicBezTo>
                  <a:cubicBezTo>
                    <a:pt x="1892" y="325"/>
                    <a:pt x="1732" y="647"/>
                    <a:pt x="1561" y="930"/>
                  </a:cubicBezTo>
                  <a:cubicBezTo>
                    <a:pt x="1278" y="1397"/>
                    <a:pt x="916" y="1803"/>
                    <a:pt x="501" y="2124"/>
                  </a:cubicBezTo>
                  <a:cubicBezTo>
                    <a:pt x="320" y="2263"/>
                    <a:pt x="101" y="2333"/>
                    <a:pt x="47" y="2595"/>
                  </a:cubicBezTo>
                  <a:cubicBezTo>
                    <a:pt x="0" y="2822"/>
                    <a:pt x="75" y="3084"/>
                    <a:pt x="198" y="3277"/>
                  </a:cubicBezTo>
                  <a:cubicBezTo>
                    <a:pt x="311" y="3455"/>
                    <a:pt x="487" y="3610"/>
                    <a:pt x="675" y="3610"/>
                  </a:cubicBezTo>
                  <a:cubicBezTo>
                    <a:pt x="684" y="3610"/>
                    <a:pt x="694" y="3610"/>
                    <a:pt x="704" y="3609"/>
                  </a:cubicBezTo>
                  <a:cubicBezTo>
                    <a:pt x="856" y="3596"/>
                    <a:pt x="978" y="3483"/>
                    <a:pt x="1092" y="3375"/>
                  </a:cubicBezTo>
                  <a:cubicBezTo>
                    <a:pt x="1312" y="3163"/>
                    <a:pt x="1533" y="2950"/>
                    <a:pt x="1754" y="2738"/>
                  </a:cubicBezTo>
                  <a:cubicBezTo>
                    <a:pt x="1863" y="2634"/>
                    <a:pt x="1968" y="2523"/>
                    <a:pt x="2090" y="2435"/>
                  </a:cubicBezTo>
                  <a:cubicBezTo>
                    <a:pt x="2188" y="2364"/>
                    <a:pt x="2327" y="2264"/>
                    <a:pt x="2453" y="2264"/>
                  </a:cubicBezTo>
                  <a:cubicBezTo>
                    <a:pt x="2460" y="2264"/>
                    <a:pt x="2467" y="2264"/>
                    <a:pt x="2474" y="2265"/>
                  </a:cubicBezTo>
                  <a:cubicBezTo>
                    <a:pt x="2509" y="2269"/>
                    <a:pt x="2543" y="2281"/>
                    <a:pt x="2576" y="2294"/>
                  </a:cubicBezTo>
                  <a:cubicBezTo>
                    <a:pt x="2774" y="2377"/>
                    <a:pt x="2947" y="2528"/>
                    <a:pt x="3144" y="2618"/>
                  </a:cubicBezTo>
                  <a:cubicBezTo>
                    <a:pt x="3160" y="2625"/>
                    <a:pt x="3177" y="2629"/>
                    <a:pt x="3193" y="2629"/>
                  </a:cubicBezTo>
                  <a:cubicBezTo>
                    <a:pt x="3232" y="2629"/>
                    <a:pt x="3262" y="2605"/>
                    <a:pt x="3262" y="2551"/>
                  </a:cubicBezTo>
                  <a:cubicBezTo>
                    <a:pt x="3261" y="2487"/>
                    <a:pt x="3181" y="2400"/>
                    <a:pt x="3146" y="2354"/>
                  </a:cubicBezTo>
                  <a:cubicBezTo>
                    <a:pt x="3055" y="2236"/>
                    <a:pt x="2945" y="2137"/>
                    <a:pt x="2826" y="2057"/>
                  </a:cubicBezTo>
                  <a:cubicBezTo>
                    <a:pt x="2586" y="1897"/>
                    <a:pt x="2310" y="1821"/>
                    <a:pt x="2039" y="1794"/>
                  </a:cubicBezTo>
                  <a:cubicBezTo>
                    <a:pt x="2351" y="1718"/>
                    <a:pt x="2672" y="1679"/>
                    <a:pt x="2995" y="1679"/>
                  </a:cubicBezTo>
                  <a:cubicBezTo>
                    <a:pt x="3063" y="1679"/>
                    <a:pt x="3130" y="1681"/>
                    <a:pt x="3197" y="1684"/>
                  </a:cubicBezTo>
                  <a:cubicBezTo>
                    <a:pt x="3254" y="1688"/>
                    <a:pt x="3311" y="1691"/>
                    <a:pt x="3368" y="1691"/>
                  </a:cubicBezTo>
                  <a:cubicBezTo>
                    <a:pt x="3455" y="1691"/>
                    <a:pt x="3540" y="1682"/>
                    <a:pt x="3619" y="1647"/>
                  </a:cubicBezTo>
                  <a:cubicBezTo>
                    <a:pt x="3723" y="1599"/>
                    <a:pt x="3757" y="1522"/>
                    <a:pt x="3771" y="1400"/>
                  </a:cubicBezTo>
                  <a:cubicBezTo>
                    <a:pt x="3778" y="1346"/>
                    <a:pt x="3761" y="1280"/>
                    <a:pt x="3712" y="1254"/>
                  </a:cubicBezTo>
                  <a:cubicBezTo>
                    <a:pt x="3776" y="1243"/>
                    <a:pt x="3890" y="1246"/>
                    <a:pt x="3891" y="1149"/>
                  </a:cubicBezTo>
                  <a:cubicBezTo>
                    <a:pt x="3891" y="1036"/>
                    <a:pt x="3742" y="994"/>
                    <a:pt x="3668" y="979"/>
                  </a:cubicBezTo>
                  <a:cubicBezTo>
                    <a:pt x="3456" y="935"/>
                    <a:pt x="3243" y="918"/>
                    <a:pt x="3031" y="918"/>
                  </a:cubicBezTo>
                  <a:cubicBezTo>
                    <a:pt x="2690" y="918"/>
                    <a:pt x="2348" y="962"/>
                    <a:pt x="2010" y="1005"/>
                  </a:cubicBezTo>
                  <a:cubicBezTo>
                    <a:pt x="2317" y="741"/>
                    <a:pt x="2649" y="546"/>
                    <a:pt x="3036" y="448"/>
                  </a:cubicBezTo>
                  <a:cubicBezTo>
                    <a:pt x="3226" y="395"/>
                    <a:pt x="3426" y="354"/>
                    <a:pt x="3579" y="225"/>
                  </a:cubicBezTo>
                  <a:cubicBezTo>
                    <a:pt x="3606" y="203"/>
                    <a:pt x="3631" y="177"/>
                    <a:pt x="3636" y="141"/>
                  </a:cubicBezTo>
                  <a:cubicBezTo>
                    <a:pt x="3645" y="88"/>
                    <a:pt x="3605" y="35"/>
                    <a:pt x="3558" y="15"/>
                  </a:cubicBezTo>
                  <a:cubicBezTo>
                    <a:pt x="3533" y="4"/>
                    <a:pt x="3506" y="0"/>
                    <a:pt x="3479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14"/>
            <p:cNvSpPr/>
            <p:nvPr/>
          </p:nvSpPr>
          <p:spPr>
            <a:xfrm>
              <a:off x="4131651" y="1304926"/>
              <a:ext cx="654203" cy="504433"/>
            </a:xfrm>
            <a:custGeom>
              <a:rect b="b" l="l" r="r" t="t"/>
              <a:pathLst>
                <a:path extrusionOk="0" h="6726" w="8723">
                  <a:moveTo>
                    <a:pt x="4343" y="1"/>
                  </a:moveTo>
                  <a:cubicBezTo>
                    <a:pt x="4278" y="1"/>
                    <a:pt x="4213" y="3"/>
                    <a:pt x="4148" y="7"/>
                  </a:cubicBezTo>
                  <a:cubicBezTo>
                    <a:pt x="3634" y="37"/>
                    <a:pt x="3121" y="202"/>
                    <a:pt x="2703" y="505"/>
                  </a:cubicBezTo>
                  <a:cubicBezTo>
                    <a:pt x="2327" y="778"/>
                    <a:pt x="1963" y="1112"/>
                    <a:pt x="1754" y="1535"/>
                  </a:cubicBezTo>
                  <a:cubicBezTo>
                    <a:pt x="1739" y="1566"/>
                    <a:pt x="1721" y="1600"/>
                    <a:pt x="1690" y="1613"/>
                  </a:cubicBezTo>
                  <a:cubicBezTo>
                    <a:pt x="1673" y="1620"/>
                    <a:pt x="1655" y="1621"/>
                    <a:pt x="1637" y="1622"/>
                  </a:cubicBezTo>
                  <a:cubicBezTo>
                    <a:pt x="1388" y="1633"/>
                    <a:pt x="1134" y="1707"/>
                    <a:pt x="927" y="1852"/>
                  </a:cubicBezTo>
                  <a:cubicBezTo>
                    <a:pt x="696" y="2012"/>
                    <a:pt x="526" y="2247"/>
                    <a:pt x="394" y="2495"/>
                  </a:cubicBezTo>
                  <a:cubicBezTo>
                    <a:pt x="223" y="2816"/>
                    <a:pt x="109" y="3167"/>
                    <a:pt x="59" y="3527"/>
                  </a:cubicBezTo>
                  <a:cubicBezTo>
                    <a:pt x="0" y="3941"/>
                    <a:pt x="76" y="4165"/>
                    <a:pt x="261" y="4534"/>
                  </a:cubicBezTo>
                  <a:cubicBezTo>
                    <a:pt x="396" y="4805"/>
                    <a:pt x="670" y="4975"/>
                    <a:pt x="839" y="5224"/>
                  </a:cubicBezTo>
                  <a:cubicBezTo>
                    <a:pt x="976" y="5424"/>
                    <a:pt x="1167" y="5557"/>
                    <a:pt x="1288" y="5763"/>
                  </a:cubicBezTo>
                  <a:cubicBezTo>
                    <a:pt x="1320" y="5817"/>
                    <a:pt x="1347" y="5876"/>
                    <a:pt x="1367" y="5942"/>
                  </a:cubicBezTo>
                  <a:cubicBezTo>
                    <a:pt x="1410" y="6085"/>
                    <a:pt x="1424" y="6237"/>
                    <a:pt x="1470" y="6380"/>
                  </a:cubicBezTo>
                  <a:cubicBezTo>
                    <a:pt x="1503" y="6484"/>
                    <a:pt x="1553" y="6580"/>
                    <a:pt x="1603" y="6676"/>
                  </a:cubicBezTo>
                  <a:cubicBezTo>
                    <a:pt x="1613" y="6698"/>
                    <a:pt x="1627" y="6722"/>
                    <a:pt x="1651" y="6725"/>
                  </a:cubicBezTo>
                  <a:cubicBezTo>
                    <a:pt x="1652" y="6726"/>
                    <a:pt x="1654" y="6726"/>
                    <a:pt x="1656" y="6726"/>
                  </a:cubicBezTo>
                  <a:cubicBezTo>
                    <a:pt x="1691" y="6726"/>
                    <a:pt x="1709" y="6680"/>
                    <a:pt x="1714" y="6643"/>
                  </a:cubicBezTo>
                  <a:cubicBezTo>
                    <a:pt x="1768" y="6216"/>
                    <a:pt x="1633" y="5796"/>
                    <a:pt x="1625" y="5371"/>
                  </a:cubicBezTo>
                  <a:cubicBezTo>
                    <a:pt x="1618" y="4970"/>
                    <a:pt x="1790" y="4507"/>
                    <a:pt x="1959" y="4146"/>
                  </a:cubicBezTo>
                  <a:cubicBezTo>
                    <a:pt x="2056" y="3940"/>
                    <a:pt x="2125" y="3731"/>
                    <a:pt x="2181" y="3510"/>
                  </a:cubicBezTo>
                  <a:cubicBezTo>
                    <a:pt x="2228" y="3325"/>
                    <a:pt x="2360" y="2946"/>
                    <a:pt x="2292" y="2760"/>
                  </a:cubicBezTo>
                  <a:lnTo>
                    <a:pt x="2292" y="2760"/>
                  </a:lnTo>
                  <a:cubicBezTo>
                    <a:pt x="2400" y="3057"/>
                    <a:pt x="2709" y="3227"/>
                    <a:pt x="3001" y="3347"/>
                  </a:cubicBezTo>
                  <a:cubicBezTo>
                    <a:pt x="3620" y="3602"/>
                    <a:pt x="4281" y="3757"/>
                    <a:pt x="4949" y="3804"/>
                  </a:cubicBezTo>
                  <a:cubicBezTo>
                    <a:pt x="5051" y="3811"/>
                    <a:pt x="5153" y="3813"/>
                    <a:pt x="5255" y="3813"/>
                  </a:cubicBezTo>
                  <a:cubicBezTo>
                    <a:pt x="5464" y="3813"/>
                    <a:pt x="5672" y="3803"/>
                    <a:pt x="5879" y="3803"/>
                  </a:cubicBezTo>
                  <a:cubicBezTo>
                    <a:pt x="5932" y="3803"/>
                    <a:pt x="5986" y="3804"/>
                    <a:pt x="6039" y="3806"/>
                  </a:cubicBezTo>
                  <a:cubicBezTo>
                    <a:pt x="6646" y="3824"/>
                    <a:pt x="7236" y="4090"/>
                    <a:pt x="7620" y="4565"/>
                  </a:cubicBezTo>
                  <a:cubicBezTo>
                    <a:pt x="8086" y="5139"/>
                    <a:pt x="7890" y="5848"/>
                    <a:pt x="8072" y="6510"/>
                  </a:cubicBezTo>
                  <a:cubicBezTo>
                    <a:pt x="8087" y="6561"/>
                    <a:pt x="8117" y="6621"/>
                    <a:pt x="8169" y="6621"/>
                  </a:cubicBezTo>
                  <a:cubicBezTo>
                    <a:pt x="8170" y="6621"/>
                    <a:pt x="8171" y="6621"/>
                    <a:pt x="8173" y="6621"/>
                  </a:cubicBezTo>
                  <a:cubicBezTo>
                    <a:pt x="8220" y="6617"/>
                    <a:pt x="8246" y="6564"/>
                    <a:pt x="8259" y="6518"/>
                  </a:cubicBezTo>
                  <a:cubicBezTo>
                    <a:pt x="8336" y="6251"/>
                    <a:pt x="8313" y="5966"/>
                    <a:pt x="8372" y="5694"/>
                  </a:cubicBezTo>
                  <a:cubicBezTo>
                    <a:pt x="8402" y="5556"/>
                    <a:pt x="8452" y="5424"/>
                    <a:pt x="8495" y="5288"/>
                  </a:cubicBezTo>
                  <a:cubicBezTo>
                    <a:pt x="8602" y="4949"/>
                    <a:pt x="8723" y="4582"/>
                    <a:pt x="8718" y="4227"/>
                  </a:cubicBezTo>
                  <a:cubicBezTo>
                    <a:pt x="8712" y="3803"/>
                    <a:pt x="8648" y="3380"/>
                    <a:pt x="8504" y="2980"/>
                  </a:cubicBezTo>
                  <a:cubicBezTo>
                    <a:pt x="8319" y="2464"/>
                    <a:pt x="8030" y="1808"/>
                    <a:pt x="7632" y="1424"/>
                  </a:cubicBezTo>
                  <a:cubicBezTo>
                    <a:pt x="7230" y="1034"/>
                    <a:pt x="6750" y="724"/>
                    <a:pt x="6246" y="482"/>
                  </a:cubicBezTo>
                  <a:cubicBezTo>
                    <a:pt x="5652" y="196"/>
                    <a:pt x="5001" y="1"/>
                    <a:pt x="4343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14"/>
            <p:cNvSpPr/>
            <p:nvPr/>
          </p:nvSpPr>
          <p:spPr>
            <a:xfrm>
              <a:off x="4340823" y="1465124"/>
              <a:ext cx="411811" cy="185694"/>
            </a:xfrm>
            <a:custGeom>
              <a:rect b="b" l="l" r="r" t="t"/>
              <a:pathLst>
                <a:path extrusionOk="0" fill="none" h="2476" w="5491">
                  <a:moveTo>
                    <a:pt x="1" y="0"/>
                  </a:moveTo>
                  <a:cubicBezTo>
                    <a:pt x="385" y="308"/>
                    <a:pt x="784" y="623"/>
                    <a:pt x="1262" y="741"/>
                  </a:cubicBezTo>
                  <a:cubicBezTo>
                    <a:pt x="1478" y="794"/>
                    <a:pt x="1703" y="804"/>
                    <a:pt x="1925" y="818"/>
                  </a:cubicBezTo>
                  <a:cubicBezTo>
                    <a:pt x="2611" y="859"/>
                    <a:pt x="3305" y="934"/>
                    <a:pt x="3947" y="1180"/>
                  </a:cubicBezTo>
                  <a:cubicBezTo>
                    <a:pt x="4588" y="1426"/>
                    <a:pt x="5180" y="1862"/>
                    <a:pt x="5490" y="2475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14"/>
            <p:cNvSpPr/>
            <p:nvPr/>
          </p:nvSpPr>
          <p:spPr>
            <a:xfrm>
              <a:off x="4113801" y="1846569"/>
              <a:ext cx="99972" cy="340789"/>
            </a:xfrm>
            <a:custGeom>
              <a:rect b="b" l="l" r="r" t="t"/>
              <a:pathLst>
                <a:path extrusionOk="0" fill="none" h="4544" w="1333">
                  <a:moveTo>
                    <a:pt x="664" y="0"/>
                  </a:moveTo>
                  <a:cubicBezTo>
                    <a:pt x="197" y="698"/>
                    <a:pt x="1" y="1571"/>
                    <a:pt x="123" y="2401"/>
                  </a:cubicBezTo>
                  <a:cubicBezTo>
                    <a:pt x="245" y="3231"/>
                    <a:pt x="685" y="4010"/>
                    <a:pt x="1332" y="4544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14"/>
            <p:cNvSpPr/>
            <p:nvPr/>
          </p:nvSpPr>
          <p:spPr>
            <a:xfrm>
              <a:off x="4766668" y="1942642"/>
              <a:ext cx="120896" cy="263991"/>
            </a:xfrm>
            <a:custGeom>
              <a:rect b="b" l="l" r="r" t="t"/>
              <a:pathLst>
                <a:path extrusionOk="0" fill="none" h="3520" w="1612">
                  <a:moveTo>
                    <a:pt x="0" y="0"/>
                  </a:moveTo>
                  <a:cubicBezTo>
                    <a:pt x="34" y="369"/>
                    <a:pt x="73" y="754"/>
                    <a:pt x="266" y="1071"/>
                  </a:cubicBezTo>
                  <a:cubicBezTo>
                    <a:pt x="487" y="1435"/>
                    <a:pt x="880" y="1658"/>
                    <a:pt x="1150" y="1988"/>
                  </a:cubicBezTo>
                  <a:cubicBezTo>
                    <a:pt x="1493" y="2407"/>
                    <a:pt x="1612" y="3000"/>
                    <a:pt x="1456" y="3520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14"/>
            <p:cNvSpPr/>
            <p:nvPr/>
          </p:nvSpPr>
          <p:spPr>
            <a:xfrm>
              <a:off x="4703219" y="2007592"/>
              <a:ext cx="65698" cy="208118"/>
            </a:xfrm>
            <a:custGeom>
              <a:rect b="b" l="l" r="r" t="t"/>
              <a:pathLst>
                <a:path extrusionOk="0" fill="none" h="2775" w="876">
                  <a:moveTo>
                    <a:pt x="31" y="0"/>
                  </a:moveTo>
                  <a:cubicBezTo>
                    <a:pt x="1" y="499"/>
                    <a:pt x="21" y="1004"/>
                    <a:pt x="148" y="1487"/>
                  </a:cubicBezTo>
                  <a:cubicBezTo>
                    <a:pt x="275" y="1970"/>
                    <a:pt x="513" y="2430"/>
                    <a:pt x="876" y="2774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14"/>
            <p:cNvSpPr/>
            <p:nvPr/>
          </p:nvSpPr>
          <p:spPr>
            <a:xfrm>
              <a:off x="4207475" y="2017341"/>
              <a:ext cx="74923" cy="148645"/>
            </a:xfrm>
            <a:custGeom>
              <a:rect b="b" l="l" r="r" t="t"/>
              <a:pathLst>
                <a:path extrusionOk="0" fill="none" h="1982" w="999">
                  <a:moveTo>
                    <a:pt x="0" y="0"/>
                  </a:moveTo>
                  <a:cubicBezTo>
                    <a:pt x="82" y="751"/>
                    <a:pt x="444" y="1469"/>
                    <a:pt x="998" y="1981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14"/>
            <p:cNvSpPr/>
            <p:nvPr/>
          </p:nvSpPr>
          <p:spPr>
            <a:xfrm>
              <a:off x="4165700" y="1489423"/>
              <a:ext cx="40574" cy="220718"/>
            </a:xfrm>
            <a:custGeom>
              <a:rect b="b" l="l" r="r" t="t"/>
              <a:pathLst>
                <a:path extrusionOk="0" fill="none" h="2943" w="541">
                  <a:moveTo>
                    <a:pt x="0" y="2943"/>
                  </a:moveTo>
                  <a:cubicBezTo>
                    <a:pt x="87" y="2442"/>
                    <a:pt x="51" y="1931"/>
                    <a:pt x="81" y="1424"/>
                  </a:cubicBezTo>
                  <a:cubicBezTo>
                    <a:pt x="110" y="918"/>
                    <a:pt x="217" y="391"/>
                    <a:pt x="541" y="1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14"/>
            <p:cNvSpPr/>
            <p:nvPr/>
          </p:nvSpPr>
          <p:spPr>
            <a:xfrm>
              <a:off x="4647344" y="1426574"/>
              <a:ext cx="137020" cy="250267"/>
            </a:xfrm>
            <a:custGeom>
              <a:rect b="b" l="l" r="r" t="t"/>
              <a:pathLst>
                <a:path extrusionOk="0" fill="none" h="3337" w="1827">
                  <a:moveTo>
                    <a:pt x="0" y="1"/>
                  </a:moveTo>
                  <a:cubicBezTo>
                    <a:pt x="1017" y="813"/>
                    <a:pt x="1692" y="2042"/>
                    <a:pt x="1827" y="3336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14"/>
            <p:cNvSpPr/>
            <p:nvPr/>
          </p:nvSpPr>
          <p:spPr>
            <a:xfrm>
              <a:off x="3522358" y="2550509"/>
              <a:ext cx="571256" cy="1003017"/>
            </a:xfrm>
            <a:custGeom>
              <a:rect b="b" l="l" r="r" t="t"/>
              <a:pathLst>
                <a:path extrusionOk="0" h="13374" w="7617">
                  <a:moveTo>
                    <a:pt x="3160" y="0"/>
                  </a:moveTo>
                  <a:lnTo>
                    <a:pt x="3160" y="0"/>
                  </a:lnTo>
                  <a:cubicBezTo>
                    <a:pt x="2965" y="198"/>
                    <a:pt x="2774" y="399"/>
                    <a:pt x="2586" y="603"/>
                  </a:cubicBezTo>
                  <a:cubicBezTo>
                    <a:pt x="1713" y="1555"/>
                    <a:pt x="819" y="2615"/>
                    <a:pt x="301" y="3810"/>
                  </a:cubicBezTo>
                  <a:cubicBezTo>
                    <a:pt x="99" y="4275"/>
                    <a:pt x="1" y="4801"/>
                    <a:pt x="122" y="5292"/>
                  </a:cubicBezTo>
                  <a:cubicBezTo>
                    <a:pt x="153" y="5416"/>
                    <a:pt x="200" y="5535"/>
                    <a:pt x="258" y="5647"/>
                  </a:cubicBezTo>
                  <a:cubicBezTo>
                    <a:pt x="282" y="5749"/>
                    <a:pt x="317" y="5860"/>
                    <a:pt x="365" y="5990"/>
                  </a:cubicBezTo>
                  <a:cubicBezTo>
                    <a:pt x="524" y="6419"/>
                    <a:pt x="737" y="6826"/>
                    <a:pt x="968" y="7219"/>
                  </a:cubicBezTo>
                  <a:cubicBezTo>
                    <a:pt x="1311" y="7802"/>
                    <a:pt x="1736" y="8325"/>
                    <a:pt x="2150" y="8859"/>
                  </a:cubicBezTo>
                  <a:cubicBezTo>
                    <a:pt x="2622" y="9470"/>
                    <a:pt x="3143" y="10026"/>
                    <a:pt x="3691" y="10556"/>
                  </a:cubicBezTo>
                  <a:cubicBezTo>
                    <a:pt x="4319" y="11162"/>
                    <a:pt x="4982" y="11732"/>
                    <a:pt x="5645" y="12305"/>
                  </a:cubicBezTo>
                  <a:cubicBezTo>
                    <a:pt x="6019" y="12629"/>
                    <a:pt x="6384" y="13044"/>
                    <a:pt x="6819" y="13288"/>
                  </a:cubicBezTo>
                  <a:cubicBezTo>
                    <a:pt x="6922" y="13345"/>
                    <a:pt x="7018" y="13373"/>
                    <a:pt x="7105" y="13373"/>
                  </a:cubicBezTo>
                  <a:cubicBezTo>
                    <a:pt x="7291" y="13373"/>
                    <a:pt x="7431" y="13244"/>
                    <a:pt x="7490" y="13001"/>
                  </a:cubicBezTo>
                  <a:cubicBezTo>
                    <a:pt x="7535" y="12817"/>
                    <a:pt x="7490" y="12642"/>
                    <a:pt x="7509" y="12460"/>
                  </a:cubicBezTo>
                  <a:cubicBezTo>
                    <a:pt x="7531" y="12250"/>
                    <a:pt x="7616" y="12165"/>
                    <a:pt x="7407" y="12006"/>
                  </a:cubicBezTo>
                  <a:cubicBezTo>
                    <a:pt x="6500" y="11317"/>
                    <a:pt x="6091" y="10491"/>
                    <a:pt x="5553" y="9509"/>
                  </a:cubicBezTo>
                  <a:cubicBezTo>
                    <a:pt x="4941" y="8390"/>
                    <a:pt x="4287" y="7295"/>
                    <a:pt x="3595" y="6223"/>
                  </a:cubicBezTo>
                  <a:cubicBezTo>
                    <a:pt x="3336" y="5822"/>
                    <a:pt x="3032" y="5434"/>
                    <a:pt x="2798" y="5017"/>
                  </a:cubicBezTo>
                  <a:cubicBezTo>
                    <a:pt x="2783" y="4990"/>
                    <a:pt x="2769" y="4962"/>
                    <a:pt x="2755" y="4932"/>
                  </a:cubicBezTo>
                  <a:cubicBezTo>
                    <a:pt x="2831" y="4835"/>
                    <a:pt x="2913" y="4742"/>
                    <a:pt x="3003" y="4659"/>
                  </a:cubicBezTo>
                  <a:cubicBezTo>
                    <a:pt x="3775" y="3934"/>
                    <a:pt x="4605" y="3273"/>
                    <a:pt x="5414" y="2590"/>
                  </a:cubicBezTo>
                  <a:lnTo>
                    <a:pt x="5414" y="2590"/>
                  </a:lnTo>
                  <a:cubicBezTo>
                    <a:pt x="5402" y="2598"/>
                    <a:pt x="5389" y="2605"/>
                    <a:pt x="5374" y="2608"/>
                  </a:cubicBezTo>
                  <a:cubicBezTo>
                    <a:pt x="5367" y="2609"/>
                    <a:pt x="5359" y="2610"/>
                    <a:pt x="5352" y="2610"/>
                  </a:cubicBezTo>
                  <a:cubicBezTo>
                    <a:pt x="5326" y="2610"/>
                    <a:pt x="5300" y="2600"/>
                    <a:pt x="5276" y="2590"/>
                  </a:cubicBezTo>
                  <a:cubicBezTo>
                    <a:pt x="5079" y="2505"/>
                    <a:pt x="4921" y="2353"/>
                    <a:pt x="4776" y="2195"/>
                  </a:cubicBezTo>
                  <a:cubicBezTo>
                    <a:pt x="4219" y="1587"/>
                    <a:pt x="3725" y="895"/>
                    <a:pt x="3241" y="230"/>
                  </a:cubicBezTo>
                  <a:cubicBezTo>
                    <a:pt x="3171" y="134"/>
                    <a:pt x="3147" y="65"/>
                    <a:pt x="3160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14"/>
            <p:cNvSpPr/>
            <p:nvPr/>
          </p:nvSpPr>
          <p:spPr>
            <a:xfrm>
              <a:off x="4951840" y="2560409"/>
              <a:ext cx="549432" cy="991242"/>
            </a:xfrm>
            <a:custGeom>
              <a:rect b="b" l="l" r="r" t="t"/>
              <a:pathLst>
                <a:path extrusionOk="0" h="13217" w="7326">
                  <a:moveTo>
                    <a:pt x="4184" y="0"/>
                  </a:moveTo>
                  <a:cubicBezTo>
                    <a:pt x="4197" y="64"/>
                    <a:pt x="4173" y="133"/>
                    <a:pt x="4103" y="229"/>
                  </a:cubicBezTo>
                  <a:cubicBezTo>
                    <a:pt x="3619" y="895"/>
                    <a:pt x="3125" y="1586"/>
                    <a:pt x="2568" y="2194"/>
                  </a:cubicBezTo>
                  <a:cubicBezTo>
                    <a:pt x="2423" y="2352"/>
                    <a:pt x="2264" y="2505"/>
                    <a:pt x="2068" y="2589"/>
                  </a:cubicBezTo>
                  <a:cubicBezTo>
                    <a:pt x="2043" y="2600"/>
                    <a:pt x="2017" y="2610"/>
                    <a:pt x="1990" y="2610"/>
                  </a:cubicBezTo>
                  <a:cubicBezTo>
                    <a:pt x="1983" y="2610"/>
                    <a:pt x="1976" y="2609"/>
                    <a:pt x="1969" y="2607"/>
                  </a:cubicBezTo>
                  <a:cubicBezTo>
                    <a:pt x="1954" y="2604"/>
                    <a:pt x="1941" y="2597"/>
                    <a:pt x="1929" y="2589"/>
                  </a:cubicBezTo>
                  <a:lnTo>
                    <a:pt x="1929" y="2589"/>
                  </a:lnTo>
                  <a:cubicBezTo>
                    <a:pt x="2739" y="3272"/>
                    <a:pt x="3568" y="3933"/>
                    <a:pt x="4342" y="4658"/>
                  </a:cubicBezTo>
                  <a:cubicBezTo>
                    <a:pt x="4493" y="4799"/>
                    <a:pt x="4619" y="4965"/>
                    <a:pt x="4740" y="5137"/>
                  </a:cubicBezTo>
                  <a:cubicBezTo>
                    <a:pt x="4529" y="5463"/>
                    <a:pt x="4288" y="5777"/>
                    <a:pt x="4076" y="6099"/>
                  </a:cubicBezTo>
                  <a:cubicBezTo>
                    <a:pt x="3374" y="7164"/>
                    <a:pt x="2711" y="8254"/>
                    <a:pt x="2088" y="9366"/>
                  </a:cubicBezTo>
                  <a:cubicBezTo>
                    <a:pt x="1541" y="10344"/>
                    <a:pt x="1125" y="11166"/>
                    <a:pt x="211" y="11847"/>
                  </a:cubicBezTo>
                  <a:cubicBezTo>
                    <a:pt x="0" y="12003"/>
                    <a:pt x="86" y="12089"/>
                    <a:pt x="105" y="12300"/>
                  </a:cubicBezTo>
                  <a:cubicBezTo>
                    <a:pt x="123" y="12482"/>
                    <a:pt x="76" y="12656"/>
                    <a:pt x="119" y="12841"/>
                  </a:cubicBezTo>
                  <a:cubicBezTo>
                    <a:pt x="176" y="13086"/>
                    <a:pt x="317" y="13217"/>
                    <a:pt x="505" y="13217"/>
                  </a:cubicBezTo>
                  <a:cubicBezTo>
                    <a:pt x="591" y="13217"/>
                    <a:pt x="686" y="13190"/>
                    <a:pt x="788" y="13134"/>
                  </a:cubicBezTo>
                  <a:cubicBezTo>
                    <a:pt x="1224" y="12894"/>
                    <a:pt x="1593" y="12483"/>
                    <a:pt x="1971" y="12162"/>
                  </a:cubicBezTo>
                  <a:cubicBezTo>
                    <a:pt x="2639" y="11595"/>
                    <a:pt x="3307" y="11031"/>
                    <a:pt x="3941" y="10431"/>
                  </a:cubicBezTo>
                  <a:cubicBezTo>
                    <a:pt x="4493" y="9906"/>
                    <a:pt x="5020" y="9354"/>
                    <a:pt x="5497" y="8748"/>
                  </a:cubicBezTo>
                  <a:cubicBezTo>
                    <a:pt x="6263" y="7776"/>
                    <a:pt x="7262" y="6640"/>
                    <a:pt x="7318" y="5338"/>
                  </a:cubicBezTo>
                  <a:cubicBezTo>
                    <a:pt x="7325" y="5185"/>
                    <a:pt x="7310" y="5029"/>
                    <a:pt x="7273" y="4880"/>
                  </a:cubicBezTo>
                  <a:cubicBezTo>
                    <a:pt x="7280" y="4515"/>
                    <a:pt x="7189" y="4147"/>
                    <a:pt x="7042" y="3810"/>
                  </a:cubicBezTo>
                  <a:cubicBezTo>
                    <a:pt x="6524" y="2614"/>
                    <a:pt x="5631" y="1554"/>
                    <a:pt x="4758" y="602"/>
                  </a:cubicBezTo>
                  <a:cubicBezTo>
                    <a:pt x="4570" y="398"/>
                    <a:pt x="4378" y="198"/>
                    <a:pt x="4184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5" name="Google Shape;585;p14"/>
          <p:cNvGrpSpPr/>
          <p:nvPr/>
        </p:nvGrpSpPr>
        <p:grpSpPr>
          <a:xfrm>
            <a:off x="2355298" y="3886749"/>
            <a:ext cx="4433401" cy="721338"/>
            <a:chOff x="2364236" y="1127199"/>
            <a:chExt cx="4433401" cy="721338"/>
          </a:xfrm>
        </p:grpSpPr>
        <p:sp>
          <p:nvSpPr>
            <p:cNvPr id="586" name="Google Shape;586;p14"/>
            <p:cNvSpPr/>
            <p:nvPr/>
          </p:nvSpPr>
          <p:spPr>
            <a:xfrm>
              <a:off x="2364236" y="1127199"/>
              <a:ext cx="721338" cy="721338"/>
            </a:xfrm>
            <a:custGeom>
              <a:rect b="b" l="l" r="r" t="t"/>
              <a:pathLst>
                <a:path extrusionOk="0" h="10089" w="10089">
                  <a:moveTo>
                    <a:pt x="5045" y="0"/>
                  </a:moveTo>
                  <a:cubicBezTo>
                    <a:pt x="2259" y="0"/>
                    <a:pt x="1" y="2258"/>
                    <a:pt x="1" y="5044"/>
                  </a:cubicBezTo>
                  <a:cubicBezTo>
                    <a:pt x="1" y="7830"/>
                    <a:pt x="2259" y="10088"/>
                    <a:pt x="5045" y="10088"/>
                  </a:cubicBezTo>
                  <a:cubicBezTo>
                    <a:pt x="7830" y="10088"/>
                    <a:pt x="10089" y="7830"/>
                    <a:pt x="10089" y="5044"/>
                  </a:cubicBezTo>
                  <a:cubicBezTo>
                    <a:pt x="10089" y="2258"/>
                    <a:pt x="7830" y="0"/>
                    <a:pt x="5045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4"/>
            <p:cNvSpPr/>
            <p:nvPr/>
          </p:nvSpPr>
          <p:spPr>
            <a:xfrm>
              <a:off x="2501365" y="1127199"/>
              <a:ext cx="584206" cy="671219"/>
            </a:xfrm>
            <a:custGeom>
              <a:rect b="b" l="l" r="r" t="t"/>
              <a:pathLst>
                <a:path extrusionOk="0" h="9388" w="8171">
                  <a:moveTo>
                    <a:pt x="3127" y="0"/>
                  </a:moveTo>
                  <a:cubicBezTo>
                    <a:pt x="1945" y="0"/>
                    <a:pt x="860" y="407"/>
                    <a:pt x="1" y="1087"/>
                  </a:cubicBezTo>
                  <a:cubicBezTo>
                    <a:pt x="753" y="642"/>
                    <a:pt x="1628" y="386"/>
                    <a:pt x="2565" y="386"/>
                  </a:cubicBezTo>
                  <a:cubicBezTo>
                    <a:pt x="5351" y="386"/>
                    <a:pt x="7609" y="2644"/>
                    <a:pt x="7609" y="5430"/>
                  </a:cubicBezTo>
                  <a:cubicBezTo>
                    <a:pt x="7609" y="7035"/>
                    <a:pt x="6859" y="8464"/>
                    <a:pt x="5691" y="9387"/>
                  </a:cubicBezTo>
                  <a:cubicBezTo>
                    <a:pt x="7175" y="8509"/>
                    <a:pt x="8171" y="6894"/>
                    <a:pt x="8171" y="5044"/>
                  </a:cubicBezTo>
                  <a:cubicBezTo>
                    <a:pt x="8171" y="2258"/>
                    <a:pt x="5912" y="0"/>
                    <a:pt x="3127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4"/>
            <p:cNvSpPr/>
            <p:nvPr/>
          </p:nvSpPr>
          <p:spPr>
            <a:xfrm>
              <a:off x="2442023" y="1204986"/>
              <a:ext cx="565760" cy="565760"/>
            </a:xfrm>
            <a:custGeom>
              <a:rect b="b" l="l" r="r" t="t"/>
              <a:pathLst>
                <a:path extrusionOk="0" h="7913" w="7913">
                  <a:moveTo>
                    <a:pt x="3957" y="0"/>
                  </a:moveTo>
                  <a:cubicBezTo>
                    <a:pt x="1771" y="0"/>
                    <a:pt x="1" y="1771"/>
                    <a:pt x="1" y="3956"/>
                  </a:cubicBezTo>
                  <a:cubicBezTo>
                    <a:pt x="1" y="6141"/>
                    <a:pt x="1771" y="7913"/>
                    <a:pt x="3957" y="7913"/>
                  </a:cubicBezTo>
                  <a:cubicBezTo>
                    <a:pt x="6141" y="7913"/>
                    <a:pt x="7913" y="6141"/>
                    <a:pt x="7913" y="3956"/>
                  </a:cubicBezTo>
                  <a:cubicBezTo>
                    <a:pt x="7913" y="1771"/>
                    <a:pt x="6141" y="0"/>
                    <a:pt x="3957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HMW</a:t>
              </a:r>
              <a:endParaRPr b="1" i="0" sz="15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89" name="Google Shape;589;p14"/>
            <p:cNvSpPr/>
            <p:nvPr/>
          </p:nvSpPr>
          <p:spPr>
            <a:xfrm>
              <a:off x="2496717" y="1204986"/>
              <a:ext cx="511064" cy="489257"/>
            </a:xfrm>
            <a:custGeom>
              <a:rect b="b" l="l" r="r" t="t"/>
              <a:pathLst>
                <a:path extrusionOk="0" h="6843" w="7148">
                  <a:moveTo>
                    <a:pt x="3192" y="0"/>
                  </a:moveTo>
                  <a:cubicBezTo>
                    <a:pt x="1881" y="0"/>
                    <a:pt x="721" y="638"/>
                    <a:pt x="0" y="1618"/>
                  </a:cubicBezTo>
                  <a:cubicBezTo>
                    <a:pt x="709" y="955"/>
                    <a:pt x="1659" y="548"/>
                    <a:pt x="2705" y="548"/>
                  </a:cubicBezTo>
                  <a:cubicBezTo>
                    <a:pt x="4890" y="548"/>
                    <a:pt x="6662" y="2319"/>
                    <a:pt x="6662" y="4504"/>
                  </a:cubicBezTo>
                  <a:cubicBezTo>
                    <a:pt x="6662" y="5379"/>
                    <a:pt x="6377" y="6186"/>
                    <a:pt x="5897" y="6842"/>
                  </a:cubicBezTo>
                  <a:cubicBezTo>
                    <a:pt x="6666" y="6120"/>
                    <a:pt x="7148" y="5095"/>
                    <a:pt x="7148" y="3956"/>
                  </a:cubicBezTo>
                  <a:cubicBezTo>
                    <a:pt x="7148" y="1771"/>
                    <a:pt x="5376" y="0"/>
                    <a:pt x="3192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14"/>
            <p:cNvSpPr/>
            <p:nvPr/>
          </p:nvSpPr>
          <p:spPr>
            <a:xfrm>
              <a:off x="2981100" y="1127199"/>
              <a:ext cx="3816537" cy="721338"/>
            </a:xfrm>
            <a:custGeom>
              <a:rect b="b" l="l" r="r" t="t"/>
              <a:pathLst>
                <a:path extrusionOk="0" h="10089" w="53380">
                  <a:moveTo>
                    <a:pt x="224" y="0"/>
                  </a:moveTo>
                  <a:cubicBezTo>
                    <a:pt x="71" y="0"/>
                    <a:pt x="1" y="194"/>
                    <a:pt x="121" y="288"/>
                  </a:cubicBezTo>
                  <a:cubicBezTo>
                    <a:pt x="1536" y="1391"/>
                    <a:pt x="2447" y="3111"/>
                    <a:pt x="2447" y="5044"/>
                  </a:cubicBezTo>
                  <a:cubicBezTo>
                    <a:pt x="2447" y="6978"/>
                    <a:pt x="1536" y="8697"/>
                    <a:pt x="121" y="9800"/>
                  </a:cubicBezTo>
                  <a:cubicBezTo>
                    <a:pt x="1" y="9894"/>
                    <a:pt x="71" y="10088"/>
                    <a:pt x="224" y="10088"/>
                  </a:cubicBezTo>
                  <a:lnTo>
                    <a:pt x="48335" y="10088"/>
                  </a:lnTo>
                  <a:cubicBezTo>
                    <a:pt x="51121" y="10088"/>
                    <a:pt x="53379" y="7830"/>
                    <a:pt x="53379" y="5044"/>
                  </a:cubicBezTo>
                  <a:cubicBezTo>
                    <a:pt x="53379" y="2258"/>
                    <a:pt x="51121" y="0"/>
                    <a:pt x="48335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Increase public knowledge of symptoms in an engaging way</a:t>
              </a:r>
              <a:endParaRPr b="0" i="0" sz="15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591" name="Google Shape;591;p14"/>
            <p:cNvSpPr/>
            <p:nvPr/>
          </p:nvSpPr>
          <p:spPr>
            <a:xfrm>
              <a:off x="2981100" y="1127199"/>
              <a:ext cx="3816537" cy="632681"/>
            </a:xfrm>
            <a:custGeom>
              <a:rect b="b" l="l" r="r" t="t"/>
              <a:pathLst>
                <a:path extrusionOk="0" h="8849" w="53380">
                  <a:moveTo>
                    <a:pt x="224" y="0"/>
                  </a:moveTo>
                  <a:cubicBezTo>
                    <a:pt x="71" y="0"/>
                    <a:pt x="1" y="194"/>
                    <a:pt x="121" y="288"/>
                  </a:cubicBezTo>
                  <a:cubicBezTo>
                    <a:pt x="226" y="370"/>
                    <a:pt x="327" y="456"/>
                    <a:pt x="426" y="544"/>
                  </a:cubicBezTo>
                  <a:lnTo>
                    <a:pt x="47798" y="544"/>
                  </a:lnTo>
                  <a:cubicBezTo>
                    <a:pt x="50583" y="544"/>
                    <a:pt x="52841" y="2802"/>
                    <a:pt x="52841" y="5588"/>
                  </a:cubicBezTo>
                  <a:cubicBezTo>
                    <a:pt x="52841" y="6832"/>
                    <a:pt x="52391" y="7969"/>
                    <a:pt x="51644" y="8849"/>
                  </a:cubicBezTo>
                  <a:cubicBezTo>
                    <a:pt x="52707" y="7924"/>
                    <a:pt x="53379" y="6564"/>
                    <a:pt x="53379" y="5044"/>
                  </a:cubicBezTo>
                  <a:cubicBezTo>
                    <a:pt x="53379" y="2258"/>
                    <a:pt x="51121" y="0"/>
                    <a:pt x="48335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15"/>
          <p:cNvGrpSpPr/>
          <p:nvPr/>
        </p:nvGrpSpPr>
        <p:grpSpPr>
          <a:xfrm>
            <a:off x="3315787" y="803962"/>
            <a:ext cx="2513271" cy="2621168"/>
            <a:chOff x="457199" y="1551550"/>
            <a:chExt cx="2513271" cy="2621168"/>
          </a:xfrm>
        </p:grpSpPr>
        <p:sp>
          <p:nvSpPr>
            <p:cNvPr id="597" name="Google Shape;597;p15"/>
            <p:cNvSpPr/>
            <p:nvPr/>
          </p:nvSpPr>
          <p:spPr>
            <a:xfrm>
              <a:off x="457199" y="1792026"/>
              <a:ext cx="2513271" cy="2380692"/>
            </a:xfrm>
            <a:custGeom>
              <a:rect b="b" l="l" r="r" t="t"/>
              <a:pathLst>
                <a:path extrusionOk="0" h="36650" w="38691">
                  <a:moveTo>
                    <a:pt x="23917" y="1"/>
                  </a:moveTo>
                  <a:cubicBezTo>
                    <a:pt x="23168" y="1"/>
                    <a:pt x="22408" y="75"/>
                    <a:pt x="21645" y="228"/>
                  </a:cubicBezTo>
                  <a:lnTo>
                    <a:pt x="10234" y="2521"/>
                  </a:lnTo>
                  <a:cubicBezTo>
                    <a:pt x="4024" y="3768"/>
                    <a:pt x="1" y="9815"/>
                    <a:pt x="1248" y="16025"/>
                  </a:cubicBezTo>
                  <a:lnTo>
                    <a:pt x="3541" y="27436"/>
                  </a:lnTo>
                  <a:cubicBezTo>
                    <a:pt x="4636" y="32885"/>
                    <a:pt x="9423" y="36650"/>
                    <a:pt x="14775" y="36650"/>
                  </a:cubicBezTo>
                  <a:cubicBezTo>
                    <a:pt x="15523" y="36650"/>
                    <a:pt x="16283" y="36576"/>
                    <a:pt x="17046" y="36423"/>
                  </a:cubicBezTo>
                  <a:lnTo>
                    <a:pt x="28457" y="34130"/>
                  </a:lnTo>
                  <a:cubicBezTo>
                    <a:pt x="34667" y="32882"/>
                    <a:pt x="38691" y="26836"/>
                    <a:pt x="37443" y="20625"/>
                  </a:cubicBezTo>
                  <a:lnTo>
                    <a:pt x="35150" y="9214"/>
                  </a:lnTo>
                  <a:cubicBezTo>
                    <a:pt x="34056" y="3766"/>
                    <a:pt x="29268" y="1"/>
                    <a:pt x="23917" y="1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15"/>
            <p:cNvSpPr/>
            <p:nvPr/>
          </p:nvSpPr>
          <p:spPr>
            <a:xfrm>
              <a:off x="1557864" y="1551550"/>
              <a:ext cx="326671" cy="326671"/>
            </a:xfrm>
            <a:custGeom>
              <a:rect b="b" l="l" r="r" t="t"/>
              <a:pathLst>
                <a:path extrusionOk="0" h="5029" w="5029">
                  <a:moveTo>
                    <a:pt x="2514" y="1"/>
                  </a:moveTo>
                  <a:cubicBezTo>
                    <a:pt x="1126" y="1"/>
                    <a:pt x="1" y="1126"/>
                    <a:pt x="1" y="2514"/>
                  </a:cubicBezTo>
                  <a:cubicBezTo>
                    <a:pt x="1" y="3903"/>
                    <a:pt x="1126" y="5028"/>
                    <a:pt x="2514" y="5028"/>
                  </a:cubicBezTo>
                  <a:cubicBezTo>
                    <a:pt x="3903" y="5028"/>
                    <a:pt x="5028" y="3903"/>
                    <a:pt x="5028" y="2514"/>
                  </a:cubicBezTo>
                  <a:cubicBezTo>
                    <a:pt x="5028" y="1126"/>
                    <a:pt x="3903" y="1"/>
                    <a:pt x="251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15"/>
            <p:cNvSpPr/>
            <p:nvPr/>
          </p:nvSpPr>
          <p:spPr>
            <a:xfrm>
              <a:off x="1096265" y="3228389"/>
              <a:ext cx="1235167" cy="278668"/>
            </a:xfrm>
            <a:custGeom>
              <a:rect b="b" l="l" r="r" t="t"/>
              <a:pathLst>
                <a:path extrusionOk="0" h="4290" w="19015">
                  <a:moveTo>
                    <a:pt x="5760" y="0"/>
                  </a:moveTo>
                  <a:lnTo>
                    <a:pt x="1" y="2581"/>
                  </a:lnTo>
                  <a:cubicBezTo>
                    <a:pt x="4264" y="3871"/>
                    <a:pt x="7872" y="4290"/>
                    <a:pt x="10762" y="4290"/>
                  </a:cubicBezTo>
                  <a:cubicBezTo>
                    <a:pt x="16126" y="4290"/>
                    <a:pt x="19014" y="2846"/>
                    <a:pt x="19014" y="2846"/>
                  </a:cubicBezTo>
                  <a:lnTo>
                    <a:pt x="13725" y="0"/>
                  </a:ln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15"/>
            <p:cNvSpPr/>
            <p:nvPr/>
          </p:nvSpPr>
          <p:spPr>
            <a:xfrm>
              <a:off x="1199940" y="3343886"/>
              <a:ext cx="406894" cy="190131"/>
            </a:xfrm>
            <a:custGeom>
              <a:rect b="b" l="l" r="r" t="t"/>
              <a:pathLst>
                <a:path extrusionOk="0" h="2927" w="6264">
                  <a:moveTo>
                    <a:pt x="3503" y="1"/>
                  </a:moveTo>
                  <a:cubicBezTo>
                    <a:pt x="3034" y="1"/>
                    <a:pt x="2802" y="308"/>
                    <a:pt x="2450" y="552"/>
                  </a:cubicBezTo>
                  <a:cubicBezTo>
                    <a:pt x="2172" y="747"/>
                    <a:pt x="1791" y="831"/>
                    <a:pt x="1467" y="911"/>
                  </a:cubicBezTo>
                  <a:cubicBezTo>
                    <a:pt x="1378" y="933"/>
                    <a:pt x="576" y="1133"/>
                    <a:pt x="176" y="1183"/>
                  </a:cubicBezTo>
                  <a:cubicBezTo>
                    <a:pt x="65" y="1197"/>
                    <a:pt x="0" y="1317"/>
                    <a:pt x="52" y="1417"/>
                  </a:cubicBezTo>
                  <a:cubicBezTo>
                    <a:pt x="76" y="1463"/>
                    <a:pt x="103" y="1501"/>
                    <a:pt x="136" y="1520"/>
                  </a:cubicBezTo>
                  <a:cubicBezTo>
                    <a:pt x="176" y="1543"/>
                    <a:pt x="224" y="1550"/>
                    <a:pt x="270" y="1555"/>
                  </a:cubicBezTo>
                  <a:cubicBezTo>
                    <a:pt x="1348" y="1680"/>
                    <a:pt x="2427" y="1809"/>
                    <a:pt x="3505" y="1936"/>
                  </a:cubicBezTo>
                  <a:cubicBezTo>
                    <a:pt x="3896" y="2070"/>
                    <a:pt x="4285" y="2208"/>
                    <a:pt x="4677" y="2336"/>
                  </a:cubicBezTo>
                  <a:cubicBezTo>
                    <a:pt x="5095" y="2472"/>
                    <a:pt x="5484" y="2693"/>
                    <a:pt x="5862" y="2926"/>
                  </a:cubicBezTo>
                  <a:lnTo>
                    <a:pt x="6263" y="1431"/>
                  </a:lnTo>
                  <a:lnTo>
                    <a:pt x="6263" y="1431"/>
                  </a:lnTo>
                  <a:cubicBezTo>
                    <a:pt x="6193" y="1432"/>
                    <a:pt x="6122" y="1433"/>
                    <a:pt x="6052" y="1433"/>
                  </a:cubicBezTo>
                  <a:cubicBezTo>
                    <a:pt x="5958" y="1433"/>
                    <a:pt x="5864" y="1431"/>
                    <a:pt x="5771" y="1427"/>
                  </a:cubicBezTo>
                  <a:cubicBezTo>
                    <a:pt x="5756" y="1427"/>
                    <a:pt x="5741" y="1426"/>
                    <a:pt x="5725" y="1426"/>
                  </a:cubicBezTo>
                  <a:cubicBezTo>
                    <a:pt x="5642" y="1426"/>
                    <a:pt x="5550" y="1433"/>
                    <a:pt x="5459" y="1433"/>
                  </a:cubicBezTo>
                  <a:cubicBezTo>
                    <a:pt x="5357" y="1433"/>
                    <a:pt x="5258" y="1425"/>
                    <a:pt x="5175" y="1389"/>
                  </a:cubicBezTo>
                  <a:cubicBezTo>
                    <a:pt x="4903" y="1267"/>
                    <a:pt x="4606" y="1063"/>
                    <a:pt x="4446" y="807"/>
                  </a:cubicBezTo>
                  <a:cubicBezTo>
                    <a:pt x="4203" y="416"/>
                    <a:pt x="4117" y="25"/>
                    <a:pt x="3548" y="1"/>
                  </a:cubicBezTo>
                  <a:cubicBezTo>
                    <a:pt x="3533" y="1"/>
                    <a:pt x="3518" y="1"/>
                    <a:pt x="3503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15"/>
            <p:cNvSpPr/>
            <p:nvPr/>
          </p:nvSpPr>
          <p:spPr>
            <a:xfrm>
              <a:off x="1580729" y="3330374"/>
              <a:ext cx="1014116" cy="457171"/>
            </a:xfrm>
            <a:custGeom>
              <a:rect b="b" l="l" r="r" t="t"/>
              <a:pathLst>
                <a:path extrusionOk="0" h="7038" w="15612">
                  <a:moveTo>
                    <a:pt x="10718" y="0"/>
                  </a:moveTo>
                  <a:cubicBezTo>
                    <a:pt x="10036" y="0"/>
                    <a:pt x="9355" y="83"/>
                    <a:pt x="8710" y="223"/>
                  </a:cubicBezTo>
                  <a:cubicBezTo>
                    <a:pt x="7666" y="451"/>
                    <a:pt x="6660" y="822"/>
                    <a:pt x="5623" y="1078"/>
                  </a:cubicBezTo>
                  <a:cubicBezTo>
                    <a:pt x="4665" y="1316"/>
                    <a:pt x="3683" y="1455"/>
                    <a:pt x="2699" y="1531"/>
                  </a:cubicBezTo>
                  <a:cubicBezTo>
                    <a:pt x="2541" y="1543"/>
                    <a:pt x="637" y="1640"/>
                    <a:pt x="421" y="1640"/>
                  </a:cubicBezTo>
                  <a:cubicBezTo>
                    <a:pt x="408" y="1640"/>
                    <a:pt x="401" y="1640"/>
                    <a:pt x="401" y="1639"/>
                  </a:cubicBezTo>
                  <a:lnTo>
                    <a:pt x="0" y="3134"/>
                  </a:lnTo>
                  <a:cubicBezTo>
                    <a:pt x="205" y="3260"/>
                    <a:pt x="406" y="3390"/>
                    <a:pt x="605" y="3513"/>
                  </a:cubicBezTo>
                  <a:cubicBezTo>
                    <a:pt x="1174" y="3862"/>
                    <a:pt x="1631" y="4357"/>
                    <a:pt x="2137" y="4783"/>
                  </a:cubicBezTo>
                  <a:cubicBezTo>
                    <a:pt x="3654" y="6058"/>
                    <a:pt x="5629" y="6747"/>
                    <a:pt x="7580" y="6960"/>
                  </a:cubicBezTo>
                  <a:cubicBezTo>
                    <a:pt x="7937" y="6998"/>
                    <a:pt x="8296" y="7022"/>
                    <a:pt x="8656" y="7030"/>
                  </a:cubicBezTo>
                  <a:cubicBezTo>
                    <a:pt x="8838" y="7035"/>
                    <a:pt x="9022" y="7038"/>
                    <a:pt x="9207" y="7038"/>
                  </a:cubicBezTo>
                  <a:cubicBezTo>
                    <a:pt x="10455" y="7038"/>
                    <a:pt x="11747" y="6912"/>
                    <a:pt x="12892" y="6423"/>
                  </a:cubicBezTo>
                  <a:cubicBezTo>
                    <a:pt x="13566" y="6135"/>
                    <a:pt x="14188" y="5692"/>
                    <a:pt x="14602" y="5087"/>
                  </a:cubicBezTo>
                  <a:cubicBezTo>
                    <a:pt x="15450" y="3846"/>
                    <a:pt x="15612" y="1895"/>
                    <a:pt x="14262" y="980"/>
                  </a:cubicBezTo>
                  <a:cubicBezTo>
                    <a:pt x="13227" y="278"/>
                    <a:pt x="11972" y="0"/>
                    <a:pt x="10718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15"/>
            <p:cNvSpPr/>
            <p:nvPr/>
          </p:nvSpPr>
          <p:spPr>
            <a:xfrm>
              <a:off x="862673" y="3378054"/>
              <a:ext cx="1211133" cy="498094"/>
            </a:xfrm>
            <a:custGeom>
              <a:rect b="b" l="l" r="r" t="t"/>
              <a:pathLst>
                <a:path extrusionOk="0" h="7668" w="18645">
                  <a:moveTo>
                    <a:pt x="3507" y="0"/>
                  </a:moveTo>
                  <a:cubicBezTo>
                    <a:pt x="3232" y="0"/>
                    <a:pt x="2958" y="15"/>
                    <a:pt x="2685" y="47"/>
                  </a:cubicBezTo>
                  <a:cubicBezTo>
                    <a:pt x="2107" y="116"/>
                    <a:pt x="1520" y="280"/>
                    <a:pt x="1073" y="653"/>
                  </a:cubicBezTo>
                  <a:cubicBezTo>
                    <a:pt x="662" y="995"/>
                    <a:pt x="402" y="1486"/>
                    <a:pt x="228" y="1992"/>
                  </a:cubicBezTo>
                  <a:cubicBezTo>
                    <a:pt x="90" y="2389"/>
                    <a:pt x="1" y="2815"/>
                    <a:pt x="74" y="3229"/>
                  </a:cubicBezTo>
                  <a:cubicBezTo>
                    <a:pt x="192" y="3892"/>
                    <a:pt x="699" y="4416"/>
                    <a:pt x="1212" y="4812"/>
                  </a:cubicBezTo>
                  <a:cubicBezTo>
                    <a:pt x="2888" y="6110"/>
                    <a:pt x="4871" y="6860"/>
                    <a:pt x="6945" y="7241"/>
                  </a:cubicBezTo>
                  <a:cubicBezTo>
                    <a:pt x="8612" y="7547"/>
                    <a:pt x="10312" y="7668"/>
                    <a:pt x="12012" y="7668"/>
                  </a:cubicBezTo>
                  <a:cubicBezTo>
                    <a:pt x="13224" y="7668"/>
                    <a:pt x="14437" y="7606"/>
                    <a:pt x="15638" y="7507"/>
                  </a:cubicBezTo>
                  <a:cubicBezTo>
                    <a:pt x="16586" y="7428"/>
                    <a:pt x="17537" y="7330"/>
                    <a:pt x="18480" y="7194"/>
                  </a:cubicBezTo>
                  <a:lnTo>
                    <a:pt x="18645" y="5362"/>
                  </a:lnTo>
                  <a:cubicBezTo>
                    <a:pt x="15396" y="4155"/>
                    <a:pt x="12223" y="2815"/>
                    <a:pt x="9033" y="1446"/>
                  </a:cubicBezTo>
                  <a:cubicBezTo>
                    <a:pt x="7674" y="863"/>
                    <a:pt x="6170" y="288"/>
                    <a:pt x="4654" y="81"/>
                  </a:cubicBezTo>
                  <a:cubicBezTo>
                    <a:pt x="4272" y="29"/>
                    <a:pt x="3889" y="0"/>
                    <a:pt x="3507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15"/>
            <p:cNvSpPr/>
            <p:nvPr/>
          </p:nvSpPr>
          <p:spPr>
            <a:xfrm>
              <a:off x="2063049" y="3714474"/>
              <a:ext cx="422419" cy="178373"/>
            </a:xfrm>
            <a:custGeom>
              <a:rect b="b" l="l" r="r" t="t"/>
              <a:pathLst>
                <a:path extrusionOk="0" h="2746" w="6503">
                  <a:moveTo>
                    <a:pt x="3409" y="1"/>
                  </a:moveTo>
                  <a:cubicBezTo>
                    <a:pt x="3071" y="1"/>
                    <a:pt x="2867" y="253"/>
                    <a:pt x="2572" y="468"/>
                  </a:cubicBezTo>
                  <a:cubicBezTo>
                    <a:pt x="2328" y="645"/>
                    <a:pt x="1976" y="723"/>
                    <a:pt x="1679" y="733"/>
                  </a:cubicBezTo>
                  <a:cubicBezTo>
                    <a:pt x="1172" y="553"/>
                    <a:pt x="668" y="370"/>
                    <a:pt x="166" y="183"/>
                  </a:cubicBezTo>
                  <a:lnTo>
                    <a:pt x="1" y="2015"/>
                  </a:lnTo>
                  <a:cubicBezTo>
                    <a:pt x="473" y="1946"/>
                    <a:pt x="943" y="1869"/>
                    <a:pt x="1410" y="1777"/>
                  </a:cubicBezTo>
                  <a:lnTo>
                    <a:pt x="3021" y="1867"/>
                  </a:lnTo>
                  <a:cubicBezTo>
                    <a:pt x="4068" y="2153"/>
                    <a:pt x="5116" y="2438"/>
                    <a:pt x="6163" y="2726"/>
                  </a:cubicBezTo>
                  <a:cubicBezTo>
                    <a:pt x="6200" y="2736"/>
                    <a:pt x="6237" y="2746"/>
                    <a:pt x="6274" y="2746"/>
                  </a:cubicBezTo>
                  <a:cubicBezTo>
                    <a:pt x="6283" y="2746"/>
                    <a:pt x="6292" y="2745"/>
                    <a:pt x="6301" y="2744"/>
                  </a:cubicBezTo>
                  <a:cubicBezTo>
                    <a:pt x="6338" y="2739"/>
                    <a:pt x="6378" y="2713"/>
                    <a:pt x="6417" y="2679"/>
                  </a:cubicBezTo>
                  <a:cubicBezTo>
                    <a:pt x="6503" y="2607"/>
                    <a:pt x="6488" y="2471"/>
                    <a:pt x="6390" y="2417"/>
                  </a:cubicBezTo>
                  <a:cubicBezTo>
                    <a:pt x="6037" y="2220"/>
                    <a:pt x="5369" y="1734"/>
                    <a:pt x="5295" y="1681"/>
                  </a:cubicBezTo>
                  <a:cubicBezTo>
                    <a:pt x="5025" y="1485"/>
                    <a:pt x="4703" y="1264"/>
                    <a:pt x="4518" y="980"/>
                  </a:cubicBezTo>
                  <a:cubicBezTo>
                    <a:pt x="4275" y="609"/>
                    <a:pt x="4177" y="226"/>
                    <a:pt x="3707" y="57"/>
                  </a:cubicBezTo>
                  <a:cubicBezTo>
                    <a:pt x="3596" y="18"/>
                    <a:pt x="3498" y="1"/>
                    <a:pt x="3409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15"/>
            <p:cNvSpPr/>
            <p:nvPr/>
          </p:nvSpPr>
          <p:spPr>
            <a:xfrm>
              <a:off x="833377" y="3299194"/>
              <a:ext cx="262298" cy="162913"/>
            </a:xfrm>
            <a:custGeom>
              <a:rect b="b" l="l" r="r" t="t"/>
              <a:pathLst>
                <a:path extrusionOk="0" h="2508" w="4038">
                  <a:moveTo>
                    <a:pt x="2368" y="1"/>
                  </a:moveTo>
                  <a:cubicBezTo>
                    <a:pt x="2365" y="1"/>
                    <a:pt x="2363" y="1"/>
                    <a:pt x="2361" y="1"/>
                  </a:cubicBezTo>
                  <a:lnTo>
                    <a:pt x="802" y="136"/>
                  </a:lnTo>
                  <a:cubicBezTo>
                    <a:pt x="758" y="139"/>
                    <a:pt x="729" y="180"/>
                    <a:pt x="739" y="222"/>
                  </a:cubicBezTo>
                  <a:cubicBezTo>
                    <a:pt x="763" y="328"/>
                    <a:pt x="857" y="502"/>
                    <a:pt x="1208" y="532"/>
                  </a:cubicBezTo>
                  <a:lnTo>
                    <a:pt x="1819" y="541"/>
                  </a:lnTo>
                  <a:cubicBezTo>
                    <a:pt x="1877" y="542"/>
                    <a:pt x="1909" y="608"/>
                    <a:pt x="1874" y="654"/>
                  </a:cubicBezTo>
                  <a:lnTo>
                    <a:pt x="1837" y="702"/>
                  </a:lnTo>
                  <a:cubicBezTo>
                    <a:pt x="1829" y="711"/>
                    <a:pt x="1821" y="718"/>
                    <a:pt x="1809" y="724"/>
                  </a:cubicBezTo>
                  <a:lnTo>
                    <a:pt x="445" y="1284"/>
                  </a:lnTo>
                  <a:cubicBezTo>
                    <a:pt x="105" y="1435"/>
                    <a:pt x="0" y="1869"/>
                    <a:pt x="236" y="2158"/>
                  </a:cubicBezTo>
                  <a:cubicBezTo>
                    <a:pt x="417" y="2382"/>
                    <a:pt x="688" y="2507"/>
                    <a:pt x="967" y="2507"/>
                  </a:cubicBezTo>
                  <a:cubicBezTo>
                    <a:pt x="1049" y="2507"/>
                    <a:pt x="1132" y="2496"/>
                    <a:pt x="1214" y="2474"/>
                  </a:cubicBezTo>
                  <a:cubicBezTo>
                    <a:pt x="1957" y="2273"/>
                    <a:pt x="3521" y="1735"/>
                    <a:pt x="3734" y="1095"/>
                  </a:cubicBezTo>
                  <a:cubicBezTo>
                    <a:pt x="4037" y="186"/>
                    <a:pt x="2483" y="12"/>
                    <a:pt x="2374" y="1"/>
                  </a:cubicBezTo>
                  <a:cubicBezTo>
                    <a:pt x="2372" y="1"/>
                    <a:pt x="2370" y="1"/>
                    <a:pt x="2368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15"/>
            <p:cNvSpPr/>
            <p:nvPr/>
          </p:nvSpPr>
          <p:spPr>
            <a:xfrm>
              <a:off x="1004608" y="2432387"/>
              <a:ext cx="482115" cy="923306"/>
            </a:xfrm>
            <a:custGeom>
              <a:rect b="b" l="l" r="r" t="t"/>
              <a:pathLst>
                <a:path extrusionOk="0" h="14214" w="7422">
                  <a:moveTo>
                    <a:pt x="7026" y="0"/>
                  </a:moveTo>
                  <a:cubicBezTo>
                    <a:pt x="7026" y="0"/>
                    <a:pt x="4924" y="306"/>
                    <a:pt x="4443" y="2037"/>
                  </a:cubicBezTo>
                  <a:cubicBezTo>
                    <a:pt x="3962" y="3770"/>
                    <a:pt x="3492" y="6707"/>
                    <a:pt x="3492" y="6707"/>
                  </a:cubicBezTo>
                  <a:lnTo>
                    <a:pt x="1" y="13853"/>
                  </a:lnTo>
                  <a:lnTo>
                    <a:pt x="798" y="14213"/>
                  </a:lnTo>
                  <a:lnTo>
                    <a:pt x="5572" y="7993"/>
                  </a:lnTo>
                  <a:lnTo>
                    <a:pt x="7422" y="1457"/>
                  </a:lnTo>
                  <a:lnTo>
                    <a:pt x="7026" y="0"/>
                  </a:ln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15"/>
            <p:cNvSpPr/>
            <p:nvPr/>
          </p:nvSpPr>
          <p:spPr>
            <a:xfrm>
              <a:off x="2347115" y="3299194"/>
              <a:ext cx="262298" cy="162913"/>
            </a:xfrm>
            <a:custGeom>
              <a:rect b="b" l="l" r="r" t="t"/>
              <a:pathLst>
                <a:path extrusionOk="0" h="2508" w="4038">
                  <a:moveTo>
                    <a:pt x="1670" y="1"/>
                  </a:moveTo>
                  <a:cubicBezTo>
                    <a:pt x="1668" y="1"/>
                    <a:pt x="1666" y="1"/>
                    <a:pt x="1663" y="1"/>
                  </a:cubicBezTo>
                  <a:cubicBezTo>
                    <a:pt x="1554" y="12"/>
                    <a:pt x="0" y="186"/>
                    <a:pt x="304" y="1095"/>
                  </a:cubicBezTo>
                  <a:cubicBezTo>
                    <a:pt x="517" y="1735"/>
                    <a:pt x="2081" y="2273"/>
                    <a:pt x="2824" y="2474"/>
                  </a:cubicBezTo>
                  <a:cubicBezTo>
                    <a:pt x="2906" y="2496"/>
                    <a:pt x="2988" y="2507"/>
                    <a:pt x="3070" y="2507"/>
                  </a:cubicBezTo>
                  <a:cubicBezTo>
                    <a:pt x="3350" y="2507"/>
                    <a:pt x="3620" y="2382"/>
                    <a:pt x="3802" y="2158"/>
                  </a:cubicBezTo>
                  <a:cubicBezTo>
                    <a:pt x="4038" y="1869"/>
                    <a:pt x="3933" y="1435"/>
                    <a:pt x="3592" y="1284"/>
                  </a:cubicBezTo>
                  <a:lnTo>
                    <a:pt x="2228" y="724"/>
                  </a:lnTo>
                  <a:cubicBezTo>
                    <a:pt x="2217" y="718"/>
                    <a:pt x="2208" y="711"/>
                    <a:pt x="2200" y="702"/>
                  </a:cubicBezTo>
                  <a:lnTo>
                    <a:pt x="2164" y="654"/>
                  </a:lnTo>
                  <a:cubicBezTo>
                    <a:pt x="2129" y="608"/>
                    <a:pt x="2160" y="542"/>
                    <a:pt x="2219" y="541"/>
                  </a:cubicBezTo>
                  <a:lnTo>
                    <a:pt x="2830" y="532"/>
                  </a:lnTo>
                  <a:cubicBezTo>
                    <a:pt x="3181" y="502"/>
                    <a:pt x="3274" y="328"/>
                    <a:pt x="3299" y="222"/>
                  </a:cubicBezTo>
                  <a:cubicBezTo>
                    <a:pt x="3308" y="180"/>
                    <a:pt x="3280" y="139"/>
                    <a:pt x="3236" y="136"/>
                  </a:cubicBezTo>
                  <a:lnTo>
                    <a:pt x="1677" y="1"/>
                  </a:lnTo>
                  <a:cubicBezTo>
                    <a:pt x="1674" y="1"/>
                    <a:pt x="1672" y="1"/>
                    <a:pt x="1670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15"/>
            <p:cNvSpPr/>
            <p:nvPr/>
          </p:nvSpPr>
          <p:spPr>
            <a:xfrm>
              <a:off x="1955997" y="2432387"/>
              <a:ext cx="482115" cy="923306"/>
            </a:xfrm>
            <a:custGeom>
              <a:rect b="b" l="l" r="r" t="t"/>
              <a:pathLst>
                <a:path extrusionOk="0" h="14214" w="7422">
                  <a:moveTo>
                    <a:pt x="396" y="0"/>
                  </a:moveTo>
                  <a:lnTo>
                    <a:pt x="1" y="1457"/>
                  </a:lnTo>
                  <a:lnTo>
                    <a:pt x="1851" y="7993"/>
                  </a:lnTo>
                  <a:lnTo>
                    <a:pt x="6624" y="14213"/>
                  </a:lnTo>
                  <a:lnTo>
                    <a:pt x="7422" y="13853"/>
                  </a:lnTo>
                  <a:lnTo>
                    <a:pt x="3931" y="6707"/>
                  </a:lnTo>
                  <a:cubicBezTo>
                    <a:pt x="3931" y="6707"/>
                    <a:pt x="3461" y="3770"/>
                    <a:pt x="2980" y="2037"/>
                  </a:cubicBezTo>
                  <a:cubicBezTo>
                    <a:pt x="2499" y="306"/>
                    <a:pt x="396" y="0"/>
                    <a:pt x="396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15"/>
            <p:cNvSpPr/>
            <p:nvPr/>
          </p:nvSpPr>
          <p:spPr>
            <a:xfrm>
              <a:off x="1415474" y="2362817"/>
              <a:ext cx="611380" cy="865559"/>
            </a:xfrm>
            <a:custGeom>
              <a:rect b="b" l="l" r="r" t="t"/>
              <a:pathLst>
                <a:path extrusionOk="0" h="13325" w="9412">
                  <a:moveTo>
                    <a:pt x="3114" y="1"/>
                  </a:moveTo>
                  <a:lnTo>
                    <a:pt x="1" y="1121"/>
                  </a:lnTo>
                  <a:lnTo>
                    <a:pt x="1261" y="10557"/>
                  </a:lnTo>
                  <a:lnTo>
                    <a:pt x="846" y="13325"/>
                  </a:lnTo>
                  <a:lnTo>
                    <a:pt x="8811" y="13325"/>
                  </a:lnTo>
                  <a:lnTo>
                    <a:pt x="8487" y="10520"/>
                  </a:lnTo>
                  <a:lnTo>
                    <a:pt x="9412" y="1117"/>
                  </a:lnTo>
                  <a:lnTo>
                    <a:pt x="629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15"/>
            <p:cNvSpPr/>
            <p:nvPr/>
          </p:nvSpPr>
          <p:spPr>
            <a:xfrm>
              <a:off x="1251322" y="2435635"/>
              <a:ext cx="200654" cy="359994"/>
            </a:xfrm>
            <a:custGeom>
              <a:rect b="b" l="l" r="r" t="t"/>
              <a:pathLst>
                <a:path extrusionOk="0" h="5542" w="3089">
                  <a:moveTo>
                    <a:pt x="2528" y="0"/>
                  </a:moveTo>
                  <a:cubicBezTo>
                    <a:pt x="2528" y="0"/>
                    <a:pt x="1117" y="444"/>
                    <a:pt x="645" y="1987"/>
                  </a:cubicBezTo>
                  <a:cubicBezTo>
                    <a:pt x="172" y="3532"/>
                    <a:pt x="0" y="4912"/>
                    <a:pt x="0" y="4912"/>
                  </a:cubicBezTo>
                  <a:lnTo>
                    <a:pt x="2454" y="5542"/>
                  </a:lnTo>
                  <a:lnTo>
                    <a:pt x="3089" y="3299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15"/>
            <p:cNvSpPr/>
            <p:nvPr/>
          </p:nvSpPr>
          <p:spPr>
            <a:xfrm>
              <a:off x="1999454" y="2435311"/>
              <a:ext cx="191625" cy="360059"/>
            </a:xfrm>
            <a:custGeom>
              <a:rect b="b" l="l" r="r" t="t"/>
              <a:pathLst>
                <a:path extrusionOk="0" h="5543" w="2950">
                  <a:moveTo>
                    <a:pt x="422" y="1"/>
                  </a:moveTo>
                  <a:lnTo>
                    <a:pt x="1" y="3792"/>
                  </a:lnTo>
                  <a:lnTo>
                    <a:pt x="496" y="5543"/>
                  </a:lnTo>
                  <a:lnTo>
                    <a:pt x="2949" y="4912"/>
                  </a:lnTo>
                  <a:cubicBezTo>
                    <a:pt x="2949" y="4912"/>
                    <a:pt x="2777" y="3532"/>
                    <a:pt x="2305" y="1988"/>
                  </a:cubicBezTo>
                  <a:cubicBezTo>
                    <a:pt x="1833" y="444"/>
                    <a:pt x="422" y="1"/>
                    <a:pt x="4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15"/>
            <p:cNvSpPr/>
            <p:nvPr/>
          </p:nvSpPr>
          <p:spPr>
            <a:xfrm>
              <a:off x="1617691" y="2209515"/>
              <a:ext cx="206955" cy="153365"/>
            </a:xfrm>
            <a:custGeom>
              <a:rect b="b" l="l" r="r" t="t"/>
              <a:pathLst>
                <a:path extrusionOk="0" h="2361" w="3186">
                  <a:moveTo>
                    <a:pt x="1091" y="1"/>
                  </a:moveTo>
                  <a:lnTo>
                    <a:pt x="1" y="2361"/>
                  </a:lnTo>
                  <a:lnTo>
                    <a:pt x="3186" y="2361"/>
                  </a:lnTo>
                  <a:lnTo>
                    <a:pt x="2244" y="1"/>
                  </a:ln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15"/>
            <p:cNvSpPr/>
            <p:nvPr/>
          </p:nvSpPr>
          <p:spPr>
            <a:xfrm>
              <a:off x="1659394" y="2226274"/>
              <a:ext cx="132124" cy="73597"/>
            </a:xfrm>
            <a:custGeom>
              <a:rect b="b" l="l" r="r" t="t"/>
              <a:pathLst>
                <a:path extrusionOk="0" h="1133" w="2034">
                  <a:moveTo>
                    <a:pt x="2034" y="0"/>
                  </a:moveTo>
                  <a:lnTo>
                    <a:pt x="0" y="53"/>
                  </a:lnTo>
                  <a:cubicBezTo>
                    <a:pt x="0" y="53"/>
                    <a:pt x="219" y="1132"/>
                    <a:pt x="944" y="1132"/>
                  </a:cubicBezTo>
                  <a:cubicBezTo>
                    <a:pt x="1724" y="1132"/>
                    <a:pt x="2034" y="0"/>
                    <a:pt x="2034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15"/>
            <p:cNvSpPr/>
            <p:nvPr/>
          </p:nvSpPr>
          <p:spPr>
            <a:xfrm>
              <a:off x="1617691" y="2362817"/>
              <a:ext cx="206955" cy="80223"/>
            </a:xfrm>
            <a:custGeom>
              <a:rect b="b" l="l" r="r" t="t"/>
              <a:pathLst>
                <a:path extrusionOk="0" h="1235" w="3186">
                  <a:moveTo>
                    <a:pt x="1" y="1"/>
                  </a:moveTo>
                  <a:cubicBezTo>
                    <a:pt x="1" y="879"/>
                    <a:pt x="941" y="1235"/>
                    <a:pt x="1627" y="1235"/>
                  </a:cubicBezTo>
                  <a:cubicBezTo>
                    <a:pt x="2330" y="1235"/>
                    <a:pt x="3186" y="835"/>
                    <a:pt x="3186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15"/>
            <p:cNvSpPr/>
            <p:nvPr/>
          </p:nvSpPr>
          <p:spPr>
            <a:xfrm>
              <a:off x="1519668" y="1742723"/>
              <a:ext cx="402996" cy="527845"/>
            </a:xfrm>
            <a:custGeom>
              <a:rect b="b" l="l" r="r" t="t"/>
              <a:pathLst>
                <a:path extrusionOk="0" h="8126" w="6204">
                  <a:moveTo>
                    <a:pt x="3102" y="1"/>
                  </a:moveTo>
                  <a:cubicBezTo>
                    <a:pt x="1389" y="1"/>
                    <a:pt x="1" y="1489"/>
                    <a:pt x="1" y="3324"/>
                  </a:cubicBezTo>
                  <a:cubicBezTo>
                    <a:pt x="1" y="5159"/>
                    <a:pt x="1389" y="8125"/>
                    <a:pt x="3102" y="8125"/>
                  </a:cubicBezTo>
                  <a:cubicBezTo>
                    <a:pt x="4815" y="8125"/>
                    <a:pt x="6204" y="5159"/>
                    <a:pt x="6204" y="3324"/>
                  </a:cubicBezTo>
                  <a:cubicBezTo>
                    <a:pt x="6204" y="1489"/>
                    <a:pt x="4815" y="1"/>
                    <a:pt x="3102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15"/>
            <p:cNvSpPr/>
            <p:nvPr/>
          </p:nvSpPr>
          <p:spPr>
            <a:xfrm>
              <a:off x="1475431" y="2006649"/>
              <a:ext cx="88537" cy="88537"/>
            </a:xfrm>
            <a:custGeom>
              <a:rect b="b" l="l" r="r" t="t"/>
              <a:pathLst>
                <a:path extrusionOk="0" h="1363" w="1363">
                  <a:moveTo>
                    <a:pt x="682" y="1"/>
                  </a:moveTo>
                  <a:cubicBezTo>
                    <a:pt x="306" y="1"/>
                    <a:pt x="1" y="305"/>
                    <a:pt x="1" y="682"/>
                  </a:cubicBezTo>
                  <a:cubicBezTo>
                    <a:pt x="1" y="1058"/>
                    <a:pt x="306" y="1363"/>
                    <a:pt x="682" y="1363"/>
                  </a:cubicBezTo>
                  <a:cubicBezTo>
                    <a:pt x="1058" y="1363"/>
                    <a:pt x="1363" y="1058"/>
                    <a:pt x="1363" y="682"/>
                  </a:cubicBezTo>
                  <a:cubicBezTo>
                    <a:pt x="1363" y="305"/>
                    <a:pt x="1058" y="1"/>
                    <a:pt x="682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15"/>
            <p:cNvSpPr/>
            <p:nvPr/>
          </p:nvSpPr>
          <p:spPr>
            <a:xfrm>
              <a:off x="1878371" y="2006649"/>
              <a:ext cx="88537" cy="88537"/>
            </a:xfrm>
            <a:custGeom>
              <a:rect b="b" l="l" r="r" t="t"/>
              <a:pathLst>
                <a:path extrusionOk="0" h="1363" w="1363">
                  <a:moveTo>
                    <a:pt x="682" y="1"/>
                  </a:moveTo>
                  <a:cubicBezTo>
                    <a:pt x="305" y="1"/>
                    <a:pt x="1" y="305"/>
                    <a:pt x="1" y="682"/>
                  </a:cubicBezTo>
                  <a:cubicBezTo>
                    <a:pt x="1" y="1058"/>
                    <a:pt x="305" y="1363"/>
                    <a:pt x="682" y="1363"/>
                  </a:cubicBezTo>
                  <a:cubicBezTo>
                    <a:pt x="1058" y="1363"/>
                    <a:pt x="1363" y="1058"/>
                    <a:pt x="1363" y="682"/>
                  </a:cubicBezTo>
                  <a:cubicBezTo>
                    <a:pt x="1363" y="305"/>
                    <a:pt x="1058" y="1"/>
                    <a:pt x="682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15"/>
            <p:cNvSpPr/>
            <p:nvPr/>
          </p:nvSpPr>
          <p:spPr>
            <a:xfrm>
              <a:off x="1519668" y="1989305"/>
              <a:ext cx="88862" cy="151806"/>
            </a:xfrm>
            <a:custGeom>
              <a:rect b="b" l="l" r="r" t="t"/>
              <a:pathLst>
                <a:path extrusionOk="0" h="2337" w="1368">
                  <a:moveTo>
                    <a:pt x="482" y="1"/>
                  </a:moveTo>
                  <a:cubicBezTo>
                    <a:pt x="387" y="1"/>
                    <a:pt x="266" y="27"/>
                    <a:pt x="115" y="87"/>
                  </a:cubicBezTo>
                  <a:lnTo>
                    <a:pt x="1" y="2337"/>
                  </a:lnTo>
                  <a:cubicBezTo>
                    <a:pt x="1" y="2337"/>
                    <a:pt x="1367" y="1"/>
                    <a:pt x="482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15"/>
            <p:cNvSpPr/>
            <p:nvPr/>
          </p:nvSpPr>
          <p:spPr>
            <a:xfrm>
              <a:off x="1830236" y="1989305"/>
              <a:ext cx="88862" cy="151806"/>
            </a:xfrm>
            <a:custGeom>
              <a:rect b="b" l="l" r="r" t="t"/>
              <a:pathLst>
                <a:path extrusionOk="0" h="2337" w="1368">
                  <a:moveTo>
                    <a:pt x="886" y="1"/>
                  </a:moveTo>
                  <a:cubicBezTo>
                    <a:pt x="1" y="1"/>
                    <a:pt x="1368" y="2337"/>
                    <a:pt x="1368" y="2337"/>
                  </a:cubicBezTo>
                  <a:lnTo>
                    <a:pt x="1253" y="87"/>
                  </a:lnTo>
                  <a:cubicBezTo>
                    <a:pt x="1102" y="27"/>
                    <a:pt x="981" y="1"/>
                    <a:pt x="886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15"/>
            <p:cNvSpPr/>
            <p:nvPr/>
          </p:nvSpPr>
          <p:spPr>
            <a:xfrm>
              <a:off x="1495048" y="1722196"/>
              <a:ext cx="443465" cy="285618"/>
            </a:xfrm>
            <a:custGeom>
              <a:rect b="b" l="l" r="r" t="t"/>
              <a:pathLst>
                <a:path extrusionOk="0" h="4397" w="6827">
                  <a:moveTo>
                    <a:pt x="3415" y="1"/>
                  </a:moveTo>
                  <a:cubicBezTo>
                    <a:pt x="30" y="1"/>
                    <a:pt x="0" y="4396"/>
                    <a:pt x="0" y="4396"/>
                  </a:cubicBezTo>
                  <a:lnTo>
                    <a:pt x="2488" y="4396"/>
                  </a:lnTo>
                  <a:lnTo>
                    <a:pt x="2786" y="3087"/>
                  </a:lnTo>
                  <a:lnTo>
                    <a:pt x="2955" y="4396"/>
                  </a:lnTo>
                  <a:lnTo>
                    <a:pt x="6826" y="4396"/>
                  </a:lnTo>
                  <a:cubicBezTo>
                    <a:pt x="6826" y="4396"/>
                    <a:pt x="6800" y="1"/>
                    <a:pt x="3415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0" name="Google Shape;620;p15"/>
          <p:cNvGrpSpPr/>
          <p:nvPr/>
        </p:nvGrpSpPr>
        <p:grpSpPr>
          <a:xfrm>
            <a:off x="3245033" y="1479095"/>
            <a:ext cx="789660" cy="284106"/>
            <a:chOff x="3244608" y="1936295"/>
            <a:chExt cx="789660" cy="284106"/>
          </a:xfrm>
        </p:grpSpPr>
        <p:grpSp>
          <p:nvGrpSpPr>
            <p:cNvPr id="621" name="Google Shape;621;p15"/>
            <p:cNvGrpSpPr/>
            <p:nvPr/>
          </p:nvGrpSpPr>
          <p:grpSpPr>
            <a:xfrm>
              <a:off x="3244608" y="1936295"/>
              <a:ext cx="766910" cy="261118"/>
              <a:chOff x="3244608" y="1936295"/>
              <a:chExt cx="766910" cy="261118"/>
            </a:xfrm>
          </p:grpSpPr>
          <p:sp>
            <p:nvSpPr>
              <p:cNvPr id="622" name="Google Shape;622;p15"/>
              <p:cNvSpPr/>
              <p:nvPr/>
            </p:nvSpPr>
            <p:spPr>
              <a:xfrm>
                <a:off x="3280815" y="1972501"/>
                <a:ext cx="730703" cy="224912"/>
              </a:xfrm>
              <a:custGeom>
                <a:rect b="b" l="l" r="r" t="t"/>
                <a:pathLst>
                  <a:path extrusionOk="0" fill="none" h="3665" w="11907">
                    <a:moveTo>
                      <a:pt x="11906" y="3664"/>
                    </a:moveTo>
                    <a:lnTo>
                      <a:pt x="9997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9525">
                <a:solidFill>
                  <a:srgbClr val="442FAF"/>
                </a:solidFill>
                <a:prstDash val="solid"/>
                <a:miter lim="873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15"/>
              <p:cNvSpPr/>
              <p:nvPr/>
            </p:nvSpPr>
            <p:spPr>
              <a:xfrm>
                <a:off x="3244608" y="1936295"/>
                <a:ext cx="72536" cy="72475"/>
              </a:xfrm>
              <a:custGeom>
                <a:rect b="b" l="l" r="r" t="t"/>
                <a:pathLst>
                  <a:path extrusionOk="0" h="1181" w="1182">
                    <a:moveTo>
                      <a:pt x="591" y="0"/>
                    </a:moveTo>
                    <a:cubicBezTo>
                      <a:pt x="265" y="0"/>
                      <a:pt x="1" y="264"/>
                      <a:pt x="1" y="591"/>
                    </a:cubicBezTo>
                    <a:cubicBezTo>
                      <a:pt x="1" y="916"/>
                      <a:pt x="265" y="1181"/>
                      <a:pt x="591" y="1181"/>
                    </a:cubicBezTo>
                    <a:cubicBezTo>
                      <a:pt x="917" y="1181"/>
                      <a:pt x="1181" y="916"/>
                      <a:pt x="1181" y="591"/>
                    </a:cubicBezTo>
                    <a:cubicBezTo>
                      <a:pt x="1181" y="264"/>
                      <a:pt x="917" y="0"/>
                      <a:pt x="591" y="0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4" name="Google Shape;624;p15"/>
            <p:cNvSpPr/>
            <p:nvPr/>
          </p:nvSpPr>
          <p:spPr>
            <a:xfrm>
              <a:off x="3985726" y="2171859"/>
              <a:ext cx="48542" cy="48542"/>
            </a:xfrm>
            <a:custGeom>
              <a:rect b="b" l="l" r="r" t="t"/>
              <a:pathLst>
                <a:path extrusionOk="0" h="791" w="791">
                  <a:moveTo>
                    <a:pt x="396" y="1"/>
                  </a:moveTo>
                  <a:cubicBezTo>
                    <a:pt x="178" y="1"/>
                    <a:pt x="1" y="177"/>
                    <a:pt x="1" y="395"/>
                  </a:cubicBezTo>
                  <a:cubicBezTo>
                    <a:pt x="1" y="614"/>
                    <a:pt x="178" y="791"/>
                    <a:pt x="396" y="791"/>
                  </a:cubicBezTo>
                  <a:cubicBezTo>
                    <a:pt x="614" y="791"/>
                    <a:pt x="791" y="614"/>
                    <a:pt x="791" y="395"/>
                  </a:cubicBezTo>
                  <a:cubicBezTo>
                    <a:pt x="791" y="177"/>
                    <a:pt x="614" y="1"/>
                    <a:pt x="396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5" name="Google Shape;625;p15"/>
          <p:cNvGrpSpPr/>
          <p:nvPr/>
        </p:nvGrpSpPr>
        <p:grpSpPr>
          <a:xfrm flipH="1" rot="10800000">
            <a:off x="2961456" y="2436724"/>
            <a:ext cx="677025" cy="266823"/>
            <a:chOff x="2961031" y="2811062"/>
            <a:chExt cx="677025" cy="266823"/>
          </a:xfrm>
        </p:grpSpPr>
        <p:grpSp>
          <p:nvGrpSpPr>
            <p:cNvPr id="626" name="Google Shape;626;p15"/>
            <p:cNvGrpSpPr/>
            <p:nvPr/>
          </p:nvGrpSpPr>
          <p:grpSpPr>
            <a:xfrm>
              <a:off x="2961031" y="2811062"/>
              <a:ext cx="654238" cy="242524"/>
              <a:chOff x="2961031" y="2811062"/>
              <a:chExt cx="654238" cy="242524"/>
            </a:xfrm>
          </p:grpSpPr>
          <p:sp>
            <p:nvSpPr>
              <p:cNvPr id="627" name="Google Shape;627;p15"/>
              <p:cNvSpPr/>
              <p:nvPr/>
            </p:nvSpPr>
            <p:spPr>
              <a:xfrm>
                <a:off x="2997176" y="2847268"/>
                <a:ext cx="618093" cy="206318"/>
              </a:xfrm>
              <a:custGeom>
                <a:rect b="b" l="l" r="r" t="t"/>
                <a:pathLst>
                  <a:path extrusionOk="0" fill="none" h="3362" w="10072">
                    <a:moveTo>
                      <a:pt x="10071" y="3362"/>
                    </a:moveTo>
                    <a:lnTo>
                      <a:pt x="8385" y="1"/>
                    </a:lnTo>
                    <a:lnTo>
                      <a:pt x="1" y="1"/>
                    </a:lnTo>
                  </a:path>
                </a:pathLst>
              </a:custGeom>
              <a:noFill/>
              <a:ln cap="flat" cmpd="sng" w="9525">
                <a:solidFill>
                  <a:srgbClr val="442FAF"/>
                </a:solidFill>
                <a:prstDash val="solid"/>
                <a:miter lim="873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15"/>
              <p:cNvSpPr/>
              <p:nvPr/>
            </p:nvSpPr>
            <p:spPr>
              <a:xfrm>
                <a:off x="2961031" y="2811062"/>
                <a:ext cx="72414" cy="72536"/>
              </a:xfrm>
              <a:custGeom>
                <a:rect b="b" l="l" r="r" t="t"/>
                <a:pathLst>
                  <a:path extrusionOk="0" h="1182" w="1180">
                    <a:moveTo>
                      <a:pt x="590" y="1"/>
                    </a:moveTo>
                    <a:cubicBezTo>
                      <a:pt x="264" y="1"/>
                      <a:pt x="0" y="265"/>
                      <a:pt x="0" y="591"/>
                    </a:cubicBezTo>
                    <a:cubicBezTo>
                      <a:pt x="0" y="917"/>
                      <a:pt x="264" y="1181"/>
                      <a:pt x="590" y="1181"/>
                    </a:cubicBezTo>
                    <a:cubicBezTo>
                      <a:pt x="916" y="1181"/>
                      <a:pt x="1180" y="917"/>
                      <a:pt x="1180" y="591"/>
                    </a:cubicBezTo>
                    <a:cubicBezTo>
                      <a:pt x="1180" y="265"/>
                      <a:pt x="916" y="1"/>
                      <a:pt x="590" y="1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29" name="Google Shape;629;p15"/>
            <p:cNvSpPr/>
            <p:nvPr/>
          </p:nvSpPr>
          <p:spPr>
            <a:xfrm>
              <a:off x="3589453" y="3029282"/>
              <a:ext cx="48603" cy="48603"/>
            </a:xfrm>
            <a:custGeom>
              <a:rect b="b" l="l" r="r" t="t"/>
              <a:pathLst>
                <a:path extrusionOk="0" h="792" w="792">
                  <a:moveTo>
                    <a:pt x="396" y="0"/>
                  </a:moveTo>
                  <a:cubicBezTo>
                    <a:pt x="178" y="0"/>
                    <a:pt x="1" y="177"/>
                    <a:pt x="1" y="396"/>
                  </a:cubicBezTo>
                  <a:cubicBezTo>
                    <a:pt x="1" y="614"/>
                    <a:pt x="178" y="791"/>
                    <a:pt x="396" y="791"/>
                  </a:cubicBezTo>
                  <a:cubicBezTo>
                    <a:pt x="615" y="791"/>
                    <a:pt x="792" y="614"/>
                    <a:pt x="792" y="396"/>
                  </a:cubicBezTo>
                  <a:cubicBezTo>
                    <a:pt x="792" y="177"/>
                    <a:pt x="615" y="0"/>
                    <a:pt x="396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0" name="Google Shape;630;p15"/>
          <p:cNvGrpSpPr/>
          <p:nvPr/>
        </p:nvGrpSpPr>
        <p:grpSpPr>
          <a:xfrm>
            <a:off x="5095680" y="1479095"/>
            <a:ext cx="793420" cy="284106"/>
            <a:chOff x="5095255" y="1936295"/>
            <a:chExt cx="793420" cy="284106"/>
          </a:xfrm>
        </p:grpSpPr>
        <p:grpSp>
          <p:nvGrpSpPr>
            <p:cNvPr id="631" name="Google Shape;631;p15"/>
            <p:cNvGrpSpPr/>
            <p:nvPr/>
          </p:nvGrpSpPr>
          <p:grpSpPr>
            <a:xfrm>
              <a:off x="5121770" y="1936295"/>
              <a:ext cx="766905" cy="261118"/>
              <a:chOff x="5121770" y="1936295"/>
              <a:chExt cx="766905" cy="261118"/>
            </a:xfrm>
          </p:grpSpPr>
          <p:sp>
            <p:nvSpPr>
              <p:cNvPr id="632" name="Google Shape;632;p15"/>
              <p:cNvSpPr/>
              <p:nvPr/>
            </p:nvSpPr>
            <p:spPr>
              <a:xfrm>
                <a:off x="5121770" y="1972501"/>
                <a:ext cx="730703" cy="224912"/>
              </a:xfrm>
              <a:custGeom>
                <a:rect b="b" l="l" r="r" t="t"/>
                <a:pathLst>
                  <a:path extrusionOk="0" fill="none" h="3665" w="11907">
                    <a:moveTo>
                      <a:pt x="1" y="3664"/>
                    </a:moveTo>
                    <a:lnTo>
                      <a:pt x="1910" y="1"/>
                    </a:lnTo>
                    <a:lnTo>
                      <a:pt x="11906" y="1"/>
                    </a:lnTo>
                  </a:path>
                </a:pathLst>
              </a:custGeom>
              <a:noFill/>
              <a:ln cap="flat" cmpd="sng" w="9525">
                <a:solidFill>
                  <a:srgbClr val="442FAF"/>
                </a:solidFill>
                <a:prstDash val="solid"/>
                <a:miter lim="873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15"/>
              <p:cNvSpPr/>
              <p:nvPr/>
            </p:nvSpPr>
            <p:spPr>
              <a:xfrm>
                <a:off x="5816139" y="1936295"/>
                <a:ext cx="72536" cy="72475"/>
              </a:xfrm>
              <a:custGeom>
                <a:rect b="b" l="l" r="r" t="t"/>
                <a:pathLst>
                  <a:path extrusionOk="0" h="1181" w="1182">
                    <a:moveTo>
                      <a:pt x="591" y="0"/>
                    </a:moveTo>
                    <a:cubicBezTo>
                      <a:pt x="265" y="0"/>
                      <a:pt x="1" y="264"/>
                      <a:pt x="1" y="591"/>
                    </a:cubicBezTo>
                    <a:cubicBezTo>
                      <a:pt x="1" y="916"/>
                      <a:pt x="265" y="1181"/>
                      <a:pt x="591" y="1181"/>
                    </a:cubicBezTo>
                    <a:cubicBezTo>
                      <a:pt x="917" y="1181"/>
                      <a:pt x="1181" y="916"/>
                      <a:pt x="1181" y="591"/>
                    </a:cubicBezTo>
                    <a:cubicBezTo>
                      <a:pt x="1181" y="264"/>
                      <a:pt x="917" y="0"/>
                      <a:pt x="591" y="0"/>
                    </a:cubicBezTo>
                    <a:close/>
                  </a:path>
                </a:pathLst>
              </a:custGeom>
              <a:solidFill>
                <a:srgbClr val="6146D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34" name="Google Shape;634;p15"/>
            <p:cNvSpPr/>
            <p:nvPr/>
          </p:nvSpPr>
          <p:spPr>
            <a:xfrm>
              <a:off x="5095255" y="2171859"/>
              <a:ext cx="48603" cy="48542"/>
            </a:xfrm>
            <a:custGeom>
              <a:rect b="b" l="l" r="r" t="t"/>
              <a:pathLst>
                <a:path extrusionOk="0" h="791" w="792">
                  <a:moveTo>
                    <a:pt x="396" y="1"/>
                  </a:moveTo>
                  <a:cubicBezTo>
                    <a:pt x="178" y="1"/>
                    <a:pt x="0" y="177"/>
                    <a:pt x="0" y="395"/>
                  </a:cubicBezTo>
                  <a:cubicBezTo>
                    <a:pt x="0" y="614"/>
                    <a:pt x="178" y="791"/>
                    <a:pt x="396" y="791"/>
                  </a:cubicBezTo>
                  <a:cubicBezTo>
                    <a:pt x="614" y="791"/>
                    <a:pt x="792" y="614"/>
                    <a:pt x="792" y="395"/>
                  </a:cubicBezTo>
                  <a:cubicBezTo>
                    <a:pt x="792" y="177"/>
                    <a:pt x="614" y="1"/>
                    <a:pt x="396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35" name="Google Shape;635;p15"/>
          <p:cNvSpPr txBox="1"/>
          <p:nvPr/>
        </p:nvSpPr>
        <p:spPr>
          <a:xfrm>
            <a:off x="5887622" y="1024444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wonder</a:t>
            </a:r>
            <a:r>
              <a:rPr b="0" i="0" lang="en" sz="110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if this means that she felt compelled to hide her medical history or not talk about her disability to avoid discomfort</a:t>
            </a:r>
            <a:endParaRPr b="1" i="0" sz="1150" u="none" cap="none" strike="noStrike">
              <a:solidFill>
                <a:srgbClr val="D9D2E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36" name="Google Shape;636;p15"/>
          <p:cNvSpPr txBox="1"/>
          <p:nvPr/>
        </p:nvSpPr>
        <p:spPr>
          <a:xfrm>
            <a:off x="6182497" y="2436714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It would be game changing to </a:t>
            </a:r>
            <a:r>
              <a:rPr b="0" i="0" lang="en" sz="110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make her feel more comfortable living with her disability in her workspace</a:t>
            </a:r>
            <a:endParaRPr b="1" i="0" sz="1150" u="none" cap="none" strike="noStrike">
              <a:solidFill>
                <a:srgbClr val="D9D2E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37" name="Google Shape;637;p15"/>
          <p:cNvSpPr txBox="1"/>
          <p:nvPr/>
        </p:nvSpPr>
        <p:spPr>
          <a:xfrm>
            <a:off x="1564725" y="1141894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met</a:t>
            </a:r>
            <a:r>
              <a:rPr b="0" i="0" lang="en" sz="110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participant 6, a certified music therapist and program coordinator for the Disability Community (DisCo) at Stanford University with epilepsy</a:t>
            </a:r>
            <a:endParaRPr b="1" i="0" sz="1150" u="none" cap="none" strike="noStrike">
              <a:solidFill>
                <a:srgbClr val="D9D2E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38" name="Google Shape;638;p15"/>
          <p:cNvGrpSpPr/>
          <p:nvPr/>
        </p:nvGrpSpPr>
        <p:grpSpPr>
          <a:xfrm flipH="1" rot="10800000">
            <a:off x="5494203" y="2436724"/>
            <a:ext cx="678476" cy="266823"/>
            <a:chOff x="5493778" y="2811062"/>
            <a:chExt cx="678476" cy="266823"/>
          </a:xfrm>
        </p:grpSpPr>
        <p:sp>
          <p:nvSpPr>
            <p:cNvPr id="639" name="Google Shape;639;p15"/>
            <p:cNvSpPr/>
            <p:nvPr/>
          </p:nvSpPr>
          <p:spPr>
            <a:xfrm>
              <a:off x="5518018" y="2847268"/>
              <a:ext cx="618032" cy="206318"/>
            </a:xfrm>
            <a:custGeom>
              <a:rect b="b" l="l" r="r" t="t"/>
              <a:pathLst>
                <a:path extrusionOk="0" fill="none" h="3362" w="10071">
                  <a:moveTo>
                    <a:pt x="1" y="3362"/>
                  </a:moveTo>
                  <a:lnTo>
                    <a:pt x="1687" y="1"/>
                  </a:lnTo>
                  <a:lnTo>
                    <a:pt x="10071" y="1"/>
                  </a:lnTo>
                </a:path>
              </a:pathLst>
            </a:custGeom>
            <a:noFill/>
            <a:ln cap="flat" cmpd="sng" w="9525">
              <a:solidFill>
                <a:srgbClr val="442FAF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15"/>
            <p:cNvSpPr/>
            <p:nvPr/>
          </p:nvSpPr>
          <p:spPr>
            <a:xfrm>
              <a:off x="6099779" y="2811062"/>
              <a:ext cx="72475" cy="72536"/>
            </a:xfrm>
            <a:custGeom>
              <a:rect b="b" l="l" r="r" t="t"/>
              <a:pathLst>
                <a:path extrusionOk="0" h="1182" w="1181">
                  <a:moveTo>
                    <a:pt x="591" y="1"/>
                  </a:moveTo>
                  <a:cubicBezTo>
                    <a:pt x="265" y="1"/>
                    <a:pt x="0" y="265"/>
                    <a:pt x="0" y="591"/>
                  </a:cubicBezTo>
                  <a:cubicBezTo>
                    <a:pt x="0" y="917"/>
                    <a:pt x="265" y="1181"/>
                    <a:pt x="591" y="1181"/>
                  </a:cubicBezTo>
                  <a:cubicBezTo>
                    <a:pt x="917" y="1181"/>
                    <a:pt x="1181" y="917"/>
                    <a:pt x="1181" y="591"/>
                  </a:cubicBezTo>
                  <a:cubicBezTo>
                    <a:pt x="1181" y="265"/>
                    <a:pt x="917" y="1"/>
                    <a:pt x="591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15"/>
            <p:cNvSpPr/>
            <p:nvPr/>
          </p:nvSpPr>
          <p:spPr>
            <a:xfrm>
              <a:off x="5493778" y="3029282"/>
              <a:ext cx="48542" cy="48603"/>
            </a:xfrm>
            <a:custGeom>
              <a:rect b="b" l="l" r="r" t="t"/>
              <a:pathLst>
                <a:path extrusionOk="0" h="792" w="791">
                  <a:moveTo>
                    <a:pt x="396" y="0"/>
                  </a:moveTo>
                  <a:cubicBezTo>
                    <a:pt x="178" y="0"/>
                    <a:pt x="0" y="177"/>
                    <a:pt x="0" y="396"/>
                  </a:cubicBezTo>
                  <a:cubicBezTo>
                    <a:pt x="0" y="614"/>
                    <a:pt x="178" y="791"/>
                    <a:pt x="396" y="791"/>
                  </a:cubicBezTo>
                  <a:cubicBezTo>
                    <a:pt x="614" y="791"/>
                    <a:pt x="790" y="614"/>
                    <a:pt x="790" y="396"/>
                  </a:cubicBezTo>
                  <a:cubicBezTo>
                    <a:pt x="790" y="177"/>
                    <a:pt x="614" y="0"/>
                    <a:pt x="396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5"/>
          <p:cNvSpPr txBox="1"/>
          <p:nvPr/>
        </p:nvSpPr>
        <p:spPr>
          <a:xfrm>
            <a:off x="1281150" y="2436714"/>
            <a:ext cx="1680300" cy="62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were surprised to</a:t>
            </a:r>
            <a:r>
              <a:rPr b="0" i="0" lang="en" sz="1100" u="none" cap="none" strike="noStrike">
                <a:solidFill>
                  <a:srgbClr val="D9D2E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hear that she felt most isolated when talking about her disability in professional spaces due to people looking at her with fear</a:t>
            </a:r>
            <a:endParaRPr b="1" i="0" sz="1150" u="none" cap="none" strike="noStrike">
              <a:solidFill>
                <a:srgbClr val="D9D2E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43" name="Google Shape;643;p15"/>
          <p:cNvGrpSpPr/>
          <p:nvPr/>
        </p:nvGrpSpPr>
        <p:grpSpPr>
          <a:xfrm>
            <a:off x="2355286" y="3848999"/>
            <a:ext cx="4433401" cy="721338"/>
            <a:chOff x="2364236" y="1127199"/>
            <a:chExt cx="4433401" cy="721338"/>
          </a:xfrm>
        </p:grpSpPr>
        <p:sp>
          <p:nvSpPr>
            <p:cNvPr id="644" name="Google Shape;644;p15"/>
            <p:cNvSpPr/>
            <p:nvPr/>
          </p:nvSpPr>
          <p:spPr>
            <a:xfrm>
              <a:off x="2364236" y="1127199"/>
              <a:ext cx="721338" cy="721338"/>
            </a:xfrm>
            <a:custGeom>
              <a:rect b="b" l="l" r="r" t="t"/>
              <a:pathLst>
                <a:path extrusionOk="0" h="10089" w="10089">
                  <a:moveTo>
                    <a:pt x="5045" y="0"/>
                  </a:moveTo>
                  <a:cubicBezTo>
                    <a:pt x="2259" y="0"/>
                    <a:pt x="1" y="2258"/>
                    <a:pt x="1" y="5044"/>
                  </a:cubicBezTo>
                  <a:cubicBezTo>
                    <a:pt x="1" y="7830"/>
                    <a:pt x="2259" y="10088"/>
                    <a:pt x="5045" y="10088"/>
                  </a:cubicBezTo>
                  <a:cubicBezTo>
                    <a:pt x="7830" y="10088"/>
                    <a:pt x="10089" y="7830"/>
                    <a:pt x="10089" y="5044"/>
                  </a:cubicBezTo>
                  <a:cubicBezTo>
                    <a:pt x="10089" y="2258"/>
                    <a:pt x="7830" y="0"/>
                    <a:pt x="5045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15"/>
            <p:cNvSpPr/>
            <p:nvPr/>
          </p:nvSpPr>
          <p:spPr>
            <a:xfrm>
              <a:off x="2501365" y="1127199"/>
              <a:ext cx="584206" cy="671219"/>
            </a:xfrm>
            <a:custGeom>
              <a:rect b="b" l="l" r="r" t="t"/>
              <a:pathLst>
                <a:path extrusionOk="0" h="9388" w="8171">
                  <a:moveTo>
                    <a:pt x="3127" y="0"/>
                  </a:moveTo>
                  <a:cubicBezTo>
                    <a:pt x="1945" y="0"/>
                    <a:pt x="860" y="407"/>
                    <a:pt x="1" y="1087"/>
                  </a:cubicBezTo>
                  <a:cubicBezTo>
                    <a:pt x="753" y="642"/>
                    <a:pt x="1628" y="386"/>
                    <a:pt x="2565" y="386"/>
                  </a:cubicBezTo>
                  <a:cubicBezTo>
                    <a:pt x="5351" y="386"/>
                    <a:pt x="7609" y="2644"/>
                    <a:pt x="7609" y="5430"/>
                  </a:cubicBezTo>
                  <a:cubicBezTo>
                    <a:pt x="7609" y="7035"/>
                    <a:pt x="6859" y="8464"/>
                    <a:pt x="5691" y="9387"/>
                  </a:cubicBezTo>
                  <a:cubicBezTo>
                    <a:pt x="7175" y="8509"/>
                    <a:pt x="8171" y="6894"/>
                    <a:pt x="8171" y="5044"/>
                  </a:cubicBezTo>
                  <a:cubicBezTo>
                    <a:pt x="8171" y="2258"/>
                    <a:pt x="5912" y="0"/>
                    <a:pt x="3127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15"/>
            <p:cNvSpPr/>
            <p:nvPr/>
          </p:nvSpPr>
          <p:spPr>
            <a:xfrm>
              <a:off x="2442023" y="1204986"/>
              <a:ext cx="565760" cy="565760"/>
            </a:xfrm>
            <a:custGeom>
              <a:rect b="b" l="l" r="r" t="t"/>
              <a:pathLst>
                <a:path extrusionOk="0" h="7913" w="7913">
                  <a:moveTo>
                    <a:pt x="3957" y="0"/>
                  </a:moveTo>
                  <a:cubicBezTo>
                    <a:pt x="1771" y="0"/>
                    <a:pt x="1" y="1771"/>
                    <a:pt x="1" y="3956"/>
                  </a:cubicBezTo>
                  <a:cubicBezTo>
                    <a:pt x="1" y="6141"/>
                    <a:pt x="1771" y="7913"/>
                    <a:pt x="3957" y="7913"/>
                  </a:cubicBezTo>
                  <a:cubicBezTo>
                    <a:pt x="6141" y="7913"/>
                    <a:pt x="7913" y="6141"/>
                    <a:pt x="7913" y="3956"/>
                  </a:cubicBezTo>
                  <a:cubicBezTo>
                    <a:pt x="7913" y="1771"/>
                    <a:pt x="6141" y="0"/>
                    <a:pt x="3957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HMW</a:t>
              </a:r>
              <a:endParaRPr b="1" i="0" sz="15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47" name="Google Shape;647;p15"/>
            <p:cNvSpPr/>
            <p:nvPr/>
          </p:nvSpPr>
          <p:spPr>
            <a:xfrm>
              <a:off x="2496717" y="1204986"/>
              <a:ext cx="511064" cy="489257"/>
            </a:xfrm>
            <a:custGeom>
              <a:rect b="b" l="l" r="r" t="t"/>
              <a:pathLst>
                <a:path extrusionOk="0" h="6843" w="7148">
                  <a:moveTo>
                    <a:pt x="3192" y="0"/>
                  </a:moveTo>
                  <a:cubicBezTo>
                    <a:pt x="1881" y="0"/>
                    <a:pt x="721" y="638"/>
                    <a:pt x="0" y="1618"/>
                  </a:cubicBezTo>
                  <a:cubicBezTo>
                    <a:pt x="709" y="955"/>
                    <a:pt x="1659" y="548"/>
                    <a:pt x="2705" y="548"/>
                  </a:cubicBezTo>
                  <a:cubicBezTo>
                    <a:pt x="4890" y="548"/>
                    <a:pt x="6662" y="2319"/>
                    <a:pt x="6662" y="4504"/>
                  </a:cubicBezTo>
                  <a:cubicBezTo>
                    <a:pt x="6662" y="5379"/>
                    <a:pt x="6377" y="6186"/>
                    <a:pt x="5897" y="6842"/>
                  </a:cubicBezTo>
                  <a:cubicBezTo>
                    <a:pt x="6666" y="6120"/>
                    <a:pt x="7148" y="5095"/>
                    <a:pt x="7148" y="3956"/>
                  </a:cubicBezTo>
                  <a:cubicBezTo>
                    <a:pt x="7148" y="1771"/>
                    <a:pt x="5376" y="0"/>
                    <a:pt x="3192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15"/>
            <p:cNvSpPr/>
            <p:nvPr/>
          </p:nvSpPr>
          <p:spPr>
            <a:xfrm>
              <a:off x="2981100" y="1127199"/>
              <a:ext cx="3816537" cy="721338"/>
            </a:xfrm>
            <a:custGeom>
              <a:rect b="b" l="l" r="r" t="t"/>
              <a:pathLst>
                <a:path extrusionOk="0" h="10089" w="53380">
                  <a:moveTo>
                    <a:pt x="224" y="0"/>
                  </a:moveTo>
                  <a:cubicBezTo>
                    <a:pt x="71" y="0"/>
                    <a:pt x="1" y="194"/>
                    <a:pt x="121" y="288"/>
                  </a:cubicBezTo>
                  <a:cubicBezTo>
                    <a:pt x="1536" y="1391"/>
                    <a:pt x="2447" y="3111"/>
                    <a:pt x="2447" y="5044"/>
                  </a:cubicBezTo>
                  <a:cubicBezTo>
                    <a:pt x="2447" y="6978"/>
                    <a:pt x="1536" y="8697"/>
                    <a:pt x="121" y="9800"/>
                  </a:cubicBezTo>
                  <a:cubicBezTo>
                    <a:pt x="1" y="9894"/>
                    <a:pt x="71" y="10088"/>
                    <a:pt x="224" y="10088"/>
                  </a:cubicBezTo>
                  <a:lnTo>
                    <a:pt x="48335" y="10088"/>
                  </a:lnTo>
                  <a:cubicBezTo>
                    <a:pt x="51121" y="10088"/>
                    <a:pt x="53379" y="7830"/>
                    <a:pt x="53379" y="5044"/>
                  </a:cubicBezTo>
                  <a:cubicBezTo>
                    <a:pt x="53379" y="2258"/>
                    <a:pt x="51121" y="0"/>
                    <a:pt x="48335" y="0"/>
                  </a:cubicBezTo>
                  <a:close/>
                </a:path>
              </a:pathLst>
            </a:custGeom>
            <a:solidFill>
              <a:srgbClr val="C3EB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chemeClr val="dk1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Have her enjoy assessing herself routinely</a:t>
              </a:r>
              <a:endParaRPr b="0" i="0" sz="15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649" name="Google Shape;649;p15"/>
            <p:cNvSpPr/>
            <p:nvPr/>
          </p:nvSpPr>
          <p:spPr>
            <a:xfrm>
              <a:off x="2981100" y="1127199"/>
              <a:ext cx="3816537" cy="632681"/>
            </a:xfrm>
            <a:custGeom>
              <a:rect b="b" l="l" r="r" t="t"/>
              <a:pathLst>
                <a:path extrusionOk="0" h="8849" w="53380">
                  <a:moveTo>
                    <a:pt x="224" y="0"/>
                  </a:moveTo>
                  <a:cubicBezTo>
                    <a:pt x="71" y="0"/>
                    <a:pt x="1" y="194"/>
                    <a:pt x="121" y="288"/>
                  </a:cubicBezTo>
                  <a:cubicBezTo>
                    <a:pt x="226" y="370"/>
                    <a:pt x="327" y="456"/>
                    <a:pt x="426" y="544"/>
                  </a:cubicBezTo>
                  <a:lnTo>
                    <a:pt x="47798" y="544"/>
                  </a:lnTo>
                  <a:cubicBezTo>
                    <a:pt x="50583" y="544"/>
                    <a:pt x="52841" y="2802"/>
                    <a:pt x="52841" y="5588"/>
                  </a:cubicBezTo>
                  <a:cubicBezTo>
                    <a:pt x="52841" y="6832"/>
                    <a:pt x="52391" y="7969"/>
                    <a:pt x="51644" y="8849"/>
                  </a:cubicBezTo>
                  <a:cubicBezTo>
                    <a:pt x="52707" y="7924"/>
                    <a:pt x="53379" y="6564"/>
                    <a:pt x="53379" y="5044"/>
                  </a:cubicBezTo>
                  <a:cubicBezTo>
                    <a:pt x="53379" y="2258"/>
                    <a:pt x="51121" y="0"/>
                    <a:pt x="48335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6"/>
          <p:cNvSpPr txBox="1"/>
          <p:nvPr>
            <p:ph type="title"/>
          </p:nvPr>
        </p:nvSpPr>
        <p:spPr>
          <a:xfrm>
            <a:off x="3857625" y="2150850"/>
            <a:ext cx="4974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Solutions</a:t>
            </a:r>
            <a:endParaRPr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55" name="Google Shape;65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Daily Survey Idle Game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descr="Charmander Evolution | Pokemon charmander, Pokemon ..." id="661" name="Google Shape;661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3700" y="1152475"/>
            <a:ext cx="3380950" cy="318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33526" y="832325"/>
            <a:ext cx="2865731" cy="3820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Celebrity Database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68" name="Google Shape;66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95325" y="1110250"/>
            <a:ext cx="2413174" cy="347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9925" y="1110250"/>
            <a:ext cx="3477975" cy="347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18"/>
          <p:cNvPicPr preferRelativeResize="0"/>
          <p:nvPr/>
        </p:nvPicPr>
        <p:blipFill rotWithShape="1">
          <a:blip r:embed="rId5">
            <a:alphaModFix/>
          </a:blip>
          <a:srcRect b="0" l="49520" r="8229" t="0"/>
          <a:stretch/>
        </p:blipFill>
        <p:spPr>
          <a:xfrm>
            <a:off x="3814100" y="1110250"/>
            <a:ext cx="2583700" cy="347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Guess that Symptom!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76" name="Google Shape;67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703526"/>
            <a:ext cx="8520602" cy="2361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Domain</a:t>
            </a:r>
            <a:endParaRPr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0"/>
          <p:cNvSpPr txBox="1"/>
          <p:nvPr>
            <p:ph type="title"/>
          </p:nvPr>
        </p:nvSpPr>
        <p:spPr>
          <a:xfrm>
            <a:off x="311700" y="39034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Experience Prototypes</a:t>
            </a:r>
            <a:endParaRPr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82" name="Google Shape;682;p20"/>
          <p:cNvPicPr preferRelativeResize="0"/>
          <p:nvPr/>
        </p:nvPicPr>
        <p:blipFill rotWithShape="1">
          <a:blip r:embed="rId3">
            <a:alphaModFix/>
          </a:blip>
          <a:srcRect b="0" l="3063" r="0" t="0"/>
          <a:stretch/>
        </p:blipFill>
        <p:spPr>
          <a:xfrm>
            <a:off x="2173150" y="191325"/>
            <a:ext cx="4797701" cy="3712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1"/>
          <p:cNvSpPr txBox="1"/>
          <p:nvPr>
            <p:ph type="title"/>
          </p:nvPr>
        </p:nvSpPr>
        <p:spPr>
          <a:xfrm>
            <a:off x="6858000" y="2150850"/>
            <a:ext cx="2286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Idle Game</a:t>
            </a:r>
            <a:endParaRPr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88" name="Google Shape;68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22"/>
          <p:cNvSpPr txBox="1"/>
          <p:nvPr>
            <p:ph type="title"/>
          </p:nvPr>
        </p:nvSpPr>
        <p:spPr>
          <a:xfrm>
            <a:off x="311700" y="25717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Do people want to see growth in their habitat and will they feel satisfied by it?</a:t>
            </a:r>
            <a:endParaRPr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94" name="Google Shape;694;p22"/>
          <p:cNvGrpSpPr/>
          <p:nvPr/>
        </p:nvGrpSpPr>
        <p:grpSpPr>
          <a:xfrm>
            <a:off x="3857536" y="461162"/>
            <a:ext cx="1679654" cy="1893115"/>
            <a:chOff x="3857536" y="461162"/>
            <a:chExt cx="1679654" cy="1893115"/>
          </a:xfrm>
        </p:grpSpPr>
        <p:grpSp>
          <p:nvGrpSpPr>
            <p:cNvPr id="695" name="Google Shape;695;p22"/>
            <p:cNvGrpSpPr/>
            <p:nvPr/>
          </p:nvGrpSpPr>
          <p:grpSpPr>
            <a:xfrm>
              <a:off x="3857536" y="461162"/>
              <a:ext cx="1679654" cy="1893115"/>
              <a:chOff x="3857536" y="461162"/>
              <a:chExt cx="1679654" cy="1893115"/>
            </a:xfrm>
          </p:grpSpPr>
          <p:sp>
            <p:nvSpPr>
              <p:cNvPr id="696" name="Google Shape;696;p22"/>
              <p:cNvSpPr/>
              <p:nvPr/>
            </p:nvSpPr>
            <p:spPr>
              <a:xfrm rot="1800178">
                <a:off x="4189335" y="608042"/>
                <a:ext cx="1016056" cy="1599356"/>
              </a:xfrm>
              <a:custGeom>
                <a:rect b="b" l="l" r="r" t="t"/>
                <a:pathLst>
                  <a:path extrusionOk="0" h="27808" w="17740">
                    <a:moveTo>
                      <a:pt x="7624" y="610"/>
                    </a:moveTo>
                    <a:cubicBezTo>
                      <a:pt x="7711" y="610"/>
                      <a:pt x="7799" y="612"/>
                      <a:pt x="7886" y="615"/>
                    </a:cubicBezTo>
                    <a:cubicBezTo>
                      <a:pt x="12320" y="774"/>
                      <a:pt x="14853" y="4732"/>
                      <a:pt x="13618" y="8913"/>
                    </a:cubicBezTo>
                    <a:cubicBezTo>
                      <a:pt x="12811" y="11801"/>
                      <a:pt x="10376" y="13705"/>
                      <a:pt x="7631" y="13705"/>
                    </a:cubicBezTo>
                    <a:cubicBezTo>
                      <a:pt x="6824" y="13705"/>
                      <a:pt x="5990" y="13541"/>
                      <a:pt x="5163" y="13188"/>
                    </a:cubicBezTo>
                    <a:cubicBezTo>
                      <a:pt x="5131" y="13188"/>
                      <a:pt x="5131" y="13188"/>
                      <a:pt x="5068" y="13156"/>
                    </a:cubicBezTo>
                    <a:cubicBezTo>
                      <a:pt x="4751" y="12555"/>
                      <a:pt x="4086" y="12396"/>
                      <a:pt x="3484" y="11953"/>
                    </a:cubicBezTo>
                    <a:cubicBezTo>
                      <a:pt x="2186" y="11003"/>
                      <a:pt x="1267" y="9514"/>
                      <a:pt x="1046" y="7931"/>
                    </a:cubicBezTo>
                    <a:cubicBezTo>
                      <a:pt x="426" y="3968"/>
                      <a:pt x="3803" y="610"/>
                      <a:pt x="7624" y="610"/>
                    </a:cubicBezTo>
                    <a:close/>
                    <a:moveTo>
                      <a:pt x="5194" y="13631"/>
                    </a:moveTo>
                    <a:cubicBezTo>
                      <a:pt x="5669" y="13885"/>
                      <a:pt x="6144" y="14106"/>
                      <a:pt x="6619" y="14233"/>
                    </a:cubicBezTo>
                    <a:cubicBezTo>
                      <a:pt x="4973" y="18287"/>
                      <a:pt x="3548" y="22562"/>
                      <a:pt x="2471" y="26837"/>
                    </a:cubicBezTo>
                    <a:lnTo>
                      <a:pt x="2471" y="26901"/>
                    </a:lnTo>
                    <a:cubicBezTo>
                      <a:pt x="2376" y="26901"/>
                      <a:pt x="2312" y="26932"/>
                      <a:pt x="2217" y="26996"/>
                    </a:cubicBezTo>
                    <a:cubicBezTo>
                      <a:pt x="2075" y="27174"/>
                      <a:pt x="1879" y="27249"/>
                      <a:pt x="1678" y="27249"/>
                    </a:cubicBezTo>
                    <a:cubicBezTo>
                      <a:pt x="1343" y="27249"/>
                      <a:pt x="994" y="27039"/>
                      <a:pt x="856" y="26742"/>
                    </a:cubicBezTo>
                    <a:cubicBezTo>
                      <a:pt x="602" y="26299"/>
                      <a:pt x="697" y="25761"/>
                      <a:pt x="761" y="25254"/>
                    </a:cubicBezTo>
                    <a:cubicBezTo>
                      <a:pt x="887" y="25254"/>
                      <a:pt x="951" y="25191"/>
                      <a:pt x="1014" y="25064"/>
                    </a:cubicBezTo>
                    <a:cubicBezTo>
                      <a:pt x="1584" y="23069"/>
                      <a:pt x="2186" y="21105"/>
                      <a:pt x="2914" y="19173"/>
                    </a:cubicBezTo>
                    <a:cubicBezTo>
                      <a:pt x="3548" y="17400"/>
                      <a:pt x="4434" y="15595"/>
                      <a:pt x="4909" y="13790"/>
                    </a:cubicBezTo>
                    <a:cubicBezTo>
                      <a:pt x="5036" y="13790"/>
                      <a:pt x="5163" y="13758"/>
                      <a:pt x="5194" y="13631"/>
                    </a:cubicBezTo>
                    <a:close/>
                    <a:moveTo>
                      <a:pt x="7684" y="0"/>
                    </a:moveTo>
                    <a:cubicBezTo>
                      <a:pt x="4903" y="0"/>
                      <a:pt x="2220" y="1495"/>
                      <a:pt x="1014" y="4162"/>
                    </a:cubicBezTo>
                    <a:cubicBezTo>
                      <a:pt x="254" y="5746"/>
                      <a:pt x="127" y="7488"/>
                      <a:pt x="697" y="9166"/>
                    </a:cubicBezTo>
                    <a:cubicBezTo>
                      <a:pt x="1014" y="9989"/>
                      <a:pt x="1426" y="10781"/>
                      <a:pt x="1996" y="11446"/>
                    </a:cubicBezTo>
                    <a:cubicBezTo>
                      <a:pt x="2534" y="12111"/>
                      <a:pt x="4371" y="12903"/>
                      <a:pt x="4593" y="13600"/>
                    </a:cubicBezTo>
                    <a:cubicBezTo>
                      <a:pt x="3579" y="15088"/>
                      <a:pt x="3009" y="16957"/>
                      <a:pt x="2376" y="18667"/>
                    </a:cubicBezTo>
                    <a:cubicBezTo>
                      <a:pt x="1647" y="20662"/>
                      <a:pt x="951" y="22784"/>
                      <a:pt x="381" y="24874"/>
                    </a:cubicBezTo>
                    <a:lnTo>
                      <a:pt x="381" y="25032"/>
                    </a:lnTo>
                    <a:cubicBezTo>
                      <a:pt x="96" y="25824"/>
                      <a:pt x="1" y="26806"/>
                      <a:pt x="634" y="27407"/>
                    </a:cubicBezTo>
                    <a:cubicBezTo>
                      <a:pt x="907" y="27648"/>
                      <a:pt x="1309" y="27807"/>
                      <a:pt x="1694" y="27807"/>
                    </a:cubicBezTo>
                    <a:cubicBezTo>
                      <a:pt x="2068" y="27807"/>
                      <a:pt x="2426" y="27656"/>
                      <a:pt x="2629" y="27281"/>
                    </a:cubicBezTo>
                    <a:cubicBezTo>
                      <a:pt x="2629" y="27249"/>
                      <a:pt x="2629" y="27249"/>
                      <a:pt x="2693" y="27217"/>
                    </a:cubicBezTo>
                    <a:cubicBezTo>
                      <a:pt x="2719" y="27224"/>
                      <a:pt x="2746" y="27228"/>
                      <a:pt x="2774" y="27228"/>
                    </a:cubicBezTo>
                    <a:cubicBezTo>
                      <a:pt x="2882" y="27228"/>
                      <a:pt x="2997" y="27171"/>
                      <a:pt x="3073" y="26996"/>
                    </a:cubicBezTo>
                    <a:cubicBezTo>
                      <a:pt x="4434" y="22815"/>
                      <a:pt x="5764" y="18540"/>
                      <a:pt x="7063" y="14296"/>
                    </a:cubicBezTo>
                    <a:cubicBezTo>
                      <a:pt x="7398" y="14361"/>
                      <a:pt x="7728" y="14391"/>
                      <a:pt x="8051" y="14391"/>
                    </a:cubicBezTo>
                    <a:cubicBezTo>
                      <a:pt x="14101" y="14391"/>
                      <a:pt x="17740" y="3622"/>
                      <a:pt x="10705" y="615"/>
                    </a:cubicBezTo>
                    <a:cubicBezTo>
                      <a:pt x="9730" y="200"/>
                      <a:pt x="8700" y="0"/>
                      <a:pt x="7684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Google Shape;697;p22"/>
              <p:cNvSpPr/>
              <p:nvPr/>
            </p:nvSpPr>
            <p:spPr>
              <a:xfrm>
                <a:off x="3917625" y="1281625"/>
                <a:ext cx="672350" cy="607225"/>
              </a:xfrm>
              <a:custGeom>
                <a:rect b="b" l="l" r="r" t="t"/>
                <a:pathLst>
                  <a:path extrusionOk="0" h="24289" w="26894">
                    <a:moveTo>
                      <a:pt x="84" y="20002"/>
                    </a:moveTo>
                    <a:lnTo>
                      <a:pt x="5211" y="14876"/>
                    </a:lnTo>
                    <a:lnTo>
                      <a:pt x="21768" y="1008"/>
                    </a:lnTo>
                    <a:lnTo>
                      <a:pt x="23533" y="0"/>
                    </a:lnTo>
                    <a:lnTo>
                      <a:pt x="26894" y="3614"/>
                    </a:lnTo>
                    <a:lnTo>
                      <a:pt x="5043" y="23196"/>
                    </a:lnTo>
                    <a:lnTo>
                      <a:pt x="2185" y="24289"/>
                    </a:lnTo>
                    <a:lnTo>
                      <a:pt x="0" y="22608"/>
                    </a:ln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</p:spPr>
          </p:sp>
        </p:grpSp>
        <p:sp>
          <p:nvSpPr>
            <p:cNvPr id="698" name="Google Shape;698;p22"/>
            <p:cNvSpPr/>
            <p:nvPr/>
          </p:nvSpPr>
          <p:spPr>
            <a:xfrm rot="1800105">
              <a:off x="4446614" y="708083"/>
              <a:ext cx="789631" cy="661054"/>
            </a:xfrm>
            <a:custGeom>
              <a:rect b="b" l="l" r="r" t="t"/>
              <a:pathLst>
                <a:path extrusionOk="0" h="10322" w="12329">
                  <a:moveTo>
                    <a:pt x="5517" y="595"/>
                  </a:moveTo>
                  <a:cubicBezTo>
                    <a:pt x="8128" y="595"/>
                    <a:pt x="10133" y="3005"/>
                    <a:pt x="10040" y="5569"/>
                  </a:cubicBezTo>
                  <a:cubicBezTo>
                    <a:pt x="9934" y="7934"/>
                    <a:pt x="8062" y="9733"/>
                    <a:pt x="5871" y="9733"/>
                  </a:cubicBezTo>
                  <a:cubicBezTo>
                    <a:pt x="5423" y="9733"/>
                    <a:pt x="4961" y="9657"/>
                    <a:pt x="4497" y="9496"/>
                  </a:cubicBezTo>
                  <a:cubicBezTo>
                    <a:pt x="4022" y="9306"/>
                    <a:pt x="3516" y="9147"/>
                    <a:pt x="3072" y="9021"/>
                  </a:cubicBezTo>
                  <a:cubicBezTo>
                    <a:pt x="3062" y="9010"/>
                    <a:pt x="3048" y="9006"/>
                    <a:pt x="3032" y="9006"/>
                  </a:cubicBezTo>
                  <a:cubicBezTo>
                    <a:pt x="3002" y="9006"/>
                    <a:pt x="2967" y="9021"/>
                    <a:pt x="2946" y="9021"/>
                  </a:cubicBezTo>
                  <a:cubicBezTo>
                    <a:pt x="1806" y="8070"/>
                    <a:pt x="1014" y="6804"/>
                    <a:pt x="982" y="5220"/>
                  </a:cubicBezTo>
                  <a:cubicBezTo>
                    <a:pt x="950" y="2813"/>
                    <a:pt x="2946" y="628"/>
                    <a:pt x="5416" y="597"/>
                  </a:cubicBezTo>
                  <a:cubicBezTo>
                    <a:pt x="5450" y="596"/>
                    <a:pt x="5483" y="595"/>
                    <a:pt x="5517" y="595"/>
                  </a:cubicBezTo>
                  <a:close/>
                  <a:moveTo>
                    <a:pt x="5511" y="1"/>
                  </a:moveTo>
                  <a:cubicBezTo>
                    <a:pt x="3179" y="1"/>
                    <a:pt x="957" y="1810"/>
                    <a:pt x="507" y="4143"/>
                  </a:cubicBezTo>
                  <a:cubicBezTo>
                    <a:pt x="0" y="6772"/>
                    <a:pt x="1806" y="9591"/>
                    <a:pt x="4434" y="10192"/>
                  </a:cubicBezTo>
                  <a:cubicBezTo>
                    <a:pt x="4448" y="10207"/>
                    <a:pt x="4461" y="10213"/>
                    <a:pt x="4472" y="10213"/>
                  </a:cubicBezTo>
                  <a:cubicBezTo>
                    <a:pt x="4510" y="10213"/>
                    <a:pt x="4529" y="10139"/>
                    <a:pt x="4529" y="10066"/>
                  </a:cubicBezTo>
                  <a:cubicBezTo>
                    <a:pt x="5082" y="10241"/>
                    <a:pt x="5602" y="10321"/>
                    <a:pt x="6087" y="10321"/>
                  </a:cubicBezTo>
                  <a:cubicBezTo>
                    <a:pt x="11203" y="10321"/>
                    <a:pt x="12328" y="1334"/>
                    <a:pt x="6398" y="90"/>
                  </a:cubicBezTo>
                  <a:cubicBezTo>
                    <a:pt x="6103" y="29"/>
                    <a:pt x="5806" y="1"/>
                    <a:pt x="5511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2"/>
            <p:cNvSpPr/>
            <p:nvPr/>
          </p:nvSpPr>
          <p:spPr>
            <a:xfrm rot="1302914">
              <a:off x="4011254" y="1171220"/>
              <a:ext cx="510847" cy="800924"/>
            </a:xfrm>
            <a:custGeom>
              <a:rect b="b" l="l" r="r" t="t"/>
              <a:pathLst>
                <a:path extrusionOk="0" h="13655" w="6018">
                  <a:moveTo>
                    <a:pt x="1846" y="8782"/>
                  </a:moveTo>
                  <a:cubicBezTo>
                    <a:pt x="1924" y="8782"/>
                    <a:pt x="2000" y="8841"/>
                    <a:pt x="1964" y="8931"/>
                  </a:cubicBezTo>
                  <a:cubicBezTo>
                    <a:pt x="1869" y="9881"/>
                    <a:pt x="1584" y="10799"/>
                    <a:pt x="1236" y="11686"/>
                  </a:cubicBezTo>
                  <a:cubicBezTo>
                    <a:pt x="1189" y="11768"/>
                    <a:pt x="1104" y="11802"/>
                    <a:pt x="1022" y="11802"/>
                  </a:cubicBezTo>
                  <a:cubicBezTo>
                    <a:pt x="879" y="11802"/>
                    <a:pt x="744" y="11700"/>
                    <a:pt x="824" y="11560"/>
                  </a:cubicBezTo>
                  <a:cubicBezTo>
                    <a:pt x="1236" y="10736"/>
                    <a:pt x="1489" y="9849"/>
                    <a:pt x="1711" y="8899"/>
                  </a:cubicBezTo>
                  <a:cubicBezTo>
                    <a:pt x="1725" y="8817"/>
                    <a:pt x="1786" y="8782"/>
                    <a:pt x="1846" y="8782"/>
                  </a:cubicBezTo>
                  <a:close/>
                  <a:moveTo>
                    <a:pt x="4593" y="0"/>
                  </a:moveTo>
                  <a:cubicBezTo>
                    <a:pt x="4529" y="127"/>
                    <a:pt x="4434" y="159"/>
                    <a:pt x="4308" y="159"/>
                  </a:cubicBezTo>
                  <a:cubicBezTo>
                    <a:pt x="3864" y="1964"/>
                    <a:pt x="2914" y="3769"/>
                    <a:pt x="2281" y="5542"/>
                  </a:cubicBezTo>
                  <a:cubicBezTo>
                    <a:pt x="1584" y="7474"/>
                    <a:pt x="951" y="9469"/>
                    <a:pt x="381" y="11433"/>
                  </a:cubicBezTo>
                  <a:cubicBezTo>
                    <a:pt x="349" y="11560"/>
                    <a:pt x="222" y="11623"/>
                    <a:pt x="159" y="11623"/>
                  </a:cubicBezTo>
                  <a:cubicBezTo>
                    <a:pt x="64" y="12098"/>
                    <a:pt x="1" y="12668"/>
                    <a:pt x="222" y="13111"/>
                  </a:cubicBezTo>
                  <a:cubicBezTo>
                    <a:pt x="380" y="13426"/>
                    <a:pt x="744" y="13655"/>
                    <a:pt x="1081" y="13655"/>
                  </a:cubicBezTo>
                  <a:cubicBezTo>
                    <a:pt x="1287" y="13655"/>
                    <a:pt x="1484" y="13569"/>
                    <a:pt x="1616" y="13365"/>
                  </a:cubicBezTo>
                  <a:cubicBezTo>
                    <a:pt x="1711" y="13270"/>
                    <a:pt x="1774" y="13270"/>
                    <a:pt x="1837" y="13270"/>
                  </a:cubicBezTo>
                  <a:lnTo>
                    <a:pt x="1837" y="13206"/>
                  </a:lnTo>
                  <a:cubicBezTo>
                    <a:pt x="2914" y="8931"/>
                    <a:pt x="4339" y="4656"/>
                    <a:pt x="6018" y="602"/>
                  </a:cubicBezTo>
                  <a:cubicBezTo>
                    <a:pt x="5543" y="444"/>
                    <a:pt x="5068" y="285"/>
                    <a:pt x="4593" y="0"/>
                  </a:cubicBezTo>
                  <a:close/>
                </a:path>
              </a:pathLst>
            </a:custGeom>
            <a:solidFill>
              <a:srgbClr val="F494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2"/>
            <p:cNvSpPr/>
            <p:nvPr/>
          </p:nvSpPr>
          <p:spPr>
            <a:xfrm rot="1800077">
              <a:off x="4395425" y="643633"/>
              <a:ext cx="870852" cy="790320"/>
            </a:xfrm>
            <a:custGeom>
              <a:rect b="b" l="l" r="r" t="t"/>
              <a:pathLst>
                <a:path extrusionOk="0" h="13065" w="14396">
                  <a:moveTo>
                    <a:pt x="6718" y="1280"/>
                  </a:moveTo>
                  <a:cubicBezTo>
                    <a:pt x="7008" y="1280"/>
                    <a:pt x="7298" y="1308"/>
                    <a:pt x="7587" y="1368"/>
                  </a:cubicBezTo>
                  <a:cubicBezTo>
                    <a:pt x="13517" y="2612"/>
                    <a:pt x="12392" y="11599"/>
                    <a:pt x="7276" y="11599"/>
                  </a:cubicBezTo>
                  <a:cubicBezTo>
                    <a:pt x="6791" y="11599"/>
                    <a:pt x="6271" y="11519"/>
                    <a:pt x="5718" y="11344"/>
                  </a:cubicBezTo>
                  <a:lnTo>
                    <a:pt x="5718" y="11344"/>
                  </a:lnTo>
                  <a:cubicBezTo>
                    <a:pt x="5769" y="11395"/>
                    <a:pt x="5717" y="11488"/>
                    <a:pt x="5662" y="11488"/>
                  </a:cubicBezTo>
                  <a:cubicBezTo>
                    <a:pt x="5648" y="11488"/>
                    <a:pt x="5635" y="11482"/>
                    <a:pt x="5623" y="11470"/>
                  </a:cubicBezTo>
                  <a:cubicBezTo>
                    <a:pt x="2995" y="10869"/>
                    <a:pt x="1189" y="8050"/>
                    <a:pt x="1696" y="5421"/>
                  </a:cubicBezTo>
                  <a:cubicBezTo>
                    <a:pt x="2118" y="3113"/>
                    <a:pt x="4393" y="1280"/>
                    <a:pt x="6718" y="1280"/>
                  </a:cubicBezTo>
                  <a:close/>
                  <a:moveTo>
                    <a:pt x="7202" y="1"/>
                  </a:moveTo>
                  <a:cubicBezTo>
                    <a:pt x="3408" y="1"/>
                    <a:pt x="0" y="3389"/>
                    <a:pt x="619" y="7322"/>
                  </a:cubicBezTo>
                  <a:cubicBezTo>
                    <a:pt x="873" y="8905"/>
                    <a:pt x="1759" y="10425"/>
                    <a:pt x="3090" y="11375"/>
                  </a:cubicBezTo>
                  <a:cubicBezTo>
                    <a:pt x="3660" y="11787"/>
                    <a:pt x="4356" y="11914"/>
                    <a:pt x="4673" y="12547"/>
                  </a:cubicBezTo>
                  <a:lnTo>
                    <a:pt x="4705" y="12547"/>
                  </a:lnTo>
                  <a:cubicBezTo>
                    <a:pt x="5532" y="12900"/>
                    <a:pt x="6366" y="13064"/>
                    <a:pt x="7173" y="13064"/>
                  </a:cubicBezTo>
                  <a:cubicBezTo>
                    <a:pt x="9918" y="13064"/>
                    <a:pt x="12353" y="11160"/>
                    <a:pt x="13160" y="8272"/>
                  </a:cubicBezTo>
                  <a:cubicBezTo>
                    <a:pt x="14395" y="4123"/>
                    <a:pt x="11862" y="164"/>
                    <a:pt x="7460" y="6"/>
                  </a:cubicBezTo>
                  <a:cubicBezTo>
                    <a:pt x="7374" y="3"/>
                    <a:pt x="7288" y="1"/>
                    <a:pt x="7202" y="1"/>
                  </a:cubicBezTo>
                  <a:close/>
                </a:path>
              </a:pathLst>
            </a:custGeom>
            <a:solidFill>
              <a:srgbClr val="FFF8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2"/>
            <p:cNvSpPr/>
            <p:nvPr/>
          </p:nvSpPr>
          <p:spPr>
            <a:xfrm>
              <a:off x="4510725" y="718500"/>
              <a:ext cx="582000" cy="605100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2"/>
            <p:cNvSpPr/>
            <p:nvPr/>
          </p:nvSpPr>
          <p:spPr>
            <a:xfrm rot="1800055">
              <a:off x="4513521" y="722255"/>
              <a:ext cx="578854" cy="584732"/>
            </a:xfrm>
            <a:custGeom>
              <a:rect b="b" l="l" r="r" t="t"/>
              <a:pathLst>
                <a:path extrusionOk="0" h="9212" w="9279">
                  <a:moveTo>
                    <a:pt x="8010" y="5558"/>
                  </a:moveTo>
                  <a:cubicBezTo>
                    <a:pt x="8079" y="5558"/>
                    <a:pt x="8143" y="5599"/>
                    <a:pt x="8108" y="5670"/>
                  </a:cubicBezTo>
                  <a:cubicBezTo>
                    <a:pt x="7863" y="7167"/>
                    <a:pt x="6470" y="8399"/>
                    <a:pt x="4922" y="8399"/>
                  </a:cubicBezTo>
                  <a:cubicBezTo>
                    <a:pt x="4865" y="8399"/>
                    <a:pt x="4808" y="8397"/>
                    <a:pt x="4751" y="8393"/>
                  </a:cubicBezTo>
                  <a:cubicBezTo>
                    <a:pt x="4529" y="8393"/>
                    <a:pt x="4561" y="8045"/>
                    <a:pt x="4783" y="8045"/>
                  </a:cubicBezTo>
                  <a:cubicBezTo>
                    <a:pt x="6271" y="7918"/>
                    <a:pt x="7474" y="7063"/>
                    <a:pt x="7886" y="5638"/>
                  </a:cubicBezTo>
                  <a:cubicBezTo>
                    <a:pt x="7900" y="5583"/>
                    <a:pt x="7956" y="5558"/>
                    <a:pt x="8010" y="5558"/>
                  </a:cubicBezTo>
                  <a:close/>
                  <a:moveTo>
                    <a:pt x="4579" y="1"/>
                  </a:moveTo>
                  <a:cubicBezTo>
                    <a:pt x="4563" y="1"/>
                    <a:pt x="4546" y="1"/>
                    <a:pt x="4529" y="1"/>
                  </a:cubicBezTo>
                  <a:cubicBezTo>
                    <a:pt x="2059" y="33"/>
                    <a:pt x="0" y="2218"/>
                    <a:pt x="95" y="4625"/>
                  </a:cubicBezTo>
                  <a:cubicBezTo>
                    <a:pt x="127" y="6208"/>
                    <a:pt x="919" y="7475"/>
                    <a:pt x="2059" y="8425"/>
                  </a:cubicBezTo>
                  <a:lnTo>
                    <a:pt x="2186" y="8425"/>
                  </a:lnTo>
                  <a:cubicBezTo>
                    <a:pt x="2661" y="8615"/>
                    <a:pt x="3136" y="8742"/>
                    <a:pt x="3611" y="8964"/>
                  </a:cubicBezTo>
                  <a:cubicBezTo>
                    <a:pt x="4086" y="9133"/>
                    <a:pt x="4558" y="9212"/>
                    <a:pt x="5015" y="9212"/>
                  </a:cubicBezTo>
                  <a:cubicBezTo>
                    <a:pt x="7208" y="9212"/>
                    <a:pt x="9048" y="7395"/>
                    <a:pt x="9153" y="5037"/>
                  </a:cubicBezTo>
                  <a:cubicBezTo>
                    <a:pt x="9279" y="2456"/>
                    <a:pt x="7185" y="1"/>
                    <a:pt x="4579" y="1"/>
                  </a:cubicBezTo>
                  <a:close/>
                </a:path>
              </a:pathLst>
            </a:custGeom>
            <a:solidFill>
              <a:srgbClr val="D8E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2"/>
            <p:cNvSpPr/>
            <p:nvPr/>
          </p:nvSpPr>
          <p:spPr>
            <a:xfrm>
              <a:off x="4424575" y="1251625"/>
              <a:ext cx="195400" cy="134475"/>
            </a:xfrm>
            <a:custGeom>
              <a:rect b="b" l="l" r="r" t="t"/>
              <a:pathLst>
                <a:path extrusionOk="0" h="5379" w="7816">
                  <a:moveTo>
                    <a:pt x="0" y="2774"/>
                  </a:moveTo>
                  <a:lnTo>
                    <a:pt x="3109" y="0"/>
                  </a:lnTo>
                  <a:lnTo>
                    <a:pt x="5211" y="3194"/>
                  </a:lnTo>
                  <a:lnTo>
                    <a:pt x="7816" y="5379"/>
                  </a:lnTo>
                </a:path>
              </a:pathLst>
            </a:custGeom>
            <a:noFill/>
            <a:ln cap="flat" cmpd="sng" w="19050">
              <a:solidFill>
                <a:srgbClr val="555555"/>
              </a:solidFill>
              <a:prstDash val="solid"/>
              <a:round/>
              <a:headEnd len="sm" w="sm" type="none"/>
              <a:tailEnd len="sm" w="sm" type="none"/>
            </a:ln>
          </p:spPr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7A6"/>
        </a:solidFill>
      </p:bgPr>
    </p:bg>
    <p:spTree>
      <p:nvGrpSpPr>
        <p:cNvPr id="707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23"/>
          <p:cNvSpPr txBox="1"/>
          <p:nvPr/>
        </p:nvSpPr>
        <p:spPr>
          <a:xfrm>
            <a:off x="7455059" y="1476791"/>
            <a:ext cx="589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accent4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709" name="Google Shape;709;p23"/>
          <p:cNvGrpSpPr/>
          <p:nvPr/>
        </p:nvGrpSpPr>
        <p:grpSpPr>
          <a:xfrm>
            <a:off x="574171" y="594137"/>
            <a:ext cx="2704991" cy="3955235"/>
            <a:chOff x="457200" y="1355930"/>
            <a:chExt cx="2092027" cy="3058960"/>
          </a:xfrm>
        </p:grpSpPr>
        <p:grpSp>
          <p:nvGrpSpPr>
            <p:cNvPr id="710" name="Google Shape;710;p23"/>
            <p:cNvGrpSpPr/>
            <p:nvPr/>
          </p:nvGrpSpPr>
          <p:grpSpPr>
            <a:xfrm>
              <a:off x="457200" y="1355930"/>
              <a:ext cx="2092027" cy="3058960"/>
              <a:chOff x="457200" y="1355930"/>
              <a:chExt cx="2092027" cy="3058960"/>
            </a:xfrm>
          </p:grpSpPr>
          <p:sp>
            <p:nvSpPr>
              <p:cNvPr id="711" name="Google Shape;711;p23"/>
              <p:cNvSpPr/>
              <p:nvPr/>
            </p:nvSpPr>
            <p:spPr>
              <a:xfrm>
                <a:off x="457200" y="3836714"/>
                <a:ext cx="2092027" cy="578176"/>
              </a:xfrm>
              <a:custGeom>
                <a:rect b="b" l="l" r="r" t="t"/>
                <a:pathLst>
                  <a:path extrusionOk="0" h="3089" w="11177">
                    <a:moveTo>
                      <a:pt x="1" y="0"/>
                    </a:moveTo>
                    <a:lnTo>
                      <a:pt x="1" y="3088"/>
                    </a:lnTo>
                    <a:lnTo>
                      <a:pt x="9536" y="3088"/>
                    </a:lnTo>
                    <a:lnTo>
                      <a:pt x="11177" y="1545"/>
                    </a:lnTo>
                    <a:lnTo>
                      <a:pt x="9536" y="0"/>
                    </a:ln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23"/>
              <p:cNvSpPr/>
              <p:nvPr/>
            </p:nvSpPr>
            <p:spPr>
              <a:xfrm rot="10800000">
                <a:off x="990895" y="1355930"/>
                <a:ext cx="779400" cy="779700"/>
              </a:xfrm>
              <a:prstGeom prst="ellipse">
                <a:avLst/>
              </a:prstGeom>
              <a:noFill/>
              <a:ln cap="flat" cmpd="sng" w="19050">
                <a:solidFill>
                  <a:schemeClr val="accent5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13" name="Google Shape;713;p23"/>
              <p:cNvCxnSpPr>
                <a:stCxn id="712" idx="0"/>
              </p:cNvCxnSpPr>
              <p:nvPr/>
            </p:nvCxnSpPr>
            <p:spPr>
              <a:xfrm>
                <a:off x="1380595" y="2135630"/>
                <a:ext cx="0" cy="431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5"/>
                </a:solidFill>
                <a:prstDash val="dash"/>
                <a:round/>
                <a:headEnd len="sm" w="sm" type="none"/>
                <a:tailEnd len="med" w="med" type="oval"/>
              </a:ln>
            </p:spPr>
          </p:cxnSp>
        </p:grpSp>
        <p:sp>
          <p:nvSpPr>
            <p:cNvPr id="714" name="Google Shape;714;p23"/>
            <p:cNvSpPr txBox="1"/>
            <p:nvPr/>
          </p:nvSpPr>
          <p:spPr>
            <a:xfrm>
              <a:off x="1085936" y="1476380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accent5"/>
                  </a:solidFill>
                  <a:latin typeface="Fira Sans"/>
                  <a:ea typeface="Fira Sans"/>
                  <a:cs typeface="Fira Sans"/>
                  <a:sym typeface="Fira Sans"/>
                </a:rPr>
                <a:t>1</a:t>
              </a:r>
              <a:endParaRPr b="1" i="0" sz="2400" u="none" cap="none" strike="noStrike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715" name="Google Shape;715;p23"/>
          <p:cNvGrpSpPr/>
          <p:nvPr/>
        </p:nvGrpSpPr>
        <p:grpSpPr>
          <a:xfrm>
            <a:off x="3219626" y="594137"/>
            <a:ext cx="2704991" cy="3955235"/>
            <a:chOff x="2503183" y="1355930"/>
            <a:chExt cx="2092027" cy="3058960"/>
          </a:xfrm>
        </p:grpSpPr>
        <p:sp>
          <p:nvSpPr>
            <p:cNvPr id="716" name="Google Shape;716;p23"/>
            <p:cNvSpPr/>
            <p:nvPr/>
          </p:nvSpPr>
          <p:spPr>
            <a:xfrm rot="10800000">
              <a:off x="3107462" y="1355930"/>
              <a:ext cx="779400" cy="7797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2503183" y="3836714"/>
              <a:ext cx="2092027" cy="578176"/>
            </a:xfrm>
            <a:custGeom>
              <a:rect b="b" l="l" r="r" t="t"/>
              <a:pathLst>
                <a:path extrusionOk="0" h="3089" w="11177">
                  <a:moveTo>
                    <a:pt x="0" y="0"/>
                  </a:moveTo>
                  <a:lnTo>
                    <a:pt x="1641" y="1545"/>
                  </a:lnTo>
                  <a:lnTo>
                    <a:pt x="0" y="3088"/>
                  </a:lnTo>
                  <a:lnTo>
                    <a:pt x="9535" y="3088"/>
                  </a:lnTo>
                  <a:lnTo>
                    <a:pt x="11177" y="1545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3"/>
            <p:cNvSpPr txBox="1"/>
            <p:nvPr/>
          </p:nvSpPr>
          <p:spPr>
            <a:xfrm>
              <a:off x="3202407" y="1476791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lt2"/>
                  </a:solidFill>
                  <a:latin typeface="Fira Sans"/>
                  <a:ea typeface="Fira Sans"/>
                  <a:cs typeface="Fira Sans"/>
                  <a:sym typeface="Fira Sans"/>
                </a:rPr>
                <a:t>2</a:t>
              </a:r>
              <a:endParaRPr b="1" i="0" sz="2400" u="none" cap="none" strike="noStrik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719" name="Google Shape;719;p23"/>
            <p:cNvCxnSpPr>
              <a:stCxn id="716" idx="0"/>
            </p:cNvCxnSpPr>
            <p:nvPr/>
          </p:nvCxnSpPr>
          <p:spPr>
            <a:xfrm>
              <a:off x="3497162" y="2135630"/>
              <a:ext cx="0" cy="4311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dash"/>
              <a:round/>
              <a:headEnd len="sm" w="sm" type="none"/>
              <a:tailEnd len="med" w="med" type="oval"/>
            </a:ln>
          </p:spPr>
        </p:cxnSp>
      </p:grpSp>
      <p:sp>
        <p:nvSpPr>
          <p:cNvPr id="720" name="Google Shape;720;p23"/>
          <p:cNvSpPr txBox="1"/>
          <p:nvPr/>
        </p:nvSpPr>
        <p:spPr>
          <a:xfrm>
            <a:off x="6223050" y="2314991"/>
            <a:ext cx="1988400" cy="13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Send them an upgraded version of their little creature and ask them to log in their notes app how receiving the new creature made them feel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21" name="Google Shape;721;p23"/>
          <p:cNvSpPr txBox="1"/>
          <p:nvPr/>
        </p:nvSpPr>
        <p:spPr>
          <a:xfrm>
            <a:off x="3498507" y="2314991"/>
            <a:ext cx="1988400" cy="13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Ask them to text us when they feel a notable change in their body or mind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22" name="Google Shape;722;p23"/>
          <p:cNvSpPr txBox="1"/>
          <p:nvPr/>
        </p:nvSpPr>
        <p:spPr>
          <a:xfrm>
            <a:off x="773993" y="2314991"/>
            <a:ext cx="1988400" cy="13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Start participants with a small cute creature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23" name="Google Shape;723;p23"/>
          <p:cNvSpPr/>
          <p:nvPr/>
        </p:nvSpPr>
        <p:spPr>
          <a:xfrm>
            <a:off x="5859025" y="3798628"/>
            <a:ext cx="2716458" cy="750751"/>
          </a:xfrm>
          <a:custGeom>
            <a:rect b="b" l="l" r="r" t="t"/>
            <a:pathLst>
              <a:path extrusionOk="0" h="3089" w="11177">
                <a:moveTo>
                  <a:pt x="0" y="0"/>
                </a:moveTo>
                <a:lnTo>
                  <a:pt x="1641" y="1545"/>
                </a:lnTo>
                <a:lnTo>
                  <a:pt x="0" y="3088"/>
                </a:lnTo>
                <a:lnTo>
                  <a:pt x="11176" y="3088"/>
                </a:lnTo>
                <a:lnTo>
                  <a:pt x="11176" y="1545"/>
                </a:lnTo>
                <a:lnTo>
                  <a:pt x="11176" y="0"/>
                </a:lnTo>
                <a:close/>
              </a:path>
            </a:pathLst>
          </a:custGeom>
          <a:solidFill>
            <a:srgbClr val="70C2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24" name="Google Shape;724;p23"/>
          <p:cNvGrpSpPr/>
          <p:nvPr/>
        </p:nvGrpSpPr>
        <p:grpSpPr>
          <a:xfrm>
            <a:off x="6744665" y="594137"/>
            <a:ext cx="1007764" cy="1565564"/>
            <a:chOff x="5229431" y="1355930"/>
            <a:chExt cx="779400" cy="1210800"/>
          </a:xfrm>
        </p:grpSpPr>
        <p:sp>
          <p:nvSpPr>
            <p:cNvPr id="725" name="Google Shape;725;p23"/>
            <p:cNvSpPr txBox="1"/>
            <p:nvPr/>
          </p:nvSpPr>
          <p:spPr>
            <a:xfrm>
              <a:off x="5324376" y="1476791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accent3"/>
                  </a:solidFill>
                  <a:latin typeface="Fira Sans"/>
                  <a:ea typeface="Fira Sans"/>
                  <a:cs typeface="Fira Sans"/>
                  <a:sym typeface="Fira Sans"/>
                </a:rPr>
                <a:t>3</a:t>
              </a:r>
              <a:endParaRPr b="1" i="0" sz="2400" u="none" cap="none" strike="noStrike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726" name="Google Shape;726;p23"/>
            <p:cNvSpPr/>
            <p:nvPr/>
          </p:nvSpPr>
          <p:spPr>
            <a:xfrm rot="10800000">
              <a:off x="5229431" y="1355930"/>
              <a:ext cx="779400" cy="779700"/>
            </a:xfrm>
            <a:prstGeom prst="ellipse">
              <a:avLst/>
            </a:prstGeom>
            <a:noFill/>
            <a:ln cap="flat" cmpd="sng" w="19050">
              <a:solidFill>
                <a:schemeClr val="accent3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27" name="Google Shape;727;p23"/>
            <p:cNvCxnSpPr>
              <a:stCxn id="726" idx="0"/>
            </p:cNvCxnSpPr>
            <p:nvPr/>
          </p:nvCxnSpPr>
          <p:spPr>
            <a:xfrm>
              <a:off x="5619131" y="2135630"/>
              <a:ext cx="0" cy="431100"/>
            </a:xfrm>
            <a:prstGeom prst="straightConnector1">
              <a:avLst/>
            </a:prstGeom>
            <a:noFill/>
            <a:ln cap="flat" cmpd="sng" w="19050">
              <a:solidFill>
                <a:schemeClr val="accent3"/>
              </a:solidFill>
              <a:prstDash val="dash"/>
              <a:round/>
              <a:headEnd len="sm" w="sm" type="none"/>
              <a:tailEnd len="med" w="med" type="oval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24"/>
          <p:cNvPicPr preferRelativeResize="0"/>
          <p:nvPr/>
        </p:nvPicPr>
        <p:blipFill rotWithShape="1">
          <a:blip r:embed="rId3">
            <a:alphaModFix/>
          </a:blip>
          <a:srcRect b="26182" l="0" r="0" t="10605"/>
          <a:stretch/>
        </p:blipFill>
        <p:spPr>
          <a:xfrm>
            <a:off x="3383700" y="945513"/>
            <a:ext cx="2376600" cy="32524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3" name="Google Shape;733;p24"/>
          <p:cNvGrpSpPr/>
          <p:nvPr/>
        </p:nvGrpSpPr>
        <p:grpSpPr>
          <a:xfrm>
            <a:off x="6360810" y="-18"/>
            <a:ext cx="2376595" cy="5143601"/>
            <a:chOff x="6085078" y="587025"/>
            <a:chExt cx="2049673" cy="4436051"/>
          </a:xfrm>
        </p:grpSpPr>
        <p:pic>
          <p:nvPicPr>
            <p:cNvPr id="734" name="Google Shape;734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6085078" y="587025"/>
              <a:ext cx="2049673" cy="44360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5" name="Google Shape;735;p24"/>
            <p:cNvSpPr/>
            <p:nvPr/>
          </p:nvSpPr>
          <p:spPr>
            <a:xfrm>
              <a:off x="6823426" y="817075"/>
              <a:ext cx="633300" cy="369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Redacted</a:t>
              </a:r>
              <a:endParaRPr b="0" i="0" sz="800" u="none" cap="none" strike="noStrike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736" name="Google Shape;736;p24"/>
          <p:cNvGrpSpPr/>
          <p:nvPr/>
        </p:nvGrpSpPr>
        <p:grpSpPr>
          <a:xfrm>
            <a:off x="430004" y="9"/>
            <a:ext cx="2376581" cy="5143531"/>
            <a:chOff x="419324" y="1152475"/>
            <a:chExt cx="1747101" cy="3781174"/>
          </a:xfrm>
        </p:grpSpPr>
        <p:grpSp>
          <p:nvGrpSpPr>
            <p:cNvPr id="737" name="Google Shape;737;p24"/>
            <p:cNvGrpSpPr/>
            <p:nvPr/>
          </p:nvGrpSpPr>
          <p:grpSpPr>
            <a:xfrm>
              <a:off x="419324" y="1152475"/>
              <a:ext cx="1747101" cy="3781174"/>
              <a:chOff x="419324" y="1152475"/>
              <a:chExt cx="1747101" cy="3781174"/>
            </a:xfrm>
          </p:grpSpPr>
          <p:pic>
            <p:nvPicPr>
              <p:cNvPr id="738" name="Google Shape;738;p24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419324" y="1152475"/>
                <a:ext cx="1747101" cy="378117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739" name="Google Shape;739;p24"/>
              <p:cNvSpPr/>
              <p:nvPr/>
            </p:nvSpPr>
            <p:spPr>
              <a:xfrm>
                <a:off x="1006375" y="1313825"/>
                <a:ext cx="573000" cy="3354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00"/>
                  <a:buFont typeface="Arial"/>
                  <a:buNone/>
                </a:pPr>
                <a:r>
                  <a:rPr b="0" i="0" lang="en" sz="800" u="none" cap="none" strike="noStrike">
                    <a:solidFill>
                      <a:srgbClr val="FF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Redacted</a:t>
                </a:r>
                <a:endParaRPr b="0" i="0" sz="800" u="none" cap="none" strike="noStrike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sp>
          <p:nvSpPr>
            <p:cNvPr id="740" name="Google Shape;740;p24"/>
            <p:cNvSpPr/>
            <p:nvPr/>
          </p:nvSpPr>
          <p:spPr>
            <a:xfrm>
              <a:off x="886675" y="3028300"/>
              <a:ext cx="310800" cy="101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"/>
                <a:buFont typeface="Arial"/>
                <a:buNone/>
              </a:pPr>
              <a:r>
                <a:rPr b="0" i="0" lang="en" sz="200" u="none" cap="none" strike="noStrike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Redacted</a:t>
              </a:r>
              <a:endParaRPr b="0" i="0" sz="200" u="none" cap="none" strike="noStrike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Participants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746" name="Google Shape;746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875" y="1344450"/>
            <a:ext cx="899825" cy="899824"/>
          </a:xfrm>
          <a:prstGeom prst="rect">
            <a:avLst/>
          </a:prstGeom>
          <a:noFill/>
          <a:ln>
            <a:noFill/>
          </a:ln>
        </p:spPr>
      </p:pic>
      <p:sp>
        <p:nvSpPr>
          <p:cNvPr id="747" name="Google Shape;747;p25"/>
          <p:cNvSpPr txBox="1"/>
          <p:nvPr/>
        </p:nvSpPr>
        <p:spPr>
          <a:xfrm>
            <a:off x="675799" y="1782575"/>
            <a:ext cx="6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48" name="Google Shape;74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875" y="3462575"/>
            <a:ext cx="899825" cy="899825"/>
          </a:xfrm>
          <a:prstGeom prst="rect">
            <a:avLst/>
          </a:prstGeom>
          <a:noFill/>
          <a:ln>
            <a:noFill/>
          </a:ln>
        </p:spPr>
      </p:pic>
      <p:sp>
        <p:nvSpPr>
          <p:cNvPr id="749" name="Google Shape;749;p25"/>
          <p:cNvSpPr txBox="1"/>
          <p:nvPr/>
        </p:nvSpPr>
        <p:spPr>
          <a:xfrm>
            <a:off x="675799" y="3900700"/>
            <a:ext cx="6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50" name="Google Shape;75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113" y="1344450"/>
            <a:ext cx="899825" cy="899824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25"/>
          <p:cNvSpPr txBox="1"/>
          <p:nvPr/>
        </p:nvSpPr>
        <p:spPr>
          <a:xfrm>
            <a:off x="4521036" y="1782575"/>
            <a:ext cx="6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2" name="Google Shape;752;p25"/>
          <p:cNvSpPr txBox="1"/>
          <p:nvPr/>
        </p:nvSpPr>
        <p:spPr>
          <a:xfrm>
            <a:off x="1191675" y="1344450"/>
            <a:ext cx="324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Older male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Athletic Coach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Recruited wide range of ages to see if game appealed to all ages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53" name="Google Shape;753;p25"/>
          <p:cNvSpPr txBox="1"/>
          <p:nvPr/>
        </p:nvSpPr>
        <p:spPr>
          <a:xfrm>
            <a:off x="1221100" y="3138700"/>
            <a:ext cx="3138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Female in mid-30s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Stanford Staff member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Recruited wide range of ages to see if game appealed to all ages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54" name="Google Shape;754;p25"/>
          <p:cNvSpPr txBox="1"/>
          <p:nvPr/>
        </p:nvSpPr>
        <p:spPr>
          <a:xfrm>
            <a:off x="5133925" y="1309650"/>
            <a:ext cx="324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Highschool Female over 18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Sister of teammate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Recruited wide range of ages to see if game appealed to all ages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Results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60" name="Google Shape;760;p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worked?</a:t>
            </a:r>
            <a:endParaRPr sz="2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Fira Sans Extra Condensed"/>
              <a:buChar char="●"/>
            </a:pPr>
            <a:r>
              <a:rPr lang="en" sz="2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People were excited to see their idol and wanted to see it grow more</a:t>
            </a:r>
            <a:endParaRPr sz="2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873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Fira Sans Extra Condensed"/>
              <a:buChar char="●"/>
            </a:pPr>
            <a:r>
              <a:rPr lang="en" sz="2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feelings of discomfort were replaced by happy feelings</a:t>
            </a:r>
            <a:endParaRPr sz="2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61" name="Google Shape;761;p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did not work?</a:t>
            </a:r>
            <a:endParaRPr sz="24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 Extra Condensed"/>
              <a:buChar char="●"/>
            </a:pPr>
            <a:r>
              <a:rPr lang="en" sz="24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Leveling up avatar was not as personal</a:t>
            </a:r>
            <a:endParaRPr sz="24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 Extra Condensed"/>
              <a:buChar char="●"/>
            </a:pPr>
            <a:r>
              <a:rPr lang="en" sz="24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People could say anything and the avatar would level up</a:t>
            </a:r>
            <a:endParaRPr sz="24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Fira Sans Extra Condensed"/>
              <a:buChar char="●"/>
            </a:pPr>
            <a:r>
              <a:rPr lang="en" sz="24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Mood boost was only temporary</a:t>
            </a:r>
            <a:endParaRPr sz="24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7"/>
          <p:cNvSpPr txBox="1"/>
          <p:nvPr>
            <p:ph type="title"/>
          </p:nvPr>
        </p:nvSpPr>
        <p:spPr>
          <a:xfrm>
            <a:off x="27225" y="2144475"/>
            <a:ext cx="2291400" cy="8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Celebrity Database</a:t>
            </a:r>
            <a:endParaRPr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767" name="Google Shape;76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8650" y="0"/>
            <a:ext cx="6825349" cy="51190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28"/>
          <p:cNvSpPr txBox="1"/>
          <p:nvPr>
            <p:ph type="title"/>
          </p:nvPr>
        </p:nvSpPr>
        <p:spPr>
          <a:xfrm>
            <a:off x="311700" y="25717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Do people really care about celebrities?</a:t>
            </a:r>
            <a:endParaRPr sz="40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773" name="Google Shape;773;p28"/>
          <p:cNvGrpSpPr/>
          <p:nvPr/>
        </p:nvGrpSpPr>
        <p:grpSpPr>
          <a:xfrm>
            <a:off x="3857536" y="461162"/>
            <a:ext cx="1679654" cy="1893115"/>
            <a:chOff x="3857536" y="461162"/>
            <a:chExt cx="1679654" cy="1893115"/>
          </a:xfrm>
        </p:grpSpPr>
        <p:grpSp>
          <p:nvGrpSpPr>
            <p:cNvPr id="774" name="Google Shape;774;p28"/>
            <p:cNvGrpSpPr/>
            <p:nvPr/>
          </p:nvGrpSpPr>
          <p:grpSpPr>
            <a:xfrm>
              <a:off x="3857536" y="461162"/>
              <a:ext cx="1679654" cy="1893115"/>
              <a:chOff x="3857536" y="461162"/>
              <a:chExt cx="1679654" cy="1893115"/>
            </a:xfrm>
          </p:grpSpPr>
          <p:sp>
            <p:nvSpPr>
              <p:cNvPr id="775" name="Google Shape;775;p28"/>
              <p:cNvSpPr/>
              <p:nvPr/>
            </p:nvSpPr>
            <p:spPr>
              <a:xfrm rot="1800178">
                <a:off x="4189335" y="608042"/>
                <a:ext cx="1016056" cy="1599356"/>
              </a:xfrm>
              <a:custGeom>
                <a:rect b="b" l="l" r="r" t="t"/>
                <a:pathLst>
                  <a:path extrusionOk="0" h="27808" w="17740">
                    <a:moveTo>
                      <a:pt x="7624" y="610"/>
                    </a:moveTo>
                    <a:cubicBezTo>
                      <a:pt x="7711" y="610"/>
                      <a:pt x="7799" y="612"/>
                      <a:pt x="7886" y="615"/>
                    </a:cubicBezTo>
                    <a:cubicBezTo>
                      <a:pt x="12320" y="774"/>
                      <a:pt x="14853" y="4732"/>
                      <a:pt x="13618" y="8913"/>
                    </a:cubicBezTo>
                    <a:cubicBezTo>
                      <a:pt x="12811" y="11801"/>
                      <a:pt x="10376" y="13705"/>
                      <a:pt x="7631" y="13705"/>
                    </a:cubicBezTo>
                    <a:cubicBezTo>
                      <a:pt x="6824" y="13705"/>
                      <a:pt x="5990" y="13541"/>
                      <a:pt x="5163" y="13188"/>
                    </a:cubicBezTo>
                    <a:cubicBezTo>
                      <a:pt x="5131" y="13188"/>
                      <a:pt x="5131" y="13188"/>
                      <a:pt x="5068" y="13156"/>
                    </a:cubicBezTo>
                    <a:cubicBezTo>
                      <a:pt x="4751" y="12555"/>
                      <a:pt x="4086" y="12396"/>
                      <a:pt x="3484" y="11953"/>
                    </a:cubicBezTo>
                    <a:cubicBezTo>
                      <a:pt x="2186" y="11003"/>
                      <a:pt x="1267" y="9514"/>
                      <a:pt x="1046" y="7931"/>
                    </a:cubicBezTo>
                    <a:cubicBezTo>
                      <a:pt x="426" y="3968"/>
                      <a:pt x="3803" y="610"/>
                      <a:pt x="7624" y="610"/>
                    </a:cubicBezTo>
                    <a:close/>
                    <a:moveTo>
                      <a:pt x="5194" y="13631"/>
                    </a:moveTo>
                    <a:cubicBezTo>
                      <a:pt x="5669" y="13885"/>
                      <a:pt x="6144" y="14106"/>
                      <a:pt x="6619" y="14233"/>
                    </a:cubicBezTo>
                    <a:cubicBezTo>
                      <a:pt x="4973" y="18287"/>
                      <a:pt x="3548" y="22562"/>
                      <a:pt x="2471" y="26837"/>
                    </a:cubicBezTo>
                    <a:lnTo>
                      <a:pt x="2471" y="26901"/>
                    </a:lnTo>
                    <a:cubicBezTo>
                      <a:pt x="2376" y="26901"/>
                      <a:pt x="2312" y="26932"/>
                      <a:pt x="2217" y="26996"/>
                    </a:cubicBezTo>
                    <a:cubicBezTo>
                      <a:pt x="2075" y="27174"/>
                      <a:pt x="1879" y="27249"/>
                      <a:pt x="1678" y="27249"/>
                    </a:cubicBezTo>
                    <a:cubicBezTo>
                      <a:pt x="1343" y="27249"/>
                      <a:pt x="994" y="27039"/>
                      <a:pt x="856" y="26742"/>
                    </a:cubicBezTo>
                    <a:cubicBezTo>
                      <a:pt x="602" y="26299"/>
                      <a:pt x="697" y="25761"/>
                      <a:pt x="761" y="25254"/>
                    </a:cubicBezTo>
                    <a:cubicBezTo>
                      <a:pt x="887" y="25254"/>
                      <a:pt x="951" y="25191"/>
                      <a:pt x="1014" y="25064"/>
                    </a:cubicBezTo>
                    <a:cubicBezTo>
                      <a:pt x="1584" y="23069"/>
                      <a:pt x="2186" y="21105"/>
                      <a:pt x="2914" y="19173"/>
                    </a:cubicBezTo>
                    <a:cubicBezTo>
                      <a:pt x="3548" y="17400"/>
                      <a:pt x="4434" y="15595"/>
                      <a:pt x="4909" y="13790"/>
                    </a:cubicBezTo>
                    <a:cubicBezTo>
                      <a:pt x="5036" y="13790"/>
                      <a:pt x="5163" y="13758"/>
                      <a:pt x="5194" y="13631"/>
                    </a:cubicBezTo>
                    <a:close/>
                    <a:moveTo>
                      <a:pt x="7684" y="0"/>
                    </a:moveTo>
                    <a:cubicBezTo>
                      <a:pt x="4903" y="0"/>
                      <a:pt x="2220" y="1495"/>
                      <a:pt x="1014" y="4162"/>
                    </a:cubicBezTo>
                    <a:cubicBezTo>
                      <a:pt x="254" y="5746"/>
                      <a:pt x="127" y="7488"/>
                      <a:pt x="697" y="9166"/>
                    </a:cubicBezTo>
                    <a:cubicBezTo>
                      <a:pt x="1014" y="9989"/>
                      <a:pt x="1426" y="10781"/>
                      <a:pt x="1996" y="11446"/>
                    </a:cubicBezTo>
                    <a:cubicBezTo>
                      <a:pt x="2534" y="12111"/>
                      <a:pt x="4371" y="12903"/>
                      <a:pt x="4593" y="13600"/>
                    </a:cubicBezTo>
                    <a:cubicBezTo>
                      <a:pt x="3579" y="15088"/>
                      <a:pt x="3009" y="16957"/>
                      <a:pt x="2376" y="18667"/>
                    </a:cubicBezTo>
                    <a:cubicBezTo>
                      <a:pt x="1647" y="20662"/>
                      <a:pt x="951" y="22784"/>
                      <a:pt x="381" y="24874"/>
                    </a:cubicBezTo>
                    <a:lnTo>
                      <a:pt x="381" y="25032"/>
                    </a:lnTo>
                    <a:cubicBezTo>
                      <a:pt x="96" y="25824"/>
                      <a:pt x="1" y="26806"/>
                      <a:pt x="634" y="27407"/>
                    </a:cubicBezTo>
                    <a:cubicBezTo>
                      <a:pt x="907" y="27648"/>
                      <a:pt x="1309" y="27807"/>
                      <a:pt x="1694" y="27807"/>
                    </a:cubicBezTo>
                    <a:cubicBezTo>
                      <a:pt x="2068" y="27807"/>
                      <a:pt x="2426" y="27656"/>
                      <a:pt x="2629" y="27281"/>
                    </a:cubicBezTo>
                    <a:cubicBezTo>
                      <a:pt x="2629" y="27249"/>
                      <a:pt x="2629" y="27249"/>
                      <a:pt x="2693" y="27217"/>
                    </a:cubicBezTo>
                    <a:cubicBezTo>
                      <a:pt x="2719" y="27224"/>
                      <a:pt x="2746" y="27228"/>
                      <a:pt x="2774" y="27228"/>
                    </a:cubicBezTo>
                    <a:cubicBezTo>
                      <a:pt x="2882" y="27228"/>
                      <a:pt x="2997" y="27171"/>
                      <a:pt x="3073" y="26996"/>
                    </a:cubicBezTo>
                    <a:cubicBezTo>
                      <a:pt x="4434" y="22815"/>
                      <a:pt x="5764" y="18540"/>
                      <a:pt x="7063" y="14296"/>
                    </a:cubicBezTo>
                    <a:cubicBezTo>
                      <a:pt x="7398" y="14361"/>
                      <a:pt x="7728" y="14391"/>
                      <a:pt x="8051" y="14391"/>
                    </a:cubicBezTo>
                    <a:cubicBezTo>
                      <a:pt x="14101" y="14391"/>
                      <a:pt x="17740" y="3622"/>
                      <a:pt x="10705" y="615"/>
                    </a:cubicBezTo>
                    <a:cubicBezTo>
                      <a:pt x="9730" y="200"/>
                      <a:pt x="8700" y="0"/>
                      <a:pt x="7684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776;p28"/>
              <p:cNvSpPr/>
              <p:nvPr/>
            </p:nvSpPr>
            <p:spPr>
              <a:xfrm>
                <a:off x="3917625" y="1281625"/>
                <a:ext cx="672350" cy="607225"/>
              </a:xfrm>
              <a:custGeom>
                <a:rect b="b" l="l" r="r" t="t"/>
                <a:pathLst>
                  <a:path extrusionOk="0" h="24289" w="26894">
                    <a:moveTo>
                      <a:pt x="84" y="20002"/>
                    </a:moveTo>
                    <a:lnTo>
                      <a:pt x="5211" y="14876"/>
                    </a:lnTo>
                    <a:lnTo>
                      <a:pt x="21768" y="1008"/>
                    </a:lnTo>
                    <a:lnTo>
                      <a:pt x="23533" y="0"/>
                    </a:lnTo>
                    <a:lnTo>
                      <a:pt x="26894" y="3614"/>
                    </a:lnTo>
                    <a:lnTo>
                      <a:pt x="5043" y="23196"/>
                    </a:lnTo>
                    <a:lnTo>
                      <a:pt x="2185" y="24289"/>
                    </a:lnTo>
                    <a:lnTo>
                      <a:pt x="0" y="22608"/>
                    </a:ln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</p:spPr>
          </p:sp>
        </p:grpSp>
        <p:sp>
          <p:nvSpPr>
            <p:cNvPr id="777" name="Google Shape;777;p28"/>
            <p:cNvSpPr/>
            <p:nvPr/>
          </p:nvSpPr>
          <p:spPr>
            <a:xfrm rot="1800105">
              <a:off x="4446614" y="708083"/>
              <a:ext cx="789631" cy="661054"/>
            </a:xfrm>
            <a:custGeom>
              <a:rect b="b" l="l" r="r" t="t"/>
              <a:pathLst>
                <a:path extrusionOk="0" h="10322" w="12329">
                  <a:moveTo>
                    <a:pt x="5517" y="595"/>
                  </a:moveTo>
                  <a:cubicBezTo>
                    <a:pt x="8128" y="595"/>
                    <a:pt x="10133" y="3005"/>
                    <a:pt x="10040" y="5569"/>
                  </a:cubicBezTo>
                  <a:cubicBezTo>
                    <a:pt x="9934" y="7934"/>
                    <a:pt x="8062" y="9733"/>
                    <a:pt x="5871" y="9733"/>
                  </a:cubicBezTo>
                  <a:cubicBezTo>
                    <a:pt x="5423" y="9733"/>
                    <a:pt x="4961" y="9657"/>
                    <a:pt x="4497" y="9496"/>
                  </a:cubicBezTo>
                  <a:cubicBezTo>
                    <a:pt x="4022" y="9306"/>
                    <a:pt x="3516" y="9147"/>
                    <a:pt x="3072" y="9021"/>
                  </a:cubicBezTo>
                  <a:cubicBezTo>
                    <a:pt x="3062" y="9010"/>
                    <a:pt x="3048" y="9006"/>
                    <a:pt x="3032" y="9006"/>
                  </a:cubicBezTo>
                  <a:cubicBezTo>
                    <a:pt x="3002" y="9006"/>
                    <a:pt x="2967" y="9021"/>
                    <a:pt x="2946" y="9021"/>
                  </a:cubicBezTo>
                  <a:cubicBezTo>
                    <a:pt x="1806" y="8070"/>
                    <a:pt x="1014" y="6804"/>
                    <a:pt x="982" y="5220"/>
                  </a:cubicBezTo>
                  <a:cubicBezTo>
                    <a:pt x="950" y="2813"/>
                    <a:pt x="2946" y="628"/>
                    <a:pt x="5416" y="597"/>
                  </a:cubicBezTo>
                  <a:cubicBezTo>
                    <a:pt x="5450" y="596"/>
                    <a:pt x="5483" y="595"/>
                    <a:pt x="5517" y="595"/>
                  </a:cubicBezTo>
                  <a:close/>
                  <a:moveTo>
                    <a:pt x="5511" y="1"/>
                  </a:moveTo>
                  <a:cubicBezTo>
                    <a:pt x="3179" y="1"/>
                    <a:pt x="957" y="1810"/>
                    <a:pt x="507" y="4143"/>
                  </a:cubicBezTo>
                  <a:cubicBezTo>
                    <a:pt x="0" y="6772"/>
                    <a:pt x="1806" y="9591"/>
                    <a:pt x="4434" y="10192"/>
                  </a:cubicBezTo>
                  <a:cubicBezTo>
                    <a:pt x="4448" y="10207"/>
                    <a:pt x="4461" y="10213"/>
                    <a:pt x="4472" y="10213"/>
                  </a:cubicBezTo>
                  <a:cubicBezTo>
                    <a:pt x="4510" y="10213"/>
                    <a:pt x="4529" y="10139"/>
                    <a:pt x="4529" y="10066"/>
                  </a:cubicBezTo>
                  <a:cubicBezTo>
                    <a:pt x="5082" y="10241"/>
                    <a:pt x="5602" y="10321"/>
                    <a:pt x="6087" y="10321"/>
                  </a:cubicBezTo>
                  <a:cubicBezTo>
                    <a:pt x="11203" y="10321"/>
                    <a:pt x="12328" y="1334"/>
                    <a:pt x="6398" y="90"/>
                  </a:cubicBezTo>
                  <a:cubicBezTo>
                    <a:pt x="6103" y="29"/>
                    <a:pt x="5806" y="1"/>
                    <a:pt x="5511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28"/>
            <p:cNvSpPr/>
            <p:nvPr/>
          </p:nvSpPr>
          <p:spPr>
            <a:xfrm rot="1302914">
              <a:off x="4011254" y="1171220"/>
              <a:ext cx="510847" cy="800924"/>
            </a:xfrm>
            <a:custGeom>
              <a:rect b="b" l="l" r="r" t="t"/>
              <a:pathLst>
                <a:path extrusionOk="0" h="13655" w="6018">
                  <a:moveTo>
                    <a:pt x="1846" y="8782"/>
                  </a:moveTo>
                  <a:cubicBezTo>
                    <a:pt x="1924" y="8782"/>
                    <a:pt x="2000" y="8841"/>
                    <a:pt x="1964" y="8931"/>
                  </a:cubicBezTo>
                  <a:cubicBezTo>
                    <a:pt x="1869" y="9881"/>
                    <a:pt x="1584" y="10799"/>
                    <a:pt x="1236" y="11686"/>
                  </a:cubicBezTo>
                  <a:cubicBezTo>
                    <a:pt x="1189" y="11768"/>
                    <a:pt x="1104" y="11802"/>
                    <a:pt x="1022" y="11802"/>
                  </a:cubicBezTo>
                  <a:cubicBezTo>
                    <a:pt x="879" y="11802"/>
                    <a:pt x="744" y="11700"/>
                    <a:pt x="824" y="11560"/>
                  </a:cubicBezTo>
                  <a:cubicBezTo>
                    <a:pt x="1236" y="10736"/>
                    <a:pt x="1489" y="9849"/>
                    <a:pt x="1711" y="8899"/>
                  </a:cubicBezTo>
                  <a:cubicBezTo>
                    <a:pt x="1725" y="8817"/>
                    <a:pt x="1786" y="8782"/>
                    <a:pt x="1846" y="8782"/>
                  </a:cubicBezTo>
                  <a:close/>
                  <a:moveTo>
                    <a:pt x="4593" y="0"/>
                  </a:moveTo>
                  <a:cubicBezTo>
                    <a:pt x="4529" y="127"/>
                    <a:pt x="4434" y="159"/>
                    <a:pt x="4308" y="159"/>
                  </a:cubicBezTo>
                  <a:cubicBezTo>
                    <a:pt x="3864" y="1964"/>
                    <a:pt x="2914" y="3769"/>
                    <a:pt x="2281" y="5542"/>
                  </a:cubicBezTo>
                  <a:cubicBezTo>
                    <a:pt x="1584" y="7474"/>
                    <a:pt x="951" y="9469"/>
                    <a:pt x="381" y="11433"/>
                  </a:cubicBezTo>
                  <a:cubicBezTo>
                    <a:pt x="349" y="11560"/>
                    <a:pt x="222" y="11623"/>
                    <a:pt x="159" y="11623"/>
                  </a:cubicBezTo>
                  <a:cubicBezTo>
                    <a:pt x="64" y="12098"/>
                    <a:pt x="1" y="12668"/>
                    <a:pt x="222" y="13111"/>
                  </a:cubicBezTo>
                  <a:cubicBezTo>
                    <a:pt x="380" y="13426"/>
                    <a:pt x="744" y="13655"/>
                    <a:pt x="1081" y="13655"/>
                  </a:cubicBezTo>
                  <a:cubicBezTo>
                    <a:pt x="1287" y="13655"/>
                    <a:pt x="1484" y="13569"/>
                    <a:pt x="1616" y="13365"/>
                  </a:cubicBezTo>
                  <a:cubicBezTo>
                    <a:pt x="1711" y="13270"/>
                    <a:pt x="1774" y="13270"/>
                    <a:pt x="1837" y="13270"/>
                  </a:cubicBezTo>
                  <a:lnTo>
                    <a:pt x="1837" y="13206"/>
                  </a:lnTo>
                  <a:cubicBezTo>
                    <a:pt x="2914" y="8931"/>
                    <a:pt x="4339" y="4656"/>
                    <a:pt x="6018" y="602"/>
                  </a:cubicBezTo>
                  <a:cubicBezTo>
                    <a:pt x="5543" y="444"/>
                    <a:pt x="5068" y="285"/>
                    <a:pt x="4593" y="0"/>
                  </a:cubicBezTo>
                  <a:close/>
                </a:path>
              </a:pathLst>
            </a:custGeom>
            <a:solidFill>
              <a:srgbClr val="F494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28"/>
            <p:cNvSpPr/>
            <p:nvPr/>
          </p:nvSpPr>
          <p:spPr>
            <a:xfrm rot="1800077">
              <a:off x="4395425" y="643633"/>
              <a:ext cx="870852" cy="790320"/>
            </a:xfrm>
            <a:custGeom>
              <a:rect b="b" l="l" r="r" t="t"/>
              <a:pathLst>
                <a:path extrusionOk="0" h="13065" w="14396">
                  <a:moveTo>
                    <a:pt x="6718" y="1280"/>
                  </a:moveTo>
                  <a:cubicBezTo>
                    <a:pt x="7008" y="1280"/>
                    <a:pt x="7298" y="1308"/>
                    <a:pt x="7587" y="1368"/>
                  </a:cubicBezTo>
                  <a:cubicBezTo>
                    <a:pt x="13517" y="2612"/>
                    <a:pt x="12392" y="11599"/>
                    <a:pt x="7276" y="11599"/>
                  </a:cubicBezTo>
                  <a:cubicBezTo>
                    <a:pt x="6791" y="11599"/>
                    <a:pt x="6271" y="11519"/>
                    <a:pt x="5718" y="11344"/>
                  </a:cubicBezTo>
                  <a:lnTo>
                    <a:pt x="5718" y="11344"/>
                  </a:lnTo>
                  <a:cubicBezTo>
                    <a:pt x="5769" y="11395"/>
                    <a:pt x="5717" y="11488"/>
                    <a:pt x="5662" y="11488"/>
                  </a:cubicBezTo>
                  <a:cubicBezTo>
                    <a:pt x="5648" y="11488"/>
                    <a:pt x="5635" y="11482"/>
                    <a:pt x="5623" y="11470"/>
                  </a:cubicBezTo>
                  <a:cubicBezTo>
                    <a:pt x="2995" y="10869"/>
                    <a:pt x="1189" y="8050"/>
                    <a:pt x="1696" y="5421"/>
                  </a:cubicBezTo>
                  <a:cubicBezTo>
                    <a:pt x="2118" y="3113"/>
                    <a:pt x="4393" y="1280"/>
                    <a:pt x="6718" y="1280"/>
                  </a:cubicBezTo>
                  <a:close/>
                  <a:moveTo>
                    <a:pt x="7202" y="1"/>
                  </a:moveTo>
                  <a:cubicBezTo>
                    <a:pt x="3408" y="1"/>
                    <a:pt x="0" y="3389"/>
                    <a:pt x="619" y="7322"/>
                  </a:cubicBezTo>
                  <a:cubicBezTo>
                    <a:pt x="873" y="8905"/>
                    <a:pt x="1759" y="10425"/>
                    <a:pt x="3090" y="11375"/>
                  </a:cubicBezTo>
                  <a:cubicBezTo>
                    <a:pt x="3660" y="11787"/>
                    <a:pt x="4356" y="11914"/>
                    <a:pt x="4673" y="12547"/>
                  </a:cubicBezTo>
                  <a:lnTo>
                    <a:pt x="4705" y="12547"/>
                  </a:lnTo>
                  <a:cubicBezTo>
                    <a:pt x="5532" y="12900"/>
                    <a:pt x="6366" y="13064"/>
                    <a:pt x="7173" y="13064"/>
                  </a:cubicBezTo>
                  <a:cubicBezTo>
                    <a:pt x="9918" y="13064"/>
                    <a:pt x="12353" y="11160"/>
                    <a:pt x="13160" y="8272"/>
                  </a:cubicBezTo>
                  <a:cubicBezTo>
                    <a:pt x="14395" y="4123"/>
                    <a:pt x="11862" y="164"/>
                    <a:pt x="7460" y="6"/>
                  </a:cubicBezTo>
                  <a:cubicBezTo>
                    <a:pt x="7374" y="3"/>
                    <a:pt x="7288" y="1"/>
                    <a:pt x="7202" y="1"/>
                  </a:cubicBezTo>
                  <a:close/>
                </a:path>
              </a:pathLst>
            </a:custGeom>
            <a:solidFill>
              <a:srgbClr val="FFF8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8"/>
            <p:cNvSpPr/>
            <p:nvPr/>
          </p:nvSpPr>
          <p:spPr>
            <a:xfrm>
              <a:off x="4510725" y="718500"/>
              <a:ext cx="582000" cy="605100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8"/>
            <p:cNvSpPr/>
            <p:nvPr/>
          </p:nvSpPr>
          <p:spPr>
            <a:xfrm rot="1800055">
              <a:off x="4513521" y="722255"/>
              <a:ext cx="578854" cy="584732"/>
            </a:xfrm>
            <a:custGeom>
              <a:rect b="b" l="l" r="r" t="t"/>
              <a:pathLst>
                <a:path extrusionOk="0" h="9212" w="9279">
                  <a:moveTo>
                    <a:pt x="8010" y="5558"/>
                  </a:moveTo>
                  <a:cubicBezTo>
                    <a:pt x="8079" y="5558"/>
                    <a:pt x="8143" y="5599"/>
                    <a:pt x="8108" y="5670"/>
                  </a:cubicBezTo>
                  <a:cubicBezTo>
                    <a:pt x="7863" y="7167"/>
                    <a:pt x="6470" y="8399"/>
                    <a:pt x="4922" y="8399"/>
                  </a:cubicBezTo>
                  <a:cubicBezTo>
                    <a:pt x="4865" y="8399"/>
                    <a:pt x="4808" y="8397"/>
                    <a:pt x="4751" y="8393"/>
                  </a:cubicBezTo>
                  <a:cubicBezTo>
                    <a:pt x="4529" y="8393"/>
                    <a:pt x="4561" y="8045"/>
                    <a:pt x="4783" y="8045"/>
                  </a:cubicBezTo>
                  <a:cubicBezTo>
                    <a:pt x="6271" y="7918"/>
                    <a:pt x="7474" y="7063"/>
                    <a:pt x="7886" y="5638"/>
                  </a:cubicBezTo>
                  <a:cubicBezTo>
                    <a:pt x="7900" y="5583"/>
                    <a:pt x="7956" y="5558"/>
                    <a:pt x="8010" y="5558"/>
                  </a:cubicBezTo>
                  <a:close/>
                  <a:moveTo>
                    <a:pt x="4579" y="1"/>
                  </a:moveTo>
                  <a:cubicBezTo>
                    <a:pt x="4563" y="1"/>
                    <a:pt x="4546" y="1"/>
                    <a:pt x="4529" y="1"/>
                  </a:cubicBezTo>
                  <a:cubicBezTo>
                    <a:pt x="2059" y="33"/>
                    <a:pt x="0" y="2218"/>
                    <a:pt x="95" y="4625"/>
                  </a:cubicBezTo>
                  <a:cubicBezTo>
                    <a:pt x="127" y="6208"/>
                    <a:pt x="919" y="7475"/>
                    <a:pt x="2059" y="8425"/>
                  </a:cubicBezTo>
                  <a:lnTo>
                    <a:pt x="2186" y="8425"/>
                  </a:lnTo>
                  <a:cubicBezTo>
                    <a:pt x="2661" y="8615"/>
                    <a:pt x="3136" y="8742"/>
                    <a:pt x="3611" y="8964"/>
                  </a:cubicBezTo>
                  <a:cubicBezTo>
                    <a:pt x="4086" y="9133"/>
                    <a:pt x="4558" y="9212"/>
                    <a:pt x="5015" y="9212"/>
                  </a:cubicBezTo>
                  <a:cubicBezTo>
                    <a:pt x="7208" y="9212"/>
                    <a:pt x="9048" y="7395"/>
                    <a:pt x="9153" y="5037"/>
                  </a:cubicBezTo>
                  <a:cubicBezTo>
                    <a:pt x="9279" y="2456"/>
                    <a:pt x="7185" y="1"/>
                    <a:pt x="4579" y="1"/>
                  </a:cubicBezTo>
                  <a:close/>
                </a:path>
              </a:pathLst>
            </a:custGeom>
            <a:solidFill>
              <a:srgbClr val="D8E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4424575" y="1251625"/>
              <a:ext cx="195400" cy="134475"/>
            </a:xfrm>
            <a:custGeom>
              <a:rect b="b" l="l" r="r" t="t"/>
              <a:pathLst>
                <a:path extrusionOk="0" h="5379" w="7816">
                  <a:moveTo>
                    <a:pt x="0" y="2774"/>
                  </a:moveTo>
                  <a:lnTo>
                    <a:pt x="3109" y="0"/>
                  </a:lnTo>
                  <a:lnTo>
                    <a:pt x="5211" y="3194"/>
                  </a:lnTo>
                  <a:lnTo>
                    <a:pt x="7816" y="5379"/>
                  </a:lnTo>
                </a:path>
              </a:pathLst>
            </a:custGeom>
            <a:noFill/>
            <a:ln cap="flat" cmpd="sng" w="19050">
              <a:solidFill>
                <a:srgbClr val="555555"/>
              </a:solidFill>
              <a:prstDash val="solid"/>
              <a:round/>
              <a:headEnd len="sm" w="sm" type="none"/>
              <a:tailEnd len="sm" w="sm" type="none"/>
            </a:ln>
          </p:spPr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7A6"/>
        </a:solidFill>
      </p:bgPr>
    </p:bg>
    <p:spTree>
      <p:nvGrpSpPr>
        <p:cNvPr id="786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29"/>
          <p:cNvSpPr txBox="1"/>
          <p:nvPr/>
        </p:nvSpPr>
        <p:spPr>
          <a:xfrm>
            <a:off x="7455059" y="1476791"/>
            <a:ext cx="589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accent4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>
            <a:off x="574171" y="594137"/>
            <a:ext cx="2704991" cy="3955235"/>
            <a:chOff x="457200" y="1355930"/>
            <a:chExt cx="2092027" cy="3058960"/>
          </a:xfrm>
        </p:grpSpPr>
        <p:grpSp>
          <p:nvGrpSpPr>
            <p:cNvPr id="789" name="Google Shape;789;p29"/>
            <p:cNvGrpSpPr/>
            <p:nvPr/>
          </p:nvGrpSpPr>
          <p:grpSpPr>
            <a:xfrm>
              <a:off x="457200" y="1355930"/>
              <a:ext cx="2092027" cy="3058960"/>
              <a:chOff x="457200" y="1355930"/>
              <a:chExt cx="2092027" cy="3058960"/>
            </a:xfrm>
          </p:grpSpPr>
          <p:sp>
            <p:nvSpPr>
              <p:cNvPr id="790" name="Google Shape;790;p29"/>
              <p:cNvSpPr/>
              <p:nvPr/>
            </p:nvSpPr>
            <p:spPr>
              <a:xfrm>
                <a:off x="457200" y="3836714"/>
                <a:ext cx="2092027" cy="578176"/>
              </a:xfrm>
              <a:custGeom>
                <a:rect b="b" l="l" r="r" t="t"/>
                <a:pathLst>
                  <a:path extrusionOk="0" h="3089" w="11177">
                    <a:moveTo>
                      <a:pt x="1" y="0"/>
                    </a:moveTo>
                    <a:lnTo>
                      <a:pt x="1" y="3088"/>
                    </a:lnTo>
                    <a:lnTo>
                      <a:pt x="9536" y="3088"/>
                    </a:lnTo>
                    <a:lnTo>
                      <a:pt x="11177" y="1545"/>
                    </a:lnTo>
                    <a:lnTo>
                      <a:pt x="9536" y="0"/>
                    </a:ln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 rot="10800000">
                <a:off x="990895" y="1355930"/>
                <a:ext cx="779400" cy="779700"/>
              </a:xfrm>
              <a:prstGeom prst="ellipse">
                <a:avLst/>
              </a:prstGeom>
              <a:noFill/>
              <a:ln cap="flat" cmpd="sng" w="19050">
                <a:solidFill>
                  <a:schemeClr val="accent5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92" name="Google Shape;792;p29"/>
              <p:cNvCxnSpPr>
                <a:stCxn id="791" idx="0"/>
              </p:cNvCxnSpPr>
              <p:nvPr/>
            </p:nvCxnSpPr>
            <p:spPr>
              <a:xfrm>
                <a:off x="1380595" y="2135630"/>
                <a:ext cx="0" cy="431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5"/>
                </a:solidFill>
                <a:prstDash val="dash"/>
                <a:round/>
                <a:headEnd len="sm" w="sm" type="none"/>
                <a:tailEnd len="med" w="med" type="oval"/>
              </a:ln>
            </p:spPr>
          </p:cxnSp>
        </p:grpSp>
        <p:sp>
          <p:nvSpPr>
            <p:cNvPr id="793" name="Google Shape;793;p29"/>
            <p:cNvSpPr txBox="1"/>
            <p:nvPr/>
          </p:nvSpPr>
          <p:spPr>
            <a:xfrm>
              <a:off x="1085936" y="1476380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accent5"/>
                  </a:solidFill>
                  <a:latin typeface="Fira Sans"/>
                  <a:ea typeface="Fira Sans"/>
                  <a:cs typeface="Fira Sans"/>
                  <a:sym typeface="Fira Sans"/>
                </a:rPr>
                <a:t>1</a:t>
              </a:r>
              <a:endParaRPr b="1" i="0" sz="2400" u="none" cap="none" strike="noStrike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794" name="Google Shape;794;p29"/>
          <p:cNvGrpSpPr/>
          <p:nvPr/>
        </p:nvGrpSpPr>
        <p:grpSpPr>
          <a:xfrm>
            <a:off x="3219626" y="594137"/>
            <a:ext cx="2704991" cy="3955235"/>
            <a:chOff x="2503183" y="1355930"/>
            <a:chExt cx="2092027" cy="3058960"/>
          </a:xfrm>
        </p:grpSpPr>
        <p:sp>
          <p:nvSpPr>
            <p:cNvPr id="795" name="Google Shape;795;p29"/>
            <p:cNvSpPr/>
            <p:nvPr/>
          </p:nvSpPr>
          <p:spPr>
            <a:xfrm rot="10800000">
              <a:off x="3107462" y="1355930"/>
              <a:ext cx="779400" cy="7797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2503183" y="3836714"/>
              <a:ext cx="2092027" cy="578176"/>
            </a:xfrm>
            <a:custGeom>
              <a:rect b="b" l="l" r="r" t="t"/>
              <a:pathLst>
                <a:path extrusionOk="0" h="3089" w="11177">
                  <a:moveTo>
                    <a:pt x="0" y="0"/>
                  </a:moveTo>
                  <a:lnTo>
                    <a:pt x="1641" y="1545"/>
                  </a:lnTo>
                  <a:lnTo>
                    <a:pt x="0" y="3088"/>
                  </a:lnTo>
                  <a:lnTo>
                    <a:pt x="9535" y="3088"/>
                  </a:lnTo>
                  <a:lnTo>
                    <a:pt x="11177" y="1545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 txBox="1"/>
            <p:nvPr/>
          </p:nvSpPr>
          <p:spPr>
            <a:xfrm>
              <a:off x="3202407" y="1476791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lt2"/>
                  </a:solidFill>
                  <a:latin typeface="Fira Sans"/>
                  <a:ea typeface="Fira Sans"/>
                  <a:cs typeface="Fira Sans"/>
                  <a:sym typeface="Fira Sans"/>
                </a:rPr>
                <a:t>2</a:t>
              </a:r>
              <a:endParaRPr b="1" i="0" sz="2400" u="none" cap="none" strike="noStrik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798" name="Google Shape;798;p29"/>
            <p:cNvCxnSpPr>
              <a:stCxn id="795" idx="0"/>
            </p:cNvCxnSpPr>
            <p:nvPr/>
          </p:nvCxnSpPr>
          <p:spPr>
            <a:xfrm>
              <a:off x="3497162" y="2135630"/>
              <a:ext cx="0" cy="4311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dash"/>
              <a:round/>
              <a:headEnd len="sm" w="sm" type="none"/>
              <a:tailEnd len="med" w="med" type="oval"/>
            </a:ln>
          </p:spPr>
        </p:cxnSp>
      </p:grpSp>
      <p:sp>
        <p:nvSpPr>
          <p:cNvPr id="799" name="Google Shape;799;p29"/>
          <p:cNvSpPr txBox="1"/>
          <p:nvPr/>
        </p:nvSpPr>
        <p:spPr>
          <a:xfrm>
            <a:off x="6223050" y="2314991"/>
            <a:ext cx="1988400" cy="13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Send them a celebrity with that disability/disease and ask them to reflect on if their feelings changed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00" name="Google Shape;800;p29"/>
          <p:cNvSpPr txBox="1"/>
          <p:nvPr/>
        </p:nvSpPr>
        <p:spPr>
          <a:xfrm>
            <a:off x="3498507" y="2314991"/>
            <a:ext cx="1988400" cy="13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Ask them to read as much as they want and then note their feelings about it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01" name="Google Shape;801;p29"/>
          <p:cNvSpPr txBox="1"/>
          <p:nvPr/>
        </p:nvSpPr>
        <p:spPr>
          <a:xfrm>
            <a:off x="773993" y="2314991"/>
            <a:ext cx="1988400" cy="13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Send an article about a disability/disease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02" name="Google Shape;802;p29"/>
          <p:cNvSpPr/>
          <p:nvPr/>
        </p:nvSpPr>
        <p:spPr>
          <a:xfrm>
            <a:off x="5859025" y="3798628"/>
            <a:ext cx="2716458" cy="750751"/>
          </a:xfrm>
          <a:custGeom>
            <a:rect b="b" l="l" r="r" t="t"/>
            <a:pathLst>
              <a:path extrusionOk="0" h="3089" w="11177">
                <a:moveTo>
                  <a:pt x="0" y="0"/>
                </a:moveTo>
                <a:lnTo>
                  <a:pt x="1641" y="1545"/>
                </a:lnTo>
                <a:lnTo>
                  <a:pt x="0" y="3088"/>
                </a:lnTo>
                <a:lnTo>
                  <a:pt x="11176" y="3088"/>
                </a:lnTo>
                <a:lnTo>
                  <a:pt x="11176" y="1545"/>
                </a:lnTo>
                <a:lnTo>
                  <a:pt x="11176" y="0"/>
                </a:lnTo>
                <a:close/>
              </a:path>
            </a:pathLst>
          </a:custGeom>
          <a:solidFill>
            <a:srgbClr val="70C2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03" name="Google Shape;803;p29"/>
          <p:cNvGrpSpPr/>
          <p:nvPr/>
        </p:nvGrpSpPr>
        <p:grpSpPr>
          <a:xfrm>
            <a:off x="6744665" y="594137"/>
            <a:ext cx="1007764" cy="1565564"/>
            <a:chOff x="5229431" y="1355930"/>
            <a:chExt cx="779400" cy="1210800"/>
          </a:xfrm>
        </p:grpSpPr>
        <p:sp>
          <p:nvSpPr>
            <p:cNvPr id="804" name="Google Shape;804;p29"/>
            <p:cNvSpPr txBox="1"/>
            <p:nvPr/>
          </p:nvSpPr>
          <p:spPr>
            <a:xfrm>
              <a:off x="5324376" y="1476791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accent3"/>
                  </a:solidFill>
                  <a:latin typeface="Fira Sans"/>
                  <a:ea typeface="Fira Sans"/>
                  <a:cs typeface="Fira Sans"/>
                  <a:sym typeface="Fira Sans"/>
                </a:rPr>
                <a:t>3</a:t>
              </a:r>
              <a:endParaRPr b="1" i="0" sz="2400" u="none" cap="none" strike="noStrike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805" name="Google Shape;805;p29"/>
            <p:cNvSpPr/>
            <p:nvPr/>
          </p:nvSpPr>
          <p:spPr>
            <a:xfrm rot="10800000">
              <a:off x="5229431" y="1355930"/>
              <a:ext cx="779400" cy="779700"/>
            </a:xfrm>
            <a:prstGeom prst="ellipse">
              <a:avLst/>
            </a:prstGeom>
            <a:noFill/>
            <a:ln cap="flat" cmpd="sng" w="19050">
              <a:solidFill>
                <a:schemeClr val="accent3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6" name="Google Shape;806;p29"/>
            <p:cNvCxnSpPr>
              <a:stCxn id="805" idx="0"/>
            </p:cNvCxnSpPr>
            <p:nvPr/>
          </p:nvCxnSpPr>
          <p:spPr>
            <a:xfrm>
              <a:off x="5619131" y="2135630"/>
              <a:ext cx="0" cy="431100"/>
            </a:xfrm>
            <a:prstGeom prst="straightConnector1">
              <a:avLst/>
            </a:prstGeom>
            <a:noFill/>
            <a:ln cap="flat" cmpd="sng" w="19050">
              <a:solidFill>
                <a:schemeClr val="accent3"/>
              </a:solidFill>
              <a:prstDash val="dash"/>
              <a:round/>
              <a:headEnd len="sm" w="sm" type="none"/>
              <a:tailEnd len="med" w="med" type="oval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1" name="Google Shape;811;p30"/>
          <p:cNvGrpSpPr/>
          <p:nvPr/>
        </p:nvGrpSpPr>
        <p:grpSpPr>
          <a:xfrm>
            <a:off x="1143000" y="0"/>
            <a:ext cx="2376571" cy="5143501"/>
            <a:chOff x="0" y="0"/>
            <a:chExt cx="2376571" cy="5143501"/>
          </a:xfrm>
        </p:grpSpPr>
        <p:pic>
          <p:nvPicPr>
            <p:cNvPr id="812" name="Google Shape;812;p3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2376571" cy="514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3" name="Google Shape;813;p30"/>
            <p:cNvSpPr/>
            <p:nvPr/>
          </p:nvSpPr>
          <p:spPr>
            <a:xfrm>
              <a:off x="845950" y="274250"/>
              <a:ext cx="688800" cy="403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Redacted</a:t>
              </a:r>
              <a:endParaRPr b="0" i="0" sz="800" u="none" cap="none" strike="noStrike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814" name="Google Shape;814;p30"/>
          <p:cNvGrpSpPr/>
          <p:nvPr/>
        </p:nvGrpSpPr>
        <p:grpSpPr>
          <a:xfrm>
            <a:off x="5548224" y="-13"/>
            <a:ext cx="2376575" cy="5143537"/>
            <a:chOff x="3705324" y="0"/>
            <a:chExt cx="2376575" cy="5143537"/>
          </a:xfrm>
        </p:grpSpPr>
        <p:pic>
          <p:nvPicPr>
            <p:cNvPr id="815" name="Google Shape;815;p3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3705324" y="0"/>
              <a:ext cx="2376575" cy="51435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16" name="Google Shape;816;p30"/>
            <p:cNvSpPr/>
            <p:nvPr/>
          </p:nvSpPr>
          <p:spPr>
            <a:xfrm>
              <a:off x="4496429" y="274250"/>
              <a:ext cx="734100" cy="429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Redacted</a:t>
              </a:r>
              <a:endParaRPr b="0" i="0" sz="800" u="none" cap="none" strike="noStrike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Participants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822" name="Google Shape;822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875" y="1344450"/>
            <a:ext cx="899825" cy="899824"/>
          </a:xfrm>
          <a:prstGeom prst="rect">
            <a:avLst/>
          </a:prstGeom>
          <a:noFill/>
          <a:ln>
            <a:noFill/>
          </a:ln>
        </p:spPr>
      </p:pic>
      <p:sp>
        <p:nvSpPr>
          <p:cNvPr id="823" name="Google Shape;823;p31"/>
          <p:cNvSpPr txBox="1"/>
          <p:nvPr/>
        </p:nvSpPr>
        <p:spPr>
          <a:xfrm>
            <a:off x="675799" y="1782575"/>
            <a:ext cx="6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24" name="Google Shape;82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875" y="3462575"/>
            <a:ext cx="899825" cy="899825"/>
          </a:xfrm>
          <a:prstGeom prst="rect">
            <a:avLst/>
          </a:prstGeom>
          <a:noFill/>
          <a:ln>
            <a:noFill/>
          </a:ln>
        </p:spPr>
      </p:pic>
      <p:sp>
        <p:nvSpPr>
          <p:cNvPr id="825" name="Google Shape;825;p31"/>
          <p:cNvSpPr txBox="1"/>
          <p:nvPr/>
        </p:nvSpPr>
        <p:spPr>
          <a:xfrm>
            <a:off x="675799" y="3900700"/>
            <a:ext cx="6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26" name="Google Shape;82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113" y="1344450"/>
            <a:ext cx="899825" cy="899824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31"/>
          <p:cNvSpPr txBox="1"/>
          <p:nvPr/>
        </p:nvSpPr>
        <p:spPr>
          <a:xfrm>
            <a:off x="4521036" y="1782575"/>
            <a:ext cx="6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8" name="Google Shape;828;p31"/>
          <p:cNvSpPr txBox="1"/>
          <p:nvPr/>
        </p:nvSpPr>
        <p:spPr>
          <a:xfrm>
            <a:off x="1191675" y="1344450"/>
            <a:ext cx="324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College aged female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Asked in Dining hall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Younger people tend to follow pop culture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29" name="Google Shape;829;p31"/>
          <p:cNvSpPr txBox="1"/>
          <p:nvPr/>
        </p:nvSpPr>
        <p:spPr>
          <a:xfrm>
            <a:off x="1221100" y="3138700"/>
            <a:ext cx="3138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Very old male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Referred through friend of teammate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May not be as in tune with pop culture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0" name="Google Shape;830;p31"/>
          <p:cNvSpPr txBox="1"/>
          <p:nvPr/>
        </p:nvSpPr>
        <p:spPr>
          <a:xfrm>
            <a:off x="5133925" y="1309650"/>
            <a:ext cx="324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College aged female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Asked in Dining hall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Younger people tend to follow pop culture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31" name="Google Shape;83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125" y="3605312"/>
            <a:ext cx="899825" cy="899825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31"/>
          <p:cNvSpPr txBox="1"/>
          <p:nvPr/>
        </p:nvSpPr>
        <p:spPr>
          <a:xfrm>
            <a:off x="4521049" y="4043438"/>
            <a:ext cx="6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33" name="Google Shape;833;p31"/>
          <p:cNvSpPr txBox="1"/>
          <p:nvPr/>
        </p:nvSpPr>
        <p:spPr>
          <a:xfrm>
            <a:off x="5066350" y="3281438"/>
            <a:ext cx="3138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College aged male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Roommate of team member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Lato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Enjoys movies</a:t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Results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39" name="Google Shape;839;p3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worked?</a:t>
            </a:r>
            <a:endParaRPr sz="19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Fira Sans Extra Condensed"/>
              <a:buChar char="●"/>
            </a:pPr>
            <a:r>
              <a:rPr lang="en" sz="1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People reflected on disabilities presented to them</a:t>
            </a:r>
            <a:endParaRPr sz="19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492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Fira Sans Extra Condensed"/>
              <a:buChar char="●"/>
            </a:pPr>
            <a:r>
              <a:rPr lang="en" sz="19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Participants were excited to learn new info about celebrities</a:t>
            </a:r>
            <a:endParaRPr sz="19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40" name="Google Shape;840;p3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did not work?</a:t>
            </a:r>
            <a:endParaRPr sz="20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ira Sans Extra Condensed"/>
              <a:buChar char="●"/>
            </a:pPr>
            <a:r>
              <a:rPr lang="en" sz="2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Emotions associated with the experience prototype were sad- “empathetic, depressing, dismal”</a:t>
            </a:r>
            <a:endParaRPr sz="20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ira Sans Extra Condensed"/>
              <a:buChar char="●"/>
            </a:pPr>
            <a:r>
              <a:rPr lang="en" sz="2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People took a while to respond</a:t>
            </a:r>
            <a:endParaRPr sz="20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33"/>
          <p:cNvSpPr txBox="1"/>
          <p:nvPr>
            <p:ph type="title"/>
          </p:nvPr>
        </p:nvSpPr>
        <p:spPr>
          <a:xfrm>
            <a:off x="6858000" y="2150850"/>
            <a:ext cx="2286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b="1" lang="en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Guess that Symptom!</a:t>
            </a:r>
            <a:endParaRPr b="1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846" name="Google Shape;846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34"/>
          <p:cNvSpPr txBox="1"/>
          <p:nvPr>
            <p:ph type="title"/>
          </p:nvPr>
        </p:nvSpPr>
        <p:spPr>
          <a:xfrm>
            <a:off x="311700" y="25717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 sz="40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Will the quiz be fun regardless of the amount of knowledge a person has?</a:t>
            </a:r>
            <a:endParaRPr sz="40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852" name="Google Shape;852;p34"/>
          <p:cNvGrpSpPr/>
          <p:nvPr/>
        </p:nvGrpSpPr>
        <p:grpSpPr>
          <a:xfrm>
            <a:off x="3857536" y="461162"/>
            <a:ext cx="1679654" cy="1893115"/>
            <a:chOff x="3857536" y="461162"/>
            <a:chExt cx="1679654" cy="1893115"/>
          </a:xfrm>
        </p:grpSpPr>
        <p:grpSp>
          <p:nvGrpSpPr>
            <p:cNvPr id="853" name="Google Shape;853;p34"/>
            <p:cNvGrpSpPr/>
            <p:nvPr/>
          </p:nvGrpSpPr>
          <p:grpSpPr>
            <a:xfrm>
              <a:off x="3857536" y="461162"/>
              <a:ext cx="1679654" cy="1893115"/>
              <a:chOff x="3857536" y="461162"/>
              <a:chExt cx="1679654" cy="1893115"/>
            </a:xfrm>
          </p:grpSpPr>
          <p:sp>
            <p:nvSpPr>
              <p:cNvPr id="854" name="Google Shape;854;p34"/>
              <p:cNvSpPr/>
              <p:nvPr/>
            </p:nvSpPr>
            <p:spPr>
              <a:xfrm rot="1800178">
                <a:off x="4189335" y="608042"/>
                <a:ext cx="1016056" cy="1599356"/>
              </a:xfrm>
              <a:custGeom>
                <a:rect b="b" l="l" r="r" t="t"/>
                <a:pathLst>
                  <a:path extrusionOk="0" h="27808" w="17740">
                    <a:moveTo>
                      <a:pt x="7624" y="610"/>
                    </a:moveTo>
                    <a:cubicBezTo>
                      <a:pt x="7711" y="610"/>
                      <a:pt x="7799" y="612"/>
                      <a:pt x="7886" y="615"/>
                    </a:cubicBezTo>
                    <a:cubicBezTo>
                      <a:pt x="12320" y="774"/>
                      <a:pt x="14853" y="4732"/>
                      <a:pt x="13618" y="8913"/>
                    </a:cubicBezTo>
                    <a:cubicBezTo>
                      <a:pt x="12811" y="11801"/>
                      <a:pt x="10376" y="13705"/>
                      <a:pt x="7631" y="13705"/>
                    </a:cubicBezTo>
                    <a:cubicBezTo>
                      <a:pt x="6824" y="13705"/>
                      <a:pt x="5990" y="13541"/>
                      <a:pt x="5163" y="13188"/>
                    </a:cubicBezTo>
                    <a:cubicBezTo>
                      <a:pt x="5131" y="13188"/>
                      <a:pt x="5131" y="13188"/>
                      <a:pt x="5068" y="13156"/>
                    </a:cubicBezTo>
                    <a:cubicBezTo>
                      <a:pt x="4751" y="12555"/>
                      <a:pt x="4086" y="12396"/>
                      <a:pt x="3484" y="11953"/>
                    </a:cubicBezTo>
                    <a:cubicBezTo>
                      <a:pt x="2186" y="11003"/>
                      <a:pt x="1267" y="9514"/>
                      <a:pt x="1046" y="7931"/>
                    </a:cubicBezTo>
                    <a:cubicBezTo>
                      <a:pt x="426" y="3968"/>
                      <a:pt x="3803" y="610"/>
                      <a:pt x="7624" y="610"/>
                    </a:cubicBezTo>
                    <a:close/>
                    <a:moveTo>
                      <a:pt x="5194" y="13631"/>
                    </a:moveTo>
                    <a:cubicBezTo>
                      <a:pt x="5669" y="13885"/>
                      <a:pt x="6144" y="14106"/>
                      <a:pt x="6619" y="14233"/>
                    </a:cubicBezTo>
                    <a:cubicBezTo>
                      <a:pt x="4973" y="18287"/>
                      <a:pt x="3548" y="22562"/>
                      <a:pt x="2471" y="26837"/>
                    </a:cubicBezTo>
                    <a:lnTo>
                      <a:pt x="2471" y="26901"/>
                    </a:lnTo>
                    <a:cubicBezTo>
                      <a:pt x="2376" y="26901"/>
                      <a:pt x="2312" y="26932"/>
                      <a:pt x="2217" y="26996"/>
                    </a:cubicBezTo>
                    <a:cubicBezTo>
                      <a:pt x="2075" y="27174"/>
                      <a:pt x="1879" y="27249"/>
                      <a:pt x="1678" y="27249"/>
                    </a:cubicBezTo>
                    <a:cubicBezTo>
                      <a:pt x="1343" y="27249"/>
                      <a:pt x="994" y="27039"/>
                      <a:pt x="856" y="26742"/>
                    </a:cubicBezTo>
                    <a:cubicBezTo>
                      <a:pt x="602" y="26299"/>
                      <a:pt x="697" y="25761"/>
                      <a:pt x="761" y="25254"/>
                    </a:cubicBezTo>
                    <a:cubicBezTo>
                      <a:pt x="887" y="25254"/>
                      <a:pt x="951" y="25191"/>
                      <a:pt x="1014" y="25064"/>
                    </a:cubicBezTo>
                    <a:cubicBezTo>
                      <a:pt x="1584" y="23069"/>
                      <a:pt x="2186" y="21105"/>
                      <a:pt x="2914" y="19173"/>
                    </a:cubicBezTo>
                    <a:cubicBezTo>
                      <a:pt x="3548" y="17400"/>
                      <a:pt x="4434" y="15595"/>
                      <a:pt x="4909" y="13790"/>
                    </a:cubicBezTo>
                    <a:cubicBezTo>
                      <a:pt x="5036" y="13790"/>
                      <a:pt x="5163" y="13758"/>
                      <a:pt x="5194" y="13631"/>
                    </a:cubicBezTo>
                    <a:close/>
                    <a:moveTo>
                      <a:pt x="7684" y="0"/>
                    </a:moveTo>
                    <a:cubicBezTo>
                      <a:pt x="4903" y="0"/>
                      <a:pt x="2220" y="1495"/>
                      <a:pt x="1014" y="4162"/>
                    </a:cubicBezTo>
                    <a:cubicBezTo>
                      <a:pt x="254" y="5746"/>
                      <a:pt x="127" y="7488"/>
                      <a:pt x="697" y="9166"/>
                    </a:cubicBezTo>
                    <a:cubicBezTo>
                      <a:pt x="1014" y="9989"/>
                      <a:pt x="1426" y="10781"/>
                      <a:pt x="1996" y="11446"/>
                    </a:cubicBezTo>
                    <a:cubicBezTo>
                      <a:pt x="2534" y="12111"/>
                      <a:pt x="4371" y="12903"/>
                      <a:pt x="4593" y="13600"/>
                    </a:cubicBezTo>
                    <a:cubicBezTo>
                      <a:pt x="3579" y="15088"/>
                      <a:pt x="3009" y="16957"/>
                      <a:pt x="2376" y="18667"/>
                    </a:cubicBezTo>
                    <a:cubicBezTo>
                      <a:pt x="1647" y="20662"/>
                      <a:pt x="951" y="22784"/>
                      <a:pt x="381" y="24874"/>
                    </a:cubicBezTo>
                    <a:lnTo>
                      <a:pt x="381" y="25032"/>
                    </a:lnTo>
                    <a:cubicBezTo>
                      <a:pt x="96" y="25824"/>
                      <a:pt x="1" y="26806"/>
                      <a:pt x="634" y="27407"/>
                    </a:cubicBezTo>
                    <a:cubicBezTo>
                      <a:pt x="907" y="27648"/>
                      <a:pt x="1309" y="27807"/>
                      <a:pt x="1694" y="27807"/>
                    </a:cubicBezTo>
                    <a:cubicBezTo>
                      <a:pt x="2068" y="27807"/>
                      <a:pt x="2426" y="27656"/>
                      <a:pt x="2629" y="27281"/>
                    </a:cubicBezTo>
                    <a:cubicBezTo>
                      <a:pt x="2629" y="27249"/>
                      <a:pt x="2629" y="27249"/>
                      <a:pt x="2693" y="27217"/>
                    </a:cubicBezTo>
                    <a:cubicBezTo>
                      <a:pt x="2719" y="27224"/>
                      <a:pt x="2746" y="27228"/>
                      <a:pt x="2774" y="27228"/>
                    </a:cubicBezTo>
                    <a:cubicBezTo>
                      <a:pt x="2882" y="27228"/>
                      <a:pt x="2997" y="27171"/>
                      <a:pt x="3073" y="26996"/>
                    </a:cubicBezTo>
                    <a:cubicBezTo>
                      <a:pt x="4434" y="22815"/>
                      <a:pt x="5764" y="18540"/>
                      <a:pt x="7063" y="14296"/>
                    </a:cubicBezTo>
                    <a:cubicBezTo>
                      <a:pt x="7398" y="14361"/>
                      <a:pt x="7728" y="14391"/>
                      <a:pt x="8051" y="14391"/>
                    </a:cubicBezTo>
                    <a:cubicBezTo>
                      <a:pt x="14101" y="14391"/>
                      <a:pt x="17740" y="3622"/>
                      <a:pt x="10705" y="615"/>
                    </a:cubicBezTo>
                    <a:cubicBezTo>
                      <a:pt x="9730" y="200"/>
                      <a:pt x="8700" y="0"/>
                      <a:pt x="7684" y="0"/>
                    </a:cubicBez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4"/>
              <p:cNvSpPr/>
              <p:nvPr/>
            </p:nvSpPr>
            <p:spPr>
              <a:xfrm>
                <a:off x="3917625" y="1281625"/>
                <a:ext cx="672350" cy="607225"/>
              </a:xfrm>
              <a:custGeom>
                <a:rect b="b" l="l" r="r" t="t"/>
                <a:pathLst>
                  <a:path extrusionOk="0" h="24289" w="26894">
                    <a:moveTo>
                      <a:pt x="84" y="20002"/>
                    </a:moveTo>
                    <a:lnTo>
                      <a:pt x="5211" y="14876"/>
                    </a:lnTo>
                    <a:lnTo>
                      <a:pt x="21768" y="1008"/>
                    </a:lnTo>
                    <a:lnTo>
                      <a:pt x="23533" y="0"/>
                    </a:lnTo>
                    <a:lnTo>
                      <a:pt x="26894" y="3614"/>
                    </a:lnTo>
                    <a:lnTo>
                      <a:pt x="5043" y="23196"/>
                    </a:lnTo>
                    <a:lnTo>
                      <a:pt x="2185" y="24289"/>
                    </a:lnTo>
                    <a:lnTo>
                      <a:pt x="0" y="22608"/>
                    </a:ln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</p:spPr>
          </p:sp>
        </p:grpSp>
        <p:sp>
          <p:nvSpPr>
            <p:cNvPr id="856" name="Google Shape;856;p34"/>
            <p:cNvSpPr/>
            <p:nvPr/>
          </p:nvSpPr>
          <p:spPr>
            <a:xfrm rot="1800105">
              <a:off x="4446614" y="708083"/>
              <a:ext cx="789631" cy="661054"/>
            </a:xfrm>
            <a:custGeom>
              <a:rect b="b" l="l" r="r" t="t"/>
              <a:pathLst>
                <a:path extrusionOk="0" h="10322" w="12329">
                  <a:moveTo>
                    <a:pt x="5517" y="595"/>
                  </a:moveTo>
                  <a:cubicBezTo>
                    <a:pt x="8128" y="595"/>
                    <a:pt x="10133" y="3005"/>
                    <a:pt x="10040" y="5569"/>
                  </a:cubicBezTo>
                  <a:cubicBezTo>
                    <a:pt x="9934" y="7934"/>
                    <a:pt x="8062" y="9733"/>
                    <a:pt x="5871" y="9733"/>
                  </a:cubicBezTo>
                  <a:cubicBezTo>
                    <a:pt x="5423" y="9733"/>
                    <a:pt x="4961" y="9657"/>
                    <a:pt x="4497" y="9496"/>
                  </a:cubicBezTo>
                  <a:cubicBezTo>
                    <a:pt x="4022" y="9306"/>
                    <a:pt x="3516" y="9147"/>
                    <a:pt x="3072" y="9021"/>
                  </a:cubicBezTo>
                  <a:cubicBezTo>
                    <a:pt x="3062" y="9010"/>
                    <a:pt x="3048" y="9006"/>
                    <a:pt x="3032" y="9006"/>
                  </a:cubicBezTo>
                  <a:cubicBezTo>
                    <a:pt x="3002" y="9006"/>
                    <a:pt x="2967" y="9021"/>
                    <a:pt x="2946" y="9021"/>
                  </a:cubicBezTo>
                  <a:cubicBezTo>
                    <a:pt x="1806" y="8070"/>
                    <a:pt x="1014" y="6804"/>
                    <a:pt x="982" y="5220"/>
                  </a:cubicBezTo>
                  <a:cubicBezTo>
                    <a:pt x="950" y="2813"/>
                    <a:pt x="2946" y="628"/>
                    <a:pt x="5416" y="597"/>
                  </a:cubicBezTo>
                  <a:cubicBezTo>
                    <a:pt x="5450" y="596"/>
                    <a:pt x="5483" y="595"/>
                    <a:pt x="5517" y="595"/>
                  </a:cubicBezTo>
                  <a:close/>
                  <a:moveTo>
                    <a:pt x="5511" y="1"/>
                  </a:moveTo>
                  <a:cubicBezTo>
                    <a:pt x="3179" y="1"/>
                    <a:pt x="957" y="1810"/>
                    <a:pt x="507" y="4143"/>
                  </a:cubicBezTo>
                  <a:cubicBezTo>
                    <a:pt x="0" y="6772"/>
                    <a:pt x="1806" y="9591"/>
                    <a:pt x="4434" y="10192"/>
                  </a:cubicBezTo>
                  <a:cubicBezTo>
                    <a:pt x="4448" y="10207"/>
                    <a:pt x="4461" y="10213"/>
                    <a:pt x="4472" y="10213"/>
                  </a:cubicBezTo>
                  <a:cubicBezTo>
                    <a:pt x="4510" y="10213"/>
                    <a:pt x="4529" y="10139"/>
                    <a:pt x="4529" y="10066"/>
                  </a:cubicBezTo>
                  <a:cubicBezTo>
                    <a:pt x="5082" y="10241"/>
                    <a:pt x="5602" y="10321"/>
                    <a:pt x="6087" y="10321"/>
                  </a:cubicBezTo>
                  <a:cubicBezTo>
                    <a:pt x="11203" y="10321"/>
                    <a:pt x="12328" y="1334"/>
                    <a:pt x="6398" y="90"/>
                  </a:cubicBezTo>
                  <a:cubicBezTo>
                    <a:pt x="6103" y="29"/>
                    <a:pt x="5806" y="1"/>
                    <a:pt x="5511" y="1"/>
                  </a:cubicBez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4"/>
            <p:cNvSpPr/>
            <p:nvPr/>
          </p:nvSpPr>
          <p:spPr>
            <a:xfrm rot="1302914">
              <a:off x="4011254" y="1171220"/>
              <a:ext cx="510847" cy="800924"/>
            </a:xfrm>
            <a:custGeom>
              <a:rect b="b" l="l" r="r" t="t"/>
              <a:pathLst>
                <a:path extrusionOk="0" h="13655" w="6018">
                  <a:moveTo>
                    <a:pt x="1846" y="8782"/>
                  </a:moveTo>
                  <a:cubicBezTo>
                    <a:pt x="1924" y="8782"/>
                    <a:pt x="2000" y="8841"/>
                    <a:pt x="1964" y="8931"/>
                  </a:cubicBezTo>
                  <a:cubicBezTo>
                    <a:pt x="1869" y="9881"/>
                    <a:pt x="1584" y="10799"/>
                    <a:pt x="1236" y="11686"/>
                  </a:cubicBezTo>
                  <a:cubicBezTo>
                    <a:pt x="1189" y="11768"/>
                    <a:pt x="1104" y="11802"/>
                    <a:pt x="1022" y="11802"/>
                  </a:cubicBezTo>
                  <a:cubicBezTo>
                    <a:pt x="879" y="11802"/>
                    <a:pt x="744" y="11700"/>
                    <a:pt x="824" y="11560"/>
                  </a:cubicBezTo>
                  <a:cubicBezTo>
                    <a:pt x="1236" y="10736"/>
                    <a:pt x="1489" y="9849"/>
                    <a:pt x="1711" y="8899"/>
                  </a:cubicBezTo>
                  <a:cubicBezTo>
                    <a:pt x="1725" y="8817"/>
                    <a:pt x="1786" y="8782"/>
                    <a:pt x="1846" y="8782"/>
                  </a:cubicBezTo>
                  <a:close/>
                  <a:moveTo>
                    <a:pt x="4593" y="0"/>
                  </a:moveTo>
                  <a:cubicBezTo>
                    <a:pt x="4529" y="127"/>
                    <a:pt x="4434" y="159"/>
                    <a:pt x="4308" y="159"/>
                  </a:cubicBezTo>
                  <a:cubicBezTo>
                    <a:pt x="3864" y="1964"/>
                    <a:pt x="2914" y="3769"/>
                    <a:pt x="2281" y="5542"/>
                  </a:cubicBezTo>
                  <a:cubicBezTo>
                    <a:pt x="1584" y="7474"/>
                    <a:pt x="951" y="9469"/>
                    <a:pt x="381" y="11433"/>
                  </a:cubicBezTo>
                  <a:cubicBezTo>
                    <a:pt x="349" y="11560"/>
                    <a:pt x="222" y="11623"/>
                    <a:pt x="159" y="11623"/>
                  </a:cubicBezTo>
                  <a:cubicBezTo>
                    <a:pt x="64" y="12098"/>
                    <a:pt x="1" y="12668"/>
                    <a:pt x="222" y="13111"/>
                  </a:cubicBezTo>
                  <a:cubicBezTo>
                    <a:pt x="380" y="13426"/>
                    <a:pt x="744" y="13655"/>
                    <a:pt x="1081" y="13655"/>
                  </a:cubicBezTo>
                  <a:cubicBezTo>
                    <a:pt x="1287" y="13655"/>
                    <a:pt x="1484" y="13569"/>
                    <a:pt x="1616" y="13365"/>
                  </a:cubicBezTo>
                  <a:cubicBezTo>
                    <a:pt x="1711" y="13270"/>
                    <a:pt x="1774" y="13270"/>
                    <a:pt x="1837" y="13270"/>
                  </a:cubicBezTo>
                  <a:lnTo>
                    <a:pt x="1837" y="13206"/>
                  </a:lnTo>
                  <a:cubicBezTo>
                    <a:pt x="2914" y="8931"/>
                    <a:pt x="4339" y="4656"/>
                    <a:pt x="6018" y="602"/>
                  </a:cubicBezTo>
                  <a:cubicBezTo>
                    <a:pt x="5543" y="444"/>
                    <a:pt x="5068" y="285"/>
                    <a:pt x="4593" y="0"/>
                  </a:cubicBezTo>
                  <a:close/>
                </a:path>
              </a:pathLst>
            </a:custGeom>
            <a:solidFill>
              <a:srgbClr val="F4943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4"/>
            <p:cNvSpPr/>
            <p:nvPr/>
          </p:nvSpPr>
          <p:spPr>
            <a:xfrm rot="1800077">
              <a:off x="4395425" y="643633"/>
              <a:ext cx="870852" cy="790320"/>
            </a:xfrm>
            <a:custGeom>
              <a:rect b="b" l="l" r="r" t="t"/>
              <a:pathLst>
                <a:path extrusionOk="0" h="13065" w="14396">
                  <a:moveTo>
                    <a:pt x="6718" y="1280"/>
                  </a:moveTo>
                  <a:cubicBezTo>
                    <a:pt x="7008" y="1280"/>
                    <a:pt x="7298" y="1308"/>
                    <a:pt x="7587" y="1368"/>
                  </a:cubicBezTo>
                  <a:cubicBezTo>
                    <a:pt x="13517" y="2612"/>
                    <a:pt x="12392" y="11599"/>
                    <a:pt x="7276" y="11599"/>
                  </a:cubicBezTo>
                  <a:cubicBezTo>
                    <a:pt x="6791" y="11599"/>
                    <a:pt x="6271" y="11519"/>
                    <a:pt x="5718" y="11344"/>
                  </a:cubicBezTo>
                  <a:lnTo>
                    <a:pt x="5718" y="11344"/>
                  </a:lnTo>
                  <a:cubicBezTo>
                    <a:pt x="5769" y="11395"/>
                    <a:pt x="5717" y="11488"/>
                    <a:pt x="5662" y="11488"/>
                  </a:cubicBezTo>
                  <a:cubicBezTo>
                    <a:pt x="5648" y="11488"/>
                    <a:pt x="5635" y="11482"/>
                    <a:pt x="5623" y="11470"/>
                  </a:cubicBezTo>
                  <a:cubicBezTo>
                    <a:pt x="2995" y="10869"/>
                    <a:pt x="1189" y="8050"/>
                    <a:pt x="1696" y="5421"/>
                  </a:cubicBezTo>
                  <a:cubicBezTo>
                    <a:pt x="2118" y="3113"/>
                    <a:pt x="4393" y="1280"/>
                    <a:pt x="6718" y="1280"/>
                  </a:cubicBezTo>
                  <a:close/>
                  <a:moveTo>
                    <a:pt x="7202" y="1"/>
                  </a:moveTo>
                  <a:cubicBezTo>
                    <a:pt x="3408" y="1"/>
                    <a:pt x="0" y="3389"/>
                    <a:pt x="619" y="7322"/>
                  </a:cubicBezTo>
                  <a:cubicBezTo>
                    <a:pt x="873" y="8905"/>
                    <a:pt x="1759" y="10425"/>
                    <a:pt x="3090" y="11375"/>
                  </a:cubicBezTo>
                  <a:cubicBezTo>
                    <a:pt x="3660" y="11787"/>
                    <a:pt x="4356" y="11914"/>
                    <a:pt x="4673" y="12547"/>
                  </a:cubicBezTo>
                  <a:lnTo>
                    <a:pt x="4705" y="12547"/>
                  </a:lnTo>
                  <a:cubicBezTo>
                    <a:pt x="5532" y="12900"/>
                    <a:pt x="6366" y="13064"/>
                    <a:pt x="7173" y="13064"/>
                  </a:cubicBezTo>
                  <a:cubicBezTo>
                    <a:pt x="9918" y="13064"/>
                    <a:pt x="12353" y="11160"/>
                    <a:pt x="13160" y="8272"/>
                  </a:cubicBezTo>
                  <a:cubicBezTo>
                    <a:pt x="14395" y="4123"/>
                    <a:pt x="11862" y="164"/>
                    <a:pt x="7460" y="6"/>
                  </a:cubicBezTo>
                  <a:cubicBezTo>
                    <a:pt x="7374" y="3"/>
                    <a:pt x="7288" y="1"/>
                    <a:pt x="7202" y="1"/>
                  </a:cubicBezTo>
                  <a:close/>
                </a:path>
              </a:pathLst>
            </a:custGeom>
            <a:solidFill>
              <a:srgbClr val="FFF8C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4510725" y="718500"/>
              <a:ext cx="582000" cy="605100"/>
            </a:xfrm>
            <a:prstGeom prst="ellipse">
              <a:avLst/>
            </a:prstGeom>
            <a:solidFill>
              <a:srgbClr val="5555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4"/>
            <p:cNvSpPr/>
            <p:nvPr/>
          </p:nvSpPr>
          <p:spPr>
            <a:xfrm rot="1800055">
              <a:off x="4513521" y="722255"/>
              <a:ext cx="578854" cy="584732"/>
            </a:xfrm>
            <a:custGeom>
              <a:rect b="b" l="l" r="r" t="t"/>
              <a:pathLst>
                <a:path extrusionOk="0" h="9212" w="9279">
                  <a:moveTo>
                    <a:pt x="8010" y="5558"/>
                  </a:moveTo>
                  <a:cubicBezTo>
                    <a:pt x="8079" y="5558"/>
                    <a:pt x="8143" y="5599"/>
                    <a:pt x="8108" y="5670"/>
                  </a:cubicBezTo>
                  <a:cubicBezTo>
                    <a:pt x="7863" y="7167"/>
                    <a:pt x="6470" y="8399"/>
                    <a:pt x="4922" y="8399"/>
                  </a:cubicBezTo>
                  <a:cubicBezTo>
                    <a:pt x="4865" y="8399"/>
                    <a:pt x="4808" y="8397"/>
                    <a:pt x="4751" y="8393"/>
                  </a:cubicBezTo>
                  <a:cubicBezTo>
                    <a:pt x="4529" y="8393"/>
                    <a:pt x="4561" y="8045"/>
                    <a:pt x="4783" y="8045"/>
                  </a:cubicBezTo>
                  <a:cubicBezTo>
                    <a:pt x="6271" y="7918"/>
                    <a:pt x="7474" y="7063"/>
                    <a:pt x="7886" y="5638"/>
                  </a:cubicBezTo>
                  <a:cubicBezTo>
                    <a:pt x="7900" y="5583"/>
                    <a:pt x="7956" y="5558"/>
                    <a:pt x="8010" y="5558"/>
                  </a:cubicBezTo>
                  <a:close/>
                  <a:moveTo>
                    <a:pt x="4579" y="1"/>
                  </a:moveTo>
                  <a:cubicBezTo>
                    <a:pt x="4563" y="1"/>
                    <a:pt x="4546" y="1"/>
                    <a:pt x="4529" y="1"/>
                  </a:cubicBezTo>
                  <a:cubicBezTo>
                    <a:pt x="2059" y="33"/>
                    <a:pt x="0" y="2218"/>
                    <a:pt x="95" y="4625"/>
                  </a:cubicBezTo>
                  <a:cubicBezTo>
                    <a:pt x="127" y="6208"/>
                    <a:pt x="919" y="7475"/>
                    <a:pt x="2059" y="8425"/>
                  </a:cubicBezTo>
                  <a:lnTo>
                    <a:pt x="2186" y="8425"/>
                  </a:lnTo>
                  <a:cubicBezTo>
                    <a:pt x="2661" y="8615"/>
                    <a:pt x="3136" y="8742"/>
                    <a:pt x="3611" y="8964"/>
                  </a:cubicBezTo>
                  <a:cubicBezTo>
                    <a:pt x="4086" y="9133"/>
                    <a:pt x="4558" y="9212"/>
                    <a:pt x="5015" y="9212"/>
                  </a:cubicBezTo>
                  <a:cubicBezTo>
                    <a:pt x="7208" y="9212"/>
                    <a:pt x="9048" y="7395"/>
                    <a:pt x="9153" y="5037"/>
                  </a:cubicBezTo>
                  <a:cubicBezTo>
                    <a:pt x="9279" y="2456"/>
                    <a:pt x="7185" y="1"/>
                    <a:pt x="4579" y="1"/>
                  </a:cubicBezTo>
                  <a:close/>
                </a:path>
              </a:pathLst>
            </a:custGeom>
            <a:solidFill>
              <a:srgbClr val="D8EE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4424575" y="1251625"/>
              <a:ext cx="195400" cy="134475"/>
            </a:xfrm>
            <a:custGeom>
              <a:rect b="b" l="l" r="r" t="t"/>
              <a:pathLst>
                <a:path extrusionOk="0" h="5379" w="7816">
                  <a:moveTo>
                    <a:pt x="0" y="2774"/>
                  </a:moveTo>
                  <a:lnTo>
                    <a:pt x="3109" y="0"/>
                  </a:lnTo>
                  <a:lnTo>
                    <a:pt x="5211" y="3194"/>
                  </a:lnTo>
                  <a:lnTo>
                    <a:pt x="7816" y="5379"/>
                  </a:lnTo>
                </a:path>
              </a:pathLst>
            </a:custGeom>
            <a:noFill/>
            <a:ln cap="flat" cmpd="sng" w="19050">
              <a:solidFill>
                <a:srgbClr val="555555"/>
              </a:solidFill>
              <a:prstDash val="solid"/>
              <a:round/>
              <a:headEnd len="sm" w="sm" type="none"/>
              <a:tailEnd len="sm" w="sm" type="none"/>
            </a:ln>
          </p:spPr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97A6"/>
        </a:solidFill>
      </p:bgPr>
    </p:bg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35"/>
          <p:cNvSpPr txBox="1"/>
          <p:nvPr/>
        </p:nvSpPr>
        <p:spPr>
          <a:xfrm>
            <a:off x="7455059" y="1476791"/>
            <a:ext cx="5895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chemeClr val="accent4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867" name="Google Shape;867;p35"/>
          <p:cNvGrpSpPr/>
          <p:nvPr/>
        </p:nvGrpSpPr>
        <p:grpSpPr>
          <a:xfrm>
            <a:off x="574171" y="594137"/>
            <a:ext cx="2704991" cy="3955235"/>
            <a:chOff x="457200" y="1355930"/>
            <a:chExt cx="2092027" cy="3058960"/>
          </a:xfrm>
        </p:grpSpPr>
        <p:grpSp>
          <p:nvGrpSpPr>
            <p:cNvPr id="868" name="Google Shape;868;p35"/>
            <p:cNvGrpSpPr/>
            <p:nvPr/>
          </p:nvGrpSpPr>
          <p:grpSpPr>
            <a:xfrm>
              <a:off x="457200" y="1355930"/>
              <a:ext cx="2092027" cy="3058960"/>
              <a:chOff x="457200" y="1355930"/>
              <a:chExt cx="2092027" cy="3058960"/>
            </a:xfrm>
          </p:grpSpPr>
          <p:sp>
            <p:nvSpPr>
              <p:cNvPr id="869" name="Google Shape;869;p35"/>
              <p:cNvSpPr/>
              <p:nvPr/>
            </p:nvSpPr>
            <p:spPr>
              <a:xfrm>
                <a:off x="457200" y="3836714"/>
                <a:ext cx="2092027" cy="578176"/>
              </a:xfrm>
              <a:custGeom>
                <a:rect b="b" l="l" r="r" t="t"/>
                <a:pathLst>
                  <a:path extrusionOk="0" h="3089" w="11177">
                    <a:moveTo>
                      <a:pt x="1" y="0"/>
                    </a:moveTo>
                    <a:lnTo>
                      <a:pt x="1" y="3088"/>
                    </a:lnTo>
                    <a:lnTo>
                      <a:pt x="9536" y="3088"/>
                    </a:lnTo>
                    <a:lnTo>
                      <a:pt x="11177" y="1545"/>
                    </a:lnTo>
                    <a:lnTo>
                      <a:pt x="9536" y="0"/>
                    </a:lnTo>
                    <a:close/>
                  </a:path>
                </a:pathLst>
              </a:custGeom>
              <a:solidFill>
                <a:srgbClr val="3F2DA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 rot="10800000">
                <a:off x="990895" y="1355930"/>
                <a:ext cx="779400" cy="779700"/>
              </a:xfrm>
              <a:prstGeom prst="ellipse">
                <a:avLst/>
              </a:prstGeom>
              <a:noFill/>
              <a:ln cap="flat" cmpd="sng" w="19050">
                <a:solidFill>
                  <a:schemeClr val="accent5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71" name="Google Shape;871;p35"/>
              <p:cNvCxnSpPr>
                <a:stCxn id="870" idx="0"/>
              </p:cNvCxnSpPr>
              <p:nvPr/>
            </p:nvCxnSpPr>
            <p:spPr>
              <a:xfrm>
                <a:off x="1380595" y="2135630"/>
                <a:ext cx="0" cy="4311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5"/>
                </a:solidFill>
                <a:prstDash val="dash"/>
                <a:round/>
                <a:headEnd len="sm" w="sm" type="none"/>
                <a:tailEnd len="med" w="med" type="oval"/>
              </a:ln>
            </p:spPr>
          </p:cxnSp>
        </p:grpSp>
        <p:sp>
          <p:nvSpPr>
            <p:cNvPr id="872" name="Google Shape;872;p35"/>
            <p:cNvSpPr txBox="1"/>
            <p:nvPr/>
          </p:nvSpPr>
          <p:spPr>
            <a:xfrm>
              <a:off x="1085936" y="1476380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accent5"/>
                  </a:solidFill>
                  <a:latin typeface="Fira Sans"/>
                  <a:ea typeface="Fira Sans"/>
                  <a:cs typeface="Fira Sans"/>
                  <a:sym typeface="Fira Sans"/>
                </a:rPr>
                <a:t>1</a:t>
              </a:r>
              <a:endParaRPr b="1" i="0" sz="2400" u="none" cap="none" strike="noStrike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873" name="Google Shape;873;p35"/>
          <p:cNvGrpSpPr/>
          <p:nvPr/>
        </p:nvGrpSpPr>
        <p:grpSpPr>
          <a:xfrm>
            <a:off x="3219626" y="594137"/>
            <a:ext cx="2704991" cy="3955235"/>
            <a:chOff x="2503183" y="1355930"/>
            <a:chExt cx="2092027" cy="3058960"/>
          </a:xfrm>
        </p:grpSpPr>
        <p:sp>
          <p:nvSpPr>
            <p:cNvPr id="874" name="Google Shape;874;p35"/>
            <p:cNvSpPr/>
            <p:nvPr/>
          </p:nvSpPr>
          <p:spPr>
            <a:xfrm rot="10800000">
              <a:off x="3107462" y="1355930"/>
              <a:ext cx="779400" cy="779700"/>
            </a:xfrm>
            <a:prstGeom prst="ellipse">
              <a:avLst/>
            </a:prstGeom>
            <a:noFill/>
            <a:ln cap="flat" cmpd="sng" w="19050">
              <a:solidFill>
                <a:schemeClr val="lt2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5"/>
            <p:cNvSpPr/>
            <p:nvPr/>
          </p:nvSpPr>
          <p:spPr>
            <a:xfrm>
              <a:off x="2503183" y="3836714"/>
              <a:ext cx="2092027" cy="578176"/>
            </a:xfrm>
            <a:custGeom>
              <a:rect b="b" l="l" r="r" t="t"/>
              <a:pathLst>
                <a:path extrusionOk="0" h="3089" w="11177">
                  <a:moveTo>
                    <a:pt x="0" y="0"/>
                  </a:moveTo>
                  <a:lnTo>
                    <a:pt x="1641" y="1545"/>
                  </a:lnTo>
                  <a:lnTo>
                    <a:pt x="0" y="3088"/>
                  </a:lnTo>
                  <a:lnTo>
                    <a:pt x="9535" y="3088"/>
                  </a:lnTo>
                  <a:lnTo>
                    <a:pt x="11177" y="1545"/>
                  </a:lnTo>
                  <a:lnTo>
                    <a:pt x="9535" y="0"/>
                  </a:ln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5"/>
            <p:cNvSpPr txBox="1"/>
            <p:nvPr/>
          </p:nvSpPr>
          <p:spPr>
            <a:xfrm>
              <a:off x="3202407" y="1476791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lt2"/>
                  </a:solidFill>
                  <a:latin typeface="Fira Sans"/>
                  <a:ea typeface="Fira Sans"/>
                  <a:cs typeface="Fira Sans"/>
                  <a:sym typeface="Fira Sans"/>
                </a:rPr>
                <a:t>2</a:t>
              </a:r>
              <a:endParaRPr b="1" i="0" sz="2400" u="none" cap="none" strike="noStrik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cxnSp>
          <p:nvCxnSpPr>
            <p:cNvPr id="877" name="Google Shape;877;p35"/>
            <p:cNvCxnSpPr>
              <a:stCxn id="874" idx="0"/>
            </p:cNvCxnSpPr>
            <p:nvPr/>
          </p:nvCxnSpPr>
          <p:spPr>
            <a:xfrm>
              <a:off x="3497162" y="2135630"/>
              <a:ext cx="0" cy="4311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dash"/>
              <a:round/>
              <a:headEnd len="sm" w="sm" type="none"/>
              <a:tailEnd len="med" w="med" type="oval"/>
            </a:ln>
          </p:spPr>
        </p:cxnSp>
      </p:grpSp>
      <p:sp>
        <p:nvSpPr>
          <p:cNvPr id="878" name="Google Shape;878;p35"/>
          <p:cNvSpPr txBox="1"/>
          <p:nvPr/>
        </p:nvSpPr>
        <p:spPr>
          <a:xfrm>
            <a:off x="6223050" y="2314991"/>
            <a:ext cx="1988400" cy="13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 the end, ask them how the experience made them feel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79" name="Google Shape;879;p35"/>
          <p:cNvSpPr txBox="1"/>
          <p:nvPr/>
        </p:nvSpPr>
        <p:spPr>
          <a:xfrm>
            <a:off x="3498507" y="2314991"/>
            <a:ext cx="1988400" cy="13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Provide symptoms that are both real and fake! Ask the participant to guess if the symptom is from a real disorder or not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80" name="Google Shape;880;p35"/>
          <p:cNvSpPr txBox="1"/>
          <p:nvPr/>
        </p:nvSpPr>
        <p:spPr>
          <a:xfrm>
            <a:off x="773993" y="2314991"/>
            <a:ext cx="1988400" cy="130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Ask participant if they want to play an engaging game that will teach them about disabilities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81" name="Google Shape;881;p35"/>
          <p:cNvSpPr/>
          <p:nvPr/>
        </p:nvSpPr>
        <p:spPr>
          <a:xfrm>
            <a:off x="5859025" y="3798628"/>
            <a:ext cx="2716458" cy="750751"/>
          </a:xfrm>
          <a:custGeom>
            <a:rect b="b" l="l" r="r" t="t"/>
            <a:pathLst>
              <a:path extrusionOk="0" h="3089" w="11177">
                <a:moveTo>
                  <a:pt x="0" y="0"/>
                </a:moveTo>
                <a:lnTo>
                  <a:pt x="1641" y="1545"/>
                </a:lnTo>
                <a:lnTo>
                  <a:pt x="0" y="3088"/>
                </a:lnTo>
                <a:lnTo>
                  <a:pt x="11176" y="3088"/>
                </a:lnTo>
                <a:lnTo>
                  <a:pt x="11176" y="1545"/>
                </a:lnTo>
                <a:lnTo>
                  <a:pt x="11176" y="0"/>
                </a:lnTo>
                <a:close/>
              </a:path>
            </a:pathLst>
          </a:custGeom>
          <a:solidFill>
            <a:srgbClr val="70C2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2" name="Google Shape;882;p35"/>
          <p:cNvGrpSpPr/>
          <p:nvPr/>
        </p:nvGrpSpPr>
        <p:grpSpPr>
          <a:xfrm>
            <a:off x="6744665" y="594137"/>
            <a:ext cx="1007764" cy="1565564"/>
            <a:chOff x="5229431" y="1355930"/>
            <a:chExt cx="779400" cy="1210800"/>
          </a:xfrm>
        </p:grpSpPr>
        <p:sp>
          <p:nvSpPr>
            <p:cNvPr id="883" name="Google Shape;883;p35"/>
            <p:cNvSpPr txBox="1"/>
            <p:nvPr/>
          </p:nvSpPr>
          <p:spPr>
            <a:xfrm>
              <a:off x="5324376" y="1476791"/>
              <a:ext cx="5895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b="1" i="0" lang="en" sz="2400" u="none" cap="none" strike="noStrike">
                  <a:solidFill>
                    <a:schemeClr val="accent3"/>
                  </a:solidFill>
                  <a:latin typeface="Fira Sans"/>
                  <a:ea typeface="Fira Sans"/>
                  <a:cs typeface="Fira Sans"/>
                  <a:sym typeface="Fira Sans"/>
                </a:rPr>
                <a:t>3</a:t>
              </a:r>
              <a:endParaRPr b="1" i="0" sz="2400" u="none" cap="none" strike="noStrike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884" name="Google Shape;884;p35"/>
            <p:cNvSpPr/>
            <p:nvPr/>
          </p:nvSpPr>
          <p:spPr>
            <a:xfrm rot="10800000">
              <a:off x="5229431" y="1355930"/>
              <a:ext cx="779400" cy="779700"/>
            </a:xfrm>
            <a:prstGeom prst="ellipse">
              <a:avLst/>
            </a:prstGeom>
            <a:noFill/>
            <a:ln cap="flat" cmpd="sng" w="19050">
              <a:solidFill>
                <a:schemeClr val="accent3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85" name="Google Shape;885;p35"/>
            <p:cNvCxnSpPr>
              <a:stCxn id="884" idx="0"/>
            </p:cNvCxnSpPr>
            <p:nvPr/>
          </p:nvCxnSpPr>
          <p:spPr>
            <a:xfrm>
              <a:off x="5619131" y="2135630"/>
              <a:ext cx="0" cy="431100"/>
            </a:xfrm>
            <a:prstGeom prst="straightConnector1">
              <a:avLst/>
            </a:prstGeom>
            <a:noFill/>
            <a:ln cap="flat" cmpd="sng" w="19050">
              <a:solidFill>
                <a:schemeClr val="accent3"/>
              </a:solidFill>
              <a:prstDash val="dash"/>
              <a:round/>
              <a:headEnd len="sm" w="sm" type="none"/>
              <a:tailEnd len="med" w="med" type="oval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9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" name="Google Shape;890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86375" y="50"/>
            <a:ext cx="3857626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91" name="Google Shape;891;p36"/>
          <p:cNvGrpSpPr/>
          <p:nvPr/>
        </p:nvGrpSpPr>
        <p:grpSpPr>
          <a:xfrm>
            <a:off x="-21" y="47"/>
            <a:ext cx="3428852" cy="2571841"/>
            <a:chOff x="420576" y="1017725"/>
            <a:chExt cx="2623452" cy="1967593"/>
          </a:xfrm>
        </p:grpSpPr>
        <p:pic>
          <p:nvPicPr>
            <p:cNvPr id="892" name="Google Shape;892;p3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420576" y="1017725"/>
              <a:ext cx="2623452" cy="196759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3" name="Google Shape;893;p36"/>
            <p:cNvSpPr/>
            <p:nvPr/>
          </p:nvSpPr>
          <p:spPr>
            <a:xfrm>
              <a:off x="1719400" y="1449900"/>
              <a:ext cx="573000" cy="335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Redacted</a:t>
              </a:r>
              <a:endParaRPr b="0" i="0" sz="800" u="none" cap="none" strike="noStrike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894" name="Google Shape;894;p36"/>
          <p:cNvGrpSpPr/>
          <p:nvPr/>
        </p:nvGrpSpPr>
        <p:grpSpPr>
          <a:xfrm>
            <a:off x="1857526" y="2571876"/>
            <a:ext cx="3428852" cy="2571619"/>
            <a:chOff x="2046525" y="3062750"/>
            <a:chExt cx="2623452" cy="1967574"/>
          </a:xfrm>
        </p:grpSpPr>
        <p:pic>
          <p:nvPicPr>
            <p:cNvPr id="895" name="Google Shape;895;p3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2046525" y="3062750"/>
              <a:ext cx="2623452" cy="19675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6" name="Google Shape;896;p36"/>
            <p:cNvSpPr/>
            <p:nvPr/>
          </p:nvSpPr>
          <p:spPr>
            <a:xfrm>
              <a:off x="3341350" y="3588950"/>
              <a:ext cx="573000" cy="335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rPr b="0" i="0" lang="en" sz="800" u="none" cap="none" strike="noStrike">
                  <a:solidFill>
                    <a:srgbClr val="FF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Redacted</a:t>
              </a:r>
              <a:endParaRPr b="0" i="0" sz="800" u="none" cap="none" strike="noStrike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897" name="Google Shape;897;p36"/>
          <p:cNvSpPr/>
          <p:nvPr/>
        </p:nvSpPr>
        <p:spPr>
          <a:xfrm>
            <a:off x="6502775" y="2054050"/>
            <a:ext cx="1045500" cy="237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800" u="none" cap="none" strike="noStrike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Redacted</a:t>
            </a:r>
            <a:endParaRPr b="0" i="0" sz="800" u="none" cap="none" strike="noStrike">
              <a:solidFill>
                <a:srgbClr val="FF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898" name="Google Shape;898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57626" y="0"/>
            <a:ext cx="1928748" cy="2571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Participants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904" name="Google Shape;90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875" y="1344450"/>
            <a:ext cx="899825" cy="899824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37"/>
          <p:cNvSpPr txBox="1"/>
          <p:nvPr/>
        </p:nvSpPr>
        <p:spPr>
          <a:xfrm>
            <a:off x="675799" y="1782575"/>
            <a:ext cx="6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6" name="Google Shape;90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8875" y="3462575"/>
            <a:ext cx="899825" cy="899825"/>
          </a:xfrm>
          <a:prstGeom prst="rect">
            <a:avLst/>
          </a:prstGeom>
          <a:noFill/>
          <a:ln>
            <a:noFill/>
          </a:ln>
        </p:spPr>
      </p:pic>
      <p:sp>
        <p:nvSpPr>
          <p:cNvPr id="907" name="Google Shape;907;p37"/>
          <p:cNvSpPr txBox="1"/>
          <p:nvPr/>
        </p:nvSpPr>
        <p:spPr>
          <a:xfrm>
            <a:off x="675799" y="3900700"/>
            <a:ext cx="6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8" name="Google Shape;908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4113" y="1344450"/>
            <a:ext cx="899825" cy="899824"/>
          </a:xfrm>
          <a:prstGeom prst="rect">
            <a:avLst/>
          </a:prstGeom>
          <a:noFill/>
          <a:ln>
            <a:noFill/>
          </a:ln>
        </p:spPr>
      </p:pic>
      <p:sp>
        <p:nvSpPr>
          <p:cNvPr id="909" name="Google Shape;909;p37"/>
          <p:cNvSpPr txBox="1"/>
          <p:nvPr/>
        </p:nvSpPr>
        <p:spPr>
          <a:xfrm>
            <a:off x="4521036" y="1782575"/>
            <a:ext cx="6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0" name="Google Shape;910;p37"/>
          <p:cNvSpPr txBox="1"/>
          <p:nvPr/>
        </p:nvSpPr>
        <p:spPr>
          <a:xfrm>
            <a:off x="1191675" y="1344450"/>
            <a:ext cx="3249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Group of 4 beach volleyball 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teammates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On same athletic team as team member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Competitive group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11" name="Google Shape;911;p37"/>
          <p:cNvSpPr txBox="1"/>
          <p:nvPr/>
        </p:nvSpPr>
        <p:spPr>
          <a:xfrm>
            <a:off x="1221100" y="3138700"/>
            <a:ext cx="3138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College aged female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Found in dining hall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Random selection to diversify test group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12" name="Google Shape;912;p37"/>
          <p:cNvSpPr txBox="1"/>
          <p:nvPr/>
        </p:nvSpPr>
        <p:spPr>
          <a:xfrm>
            <a:off x="5133925" y="1309650"/>
            <a:ext cx="3249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College aged male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On same athletic team as team member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Competitive person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913" name="Google Shape;91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40675" y="3462562"/>
            <a:ext cx="899825" cy="899825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37"/>
          <p:cNvSpPr txBox="1"/>
          <p:nvPr/>
        </p:nvSpPr>
        <p:spPr>
          <a:xfrm>
            <a:off x="4727599" y="3900688"/>
            <a:ext cx="612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5" name="Google Shape;915;p37"/>
          <p:cNvSpPr txBox="1"/>
          <p:nvPr/>
        </p:nvSpPr>
        <p:spPr>
          <a:xfrm>
            <a:off x="5272900" y="3138688"/>
            <a:ext cx="3138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College aged male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Found in dining hall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"/>
              <a:buChar char="●"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Random selection to diversify test group</a:t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Results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21" name="Google Shape;921;p3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worked?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People wanted to play the game more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People were interested in learning about the causes of certain conditions/symptoms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 participant verbally noted that they wished to follow up on symptoms they were personally experiencing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People enjoyed competitive aspect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22" name="Google Shape;922;p3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did not work?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User engagement and excitement when getting answers wrong depended on outside stimulus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Greater energy and more positive responses were generated in a group compared to individual participants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Slightly uncomfortable to hear about the symptoms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lang="en" sz="15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Pressured to answer fast in group setting</a:t>
            </a:r>
            <a:endParaRPr sz="15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23" name="Google Shape;923;p38"/>
          <p:cNvSpPr txBox="1"/>
          <p:nvPr/>
        </p:nvSpPr>
        <p:spPr>
          <a:xfrm>
            <a:off x="2721425" y="767450"/>
            <a:ext cx="3135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7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What’s Next?</a:t>
            </a:r>
            <a:endParaRPr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40"/>
          <p:cNvSpPr/>
          <p:nvPr/>
        </p:nvSpPr>
        <p:spPr>
          <a:xfrm>
            <a:off x="170075" y="1273950"/>
            <a:ext cx="5499600" cy="2595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3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1" lang="en" sz="2400" u="none" cap="none" strike="noStrike">
                <a:solidFill>
                  <a:srgbClr val="7E6C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Moving Forward…</a:t>
            </a:r>
            <a:endParaRPr b="0" i="1" sz="2400" u="none" cap="none" strike="noStrike">
              <a:solidFill>
                <a:srgbClr val="7E6CF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934" name="Google Shape;934;p40"/>
          <p:cNvPicPr preferRelativeResize="0"/>
          <p:nvPr/>
        </p:nvPicPr>
        <p:blipFill rotWithShape="1">
          <a:blip r:embed="rId3">
            <a:alphaModFix/>
          </a:blip>
          <a:srcRect b="23521" l="0" r="0" t="10125"/>
          <a:stretch/>
        </p:blipFill>
        <p:spPr>
          <a:xfrm>
            <a:off x="5763375" y="0"/>
            <a:ext cx="2198275" cy="315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0733" y="1925850"/>
            <a:ext cx="2413267" cy="321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4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…Ethics?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4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5" name="Google Shape;945;p42"/>
          <p:cNvGrpSpPr/>
          <p:nvPr/>
        </p:nvGrpSpPr>
        <p:grpSpPr>
          <a:xfrm>
            <a:off x="354351" y="853800"/>
            <a:ext cx="8435293" cy="3456871"/>
            <a:chOff x="457200" y="1512925"/>
            <a:chExt cx="8229554" cy="2847740"/>
          </a:xfrm>
        </p:grpSpPr>
        <p:grpSp>
          <p:nvGrpSpPr>
            <p:cNvPr id="946" name="Google Shape;946;p42"/>
            <p:cNvGrpSpPr/>
            <p:nvPr/>
          </p:nvGrpSpPr>
          <p:grpSpPr>
            <a:xfrm>
              <a:off x="457200" y="1512925"/>
              <a:ext cx="3588438" cy="2847740"/>
              <a:chOff x="457200" y="1512925"/>
              <a:chExt cx="3588438" cy="2847740"/>
            </a:xfrm>
          </p:grpSpPr>
          <p:grpSp>
            <p:nvGrpSpPr>
              <p:cNvPr id="947" name="Google Shape;947;p42"/>
              <p:cNvGrpSpPr/>
              <p:nvPr/>
            </p:nvGrpSpPr>
            <p:grpSpPr>
              <a:xfrm>
                <a:off x="457200" y="1512925"/>
                <a:ext cx="3588438" cy="2847740"/>
                <a:chOff x="457200" y="1512925"/>
                <a:chExt cx="3588438" cy="2847740"/>
              </a:xfrm>
            </p:grpSpPr>
            <p:sp>
              <p:nvSpPr>
                <p:cNvPr id="948" name="Google Shape;948;p42"/>
                <p:cNvSpPr/>
                <p:nvPr/>
              </p:nvSpPr>
              <p:spPr>
                <a:xfrm>
                  <a:off x="1197898" y="1512925"/>
                  <a:ext cx="2847740" cy="2847740"/>
                </a:xfrm>
                <a:custGeom>
                  <a:rect b="b" l="l" r="r" t="t"/>
                  <a:pathLst>
                    <a:path extrusionOk="0" h="33771" w="33771">
                      <a:moveTo>
                        <a:pt x="16885" y="1"/>
                      </a:moveTo>
                      <a:cubicBezTo>
                        <a:pt x="7560" y="1"/>
                        <a:pt x="1" y="7561"/>
                        <a:pt x="1" y="16886"/>
                      </a:cubicBezTo>
                      <a:cubicBezTo>
                        <a:pt x="1" y="26211"/>
                        <a:pt x="7560" y="33770"/>
                        <a:pt x="16885" y="33770"/>
                      </a:cubicBezTo>
                      <a:cubicBezTo>
                        <a:pt x="26211" y="33770"/>
                        <a:pt x="33771" y="26211"/>
                        <a:pt x="33771" y="16886"/>
                      </a:cubicBezTo>
                      <a:cubicBezTo>
                        <a:pt x="33771" y="7561"/>
                        <a:pt x="26211" y="1"/>
                        <a:pt x="16885" y="1"/>
                      </a:cubicBezTo>
                      <a:close/>
                    </a:path>
                  </a:pathLst>
                </a:custGeom>
                <a:solidFill>
                  <a:srgbClr val="C3EBE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9" name="Google Shape;949;p42"/>
                <p:cNvSpPr/>
                <p:nvPr/>
              </p:nvSpPr>
              <p:spPr>
                <a:xfrm flipH="1" rot="10800000">
                  <a:off x="457200" y="1718168"/>
                  <a:ext cx="2955423" cy="2289086"/>
                </a:xfrm>
                <a:custGeom>
                  <a:rect b="b" l="l" r="r" t="t"/>
                  <a:pathLst>
                    <a:path extrusionOk="0" h="27146" w="35048">
                      <a:moveTo>
                        <a:pt x="26231" y="1"/>
                      </a:moveTo>
                      <a:cubicBezTo>
                        <a:pt x="26193" y="1"/>
                        <a:pt x="26155" y="3"/>
                        <a:pt x="26116" y="9"/>
                      </a:cubicBezTo>
                      <a:cubicBezTo>
                        <a:pt x="24558" y="241"/>
                        <a:pt x="24160" y="7049"/>
                        <a:pt x="22265" y="7912"/>
                      </a:cubicBezTo>
                      <a:cubicBezTo>
                        <a:pt x="20373" y="8775"/>
                        <a:pt x="14895" y="14418"/>
                        <a:pt x="14895" y="14418"/>
                      </a:cubicBezTo>
                      <a:lnTo>
                        <a:pt x="0" y="14418"/>
                      </a:lnTo>
                      <a:lnTo>
                        <a:pt x="0" y="25511"/>
                      </a:lnTo>
                      <a:lnTo>
                        <a:pt x="15561" y="25640"/>
                      </a:lnTo>
                      <a:lnTo>
                        <a:pt x="20140" y="26901"/>
                      </a:lnTo>
                      <a:cubicBezTo>
                        <a:pt x="20140" y="26901"/>
                        <a:pt x="21861" y="27145"/>
                        <a:pt x="23940" y="27145"/>
                      </a:cubicBezTo>
                      <a:cubicBezTo>
                        <a:pt x="25375" y="27145"/>
                        <a:pt x="26981" y="27029"/>
                        <a:pt x="28309" y="26635"/>
                      </a:cubicBezTo>
                      <a:cubicBezTo>
                        <a:pt x="31562" y="25671"/>
                        <a:pt x="30433" y="23315"/>
                        <a:pt x="30433" y="23315"/>
                      </a:cubicBezTo>
                      <a:cubicBezTo>
                        <a:pt x="33586" y="22254"/>
                        <a:pt x="31895" y="19796"/>
                        <a:pt x="31895" y="19796"/>
                      </a:cubicBezTo>
                      <a:cubicBezTo>
                        <a:pt x="33887" y="18836"/>
                        <a:pt x="32358" y="16013"/>
                        <a:pt x="32358" y="16013"/>
                      </a:cubicBezTo>
                      <a:cubicBezTo>
                        <a:pt x="35048" y="13788"/>
                        <a:pt x="32092" y="11961"/>
                        <a:pt x="32092" y="11961"/>
                      </a:cubicBezTo>
                      <a:cubicBezTo>
                        <a:pt x="32092" y="11961"/>
                        <a:pt x="30499" y="12050"/>
                        <a:pt x="28868" y="12050"/>
                      </a:cubicBezTo>
                      <a:cubicBezTo>
                        <a:pt x="27834" y="12050"/>
                        <a:pt x="26784" y="12014"/>
                        <a:pt x="26116" y="11896"/>
                      </a:cubicBezTo>
                      <a:cubicBezTo>
                        <a:pt x="24539" y="11617"/>
                        <a:pt x="25585" y="10169"/>
                        <a:pt x="26980" y="7213"/>
                      </a:cubicBezTo>
                      <a:cubicBezTo>
                        <a:pt x="28339" y="4334"/>
                        <a:pt x="27712" y="1"/>
                        <a:pt x="26231" y="1"/>
                      </a:cubicBezTo>
                      <a:close/>
                    </a:path>
                  </a:pathLst>
                </a:custGeom>
                <a:solidFill>
                  <a:srgbClr val="F0B7A4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950" name="Google Shape;950;p42"/>
              <p:cNvSpPr/>
              <p:nvPr/>
            </p:nvSpPr>
            <p:spPr>
              <a:xfrm flipH="1" rot="10800000">
                <a:off x="2480207" y="1854119"/>
                <a:ext cx="705547" cy="1150024"/>
              </a:xfrm>
              <a:custGeom>
                <a:rect b="b" l="l" r="r" t="t"/>
                <a:pathLst>
                  <a:path extrusionOk="0" h="13638" w="8367">
                    <a:moveTo>
                      <a:pt x="2125" y="0"/>
                    </a:moveTo>
                    <a:cubicBezTo>
                      <a:pt x="2125" y="0"/>
                      <a:pt x="644" y="2060"/>
                      <a:pt x="507" y="2592"/>
                    </a:cubicBezTo>
                    <a:cubicBezTo>
                      <a:pt x="411" y="2971"/>
                      <a:pt x="570" y="3363"/>
                      <a:pt x="831" y="3638"/>
                    </a:cubicBezTo>
                    <a:cubicBezTo>
                      <a:pt x="1115" y="3940"/>
                      <a:pt x="1513" y="4093"/>
                      <a:pt x="1904" y="4204"/>
                    </a:cubicBezTo>
                    <a:cubicBezTo>
                      <a:pt x="1983" y="4226"/>
                      <a:pt x="2062" y="4246"/>
                      <a:pt x="2141" y="4264"/>
                    </a:cubicBezTo>
                    <a:lnTo>
                      <a:pt x="1957" y="4532"/>
                    </a:lnTo>
                    <a:cubicBezTo>
                      <a:pt x="1622" y="4652"/>
                      <a:pt x="1311" y="4838"/>
                      <a:pt x="1046" y="5076"/>
                    </a:cubicBezTo>
                    <a:cubicBezTo>
                      <a:pt x="727" y="5365"/>
                      <a:pt x="391" y="5771"/>
                      <a:pt x="346" y="6216"/>
                    </a:cubicBezTo>
                    <a:cubicBezTo>
                      <a:pt x="301" y="6650"/>
                      <a:pt x="555" y="7056"/>
                      <a:pt x="905" y="7296"/>
                    </a:cubicBezTo>
                    <a:cubicBezTo>
                      <a:pt x="1051" y="7396"/>
                      <a:pt x="1209" y="7466"/>
                      <a:pt x="1374" y="7518"/>
                    </a:cubicBezTo>
                    <a:cubicBezTo>
                      <a:pt x="966" y="7671"/>
                      <a:pt x="603" y="7943"/>
                      <a:pt x="358" y="8314"/>
                    </a:cubicBezTo>
                    <a:cubicBezTo>
                      <a:pt x="132" y="8657"/>
                      <a:pt x="0" y="9086"/>
                      <a:pt x="65" y="9498"/>
                    </a:cubicBezTo>
                    <a:cubicBezTo>
                      <a:pt x="129" y="9908"/>
                      <a:pt x="376" y="10222"/>
                      <a:pt x="723" y="10437"/>
                    </a:cubicBezTo>
                    <a:cubicBezTo>
                      <a:pt x="774" y="10468"/>
                      <a:pt x="827" y="10497"/>
                      <a:pt x="881" y="10525"/>
                    </a:cubicBezTo>
                    <a:lnTo>
                      <a:pt x="766" y="10755"/>
                    </a:lnTo>
                    <a:cubicBezTo>
                      <a:pt x="755" y="10759"/>
                      <a:pt x="745" y="10762"/>
                      <a:pt x="735" y="10766"/>
                    </a:cubicBezTo>
                    <a:cubicBezTo>
                      <a:pt x="313" y="10929"/>
                      <a:pt x="134" y="11340"/>
                      <a:pt x="188" y="11773"/>
                    </a:cubicBezTo>
                    <a:cubicBezTo>
                      <a:pt x="265" y="12392"/>
                      <a:pt x="664" y="12926"/>
                      <a:pt x="1190" y="13242"/>
                    </a:cubicBezTo>
                    <a:cubicBezTo>
                      <a:pt x="1450" y="13518"/>
                      <a:pt x="1857" y="13637"/>
                      <a:pt x="2113" y="13637"/>
                    </a:cubicBezTo>
                    <a:cubicBezTo>
                      <a:pt x="2418" y="13637"/>
                      <a:pt x="2507" y="13467"/>
                      <a:pt x="1871" y="13190"/>
                    </a:cubicBezTo>
                    <a:cubicBezTo>
                      <a:pt x="1849" y="13156"/>
                      <a:pt x="1815" y="13128"/>
                      <a:pt x="1766" y="13114"/>
                    </a:cubicBezTo>
                    <a:cubicBezTo>
                      <a:pt x="1174" y="12942"/>
                      <a:pt x="645" y="12403"/>
                      <a:pt x="549" y="11781"/>
                    </a:cubicBezTo>
                    <a:cubicBezTo>
                      <a:pt x="526" y="11626"/>
                      <a:pt x="524" y="11456"/>
                      <a:pt x="601" y="11315"/>
                    </a:cubicBezTo>
                    <a:cubicBezTo>
                      <a:pt x="676" y="11174"/>
                      <a:pt x="820" y="11106"/>
                      <a:pt x="968" y="11068"/>
                    </a:cubicBezTo>
                    <a:cubicBezTo>
                      <a:pt x="1039" y="11049"/>
                      <a:pt x="1113" y="11037"/>
                      <a:pt x="1188" y="11029"/>
                    </a:cubicBezTo>
                    <a:lnTo>
                      <a:pt x="6442" y="11419"/>
                    </a:lnTo>
                    <a:lnTo>
                      <a:pt x="6442" y="11419"/>
                    </a:lnTo>
                    <a:lnTo>
                      <a:pt x="1047" y="10193"/>
                    </a:lnTo>
                    <a:lnTo>
                      <a:pt x="1039" y="10208"/>
                    </a:lnTo>
                    <a:cubicBezTo>
                      <a:pt x="982" y="10177"/>
                      <a:pt x="927" y="10146"/>
                      <a:pt x="875" y="10112"/>
                    </a:cubicBezTo>
                    <a:cubicBezTo>
                      <a:pt x="492" y="9864"/>
                      <a:pt x="342" y="9460"/>
                      <a:pt x="438" y="9017"/>
                    </a:cubicBezTo>
                    <a:cubicBezTo>
                      <a:pt x="548" y="8516"/>
                      <a:pt x="916" y="8115"/>
                      <a:pt x="1372" y="7900"/>
                    </a:cubicBezTo>
                    <a:lnTo>
                      <a:pt x="7904" y="7900"/>
                    </a:lnTo>
                    <a:lnTo>
                      <a:pt x="2514" y="7340"/>
                    </a:lnTo>
                    <a:cubicBezTo>
                      <a:pt x="2492" y="7324"/>
                      <a:pt x="2463" y="7313"/>
                      <a:pt x="2427" y="7312"/>
                    </a:cubicBezTo>
                    <a:cubicBezTo>
                      <a:pt x="2008" y="7286"/>
                      <a:pt x="1560" y="7265"/>
                      <a:pt x="1187" y="7052"/>
                    </a:cubicBezTo>
                    <a:cubicBezTo>
                      <a:pt x="888" y="6883"/>
                      <a:pt x="635" y="6544"/>
                      <a:pt x="713" y="6186"/>
                    </a:cubicBezTo>
                    <a:cubicBezTo>
                      <a:pt x="789" y="5834"/>
                      <a:pt x="1081" y="5506"/>
                      <a:pt x="1352" y="5283"/>
                    </a:cubicBezTo>
                    <a:cubicBezTo>
                      <a:pt x="1574" y="5100"/>
                      <a:pt x="1824" y="4960"/>
                      <a:pt x="2093" y="4865"/>
                    </a:cubicBezTo>
                    <a:lnTo>
                      <a:pt x="8367" y="4117"/>
                    </a:lnTo>
                    <a:lnTo>
                      <a:pt x="3594" y="4117"/>
                    </a:lnTo>
                    <a:cubicBezTo>
                      <a:pt x="3564" y="4071"/>
                      <a:pt x="3513" y="4037"/>
                      <a:pt x="3444" y="4037"/>
                    </a:cubicBezTo>
                    <a:cubicBezTo>
                      <a:pt x="3442" y="4037"/>
                      <a:pt x="3440" y="4037"/>
                      <a:pt x="3439" y="4037"/>
                    </a:cubicBezTo>
                    <a:cubicBezTo>
                      <a:pt x="3396" y="4038"/>
                      <a:pt x="3354" y="4039"/>
                      <a:pt x="3312" y="4039"/>
                    </a:cubicBezTo>
                    <a:cubicBezTo>
                      <a:pt x="2849" y="4039"/>
                      <a:pt x="2389" y="3973"/>
                      <a:pt x="1943" y="3844"/>
                    </a:cubicBezTo>
                    <a:cubicBezTo>
                      <a:pt x="1532" y="3725"/>
                      <a:pt x="1068" y="3524"/>
                      <a:pt x="895" y="3099"/>
                    </a:cubicBezTo>
                    <a:cubicBezTo>
                      <a:pt x="728" y="2690"/>
                      <a:pt x="976" y="2331"/>
                      <a:pt x="1312" y="2107"/>
                    </a:cubicBezTo>
                    <a:cubicBezTo>
                      <a:pt x="1692" y="1853"/>
                      <a:pt x="2574" y="1525"/>
                      <a:pt x="2580" y="1521"/>
                    </a:cubicBezTo>
                    <a:lnTo>
                      <a:pt x="8101" y="65"/>
                    </a:lnTo>
                    <a:lnTo>
                      <a:pt x="8101" y="65"/>
                    </a:lnTo>
                    <a:cubicBezTo>
                      <a:pt x="8101" y="65"/>
                      <a:pt x="6392" y="181"/>
                      <a:pt x="4725" y="181"/>
                    </a:cubicBezTo>
                    <a:cubicBezTo>
                      <a:pt x="3713" y="181"/>
                      <a:pt x="2716" y="138"/>
                      <a:pt x="2125" y="0"/>
                    </a:cubicBezTo>
                    <a:close/>
                  </a:path>
                </a:pathLst>
              </a:custGeom>
              <a:solidFill>
                <a:srgbClr val="F18C8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1" name="Google Shape;951;p42"/>
            <p:cNvSpPr/>
            <p:nvPr/>
          </p:nvSpPr>
          <p:spPr>
            <a:xfrm>
              <a:off x="3585748" y="2293467"/>
              <a:ext cx="5101006" cy="494546"/>
            </a:xfrm>
            <a:custGeom>
              <a:rect b="b" l="l" r="r" t="t"/>
              <a:pathLst>
                <a:path extrusionOk="0" h="6495" w="42124">
                  <a:moveTo>
                    <a:pt x="90" y="0"/>
                  </a:moveTo>
                  <a:cubicBezTo>
                    <a:pt x="41" y="0"/>
                    <a:pt x="0" y="41"/>
                    <a:pt x="0" y="90"/>
                  </a:cubicBezTo>
                  <a:lnTo>
                    <a:pt x="0" y="6405"/>
                  </a:lnTo>
                  <a:cubicBezTo>
                    <a:pt x="0" y="6454"/>
                    <a:pt x="41" y="6494"/>
                    <a:pt x="90" y="6494"/>
                  </a:cubicBezTo>
                  <a:lnTo>
                    <a:pt x="42035" y="6494"/>
                  </a:lnTo>
                  <a:cubicBezTo>
                    <a:pt x="42084" y="6494"/>
                    <a:pt x="42124" y="6454"/>
                    <a:pt x="42124" y="6405"/>
                  </a:cubicBezTo>
                  <a:lnTo>
                    <a:pt x="42124" y="90"/>
                  </a:lnTo>
                  <a:cubicBezTo>
                    <a:pt x="42124" y="41"/>
                    <a:pt x="42084" y="0"/>
                    <a:pt x="42035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3585748" y="3073932"/>
              <a:ext cx="5101006" cy="494546"/>
            </a:xfrm>
            <a:custGeom>
              <a:rect b="b" l="l" r="r" t="t"/>
              <a:pathLst>
                <a:path extrusionOk="0" h="6495" w="42124">
                  <a:moveTo>
                    <a:pt x="90" y="0"/>
                  </a:moveTo>
                  <a:cubicBezTo>
                    <a:pt x="41" y="0"/>
                    <a:pt x="0" y="40"/>
                    <a:pt x="0" y="89"/>
                  </a:cubicBezTo>
                  <a:lnTo>
                    <a:pt x="0" y="6405"/>
                  </a:lnTo>
                  <a:cubicBezTo>
                    <a:pt x="0" y="6455"/>
                    <a:pt x="41" y="6495"/>
                    <a:pt x="90" y="6495"/>
                  </a:cubicBezTo>
                  <a:lnTo>
                    <a:pt x="42035" y="6495"/>
                  </a:lnTo>
                  <a:cubicBezTo>
                    <a:pt x="42084" y="6495"/>
                    <a:pt x="42124" y="6455"/>
                    <a:pt x="42124" y="6405"/>
                  </a:cubicBezTo>
                  <a:lnTo>
                    <a:pt x="42124" y="89"/>
                  </a:lnTo>
                  <a:cubicBezTo>
                    <a:pt x="42124" y="40"/>
                    <a:pt x="42084" y="0"/>
                    <a:pt x="42035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53" name="Google Shape;953;p42"/>
          <p:cNvSpPr txBox="1"/>
          <p:nvPr/>
        </p:nvSpPr>
        <p:spPr>
          <a:xfrm>
            <a:off x="3796980" y="1876458"/>
            <a:ext cx="4813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Could our creation of ‘fake’ disorders and symptoms be considered making fun of having conditions?</a:t>
            </a:r>
            <a:endParaRPr b="0" i="0" sz="12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54" name="Google Shape;954;p42"/>
          <p:cNvSpPr txBox="1"/>
          <p:nvPr/>
        </p:nvSpPr>
        <p:spPr>
          <a:xfrm>
            <a:off x="3797108" y="2824163"/>
            <a:ext cx="4813500" cy="45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Want to avoid centering conversation around the ‘fake’ disorders</a:t>
            </a:r>
            <a:endParaRPr b="0" i="0" sz="12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4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Who Does it Serve?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44"/>
          <p:cNvSpPr/>
          <p:nvPr/>
        </p:nvSpPr>
        <p:spPr>
          <a:xfrm flipH="1" rot="10800000">
            <a:off x="2622650" y="679375"/>
            <a:ext cx="5451600" cy="1278300"/>
          </a:xfrm>
          <a:prstGeom prst="parallelogram">
            <a:avLst>
              <a:gd fmla="val 25000" name="adj"/>
            </a:avLst>
          </a:prstGeom>
          <a:solidFill>
            <a:srgbClr val="C3EB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44"/>
          <p:cNvSpPr/>
          <p:nvPr/>
        </p:nvSpPr>
        <p:spPr>
          <a:xfrm flipH="1" rot="10800000">
            <a:off x="807550" y="3169900"/>
            <a:ext cx="5451600" cy="1278300"/>
          </a:xfrm>
          <a:prstGeom prst="parallelogram">
            <a:avLst>
              <a:gd fmla="val 25000" name="adj"/>
            </a:avLst>
          </a:prstGeom>
          <a:solidFill>
            <a:srgbClr val="C3EBE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44"/>
          <p:cNvSpPr txBox="1"/>
          <p:nvPr/>
        </p:nvSpPr>
        <p:spPr>
          <a:xfrm>
            <a:off x="2910050" y="809875"/>
            <a:ext cx="4876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6CFB"/>
              </a:buClr>
              <a:buSzPts val="1600"/>
              <a:buFont typeface="Fira Sans Extra Condensed"/>
              <a:buChar char="●"/>
            </a:pPr>
            <a:r>
              <a:rPr b="0" i="0" lang="en" sz="1600" u="none" cap="none" strike="noStrike">
                <a:solidFill>
                  <a:srgbClr val="7E6C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Individuals seeking to increase education</a:t>
            </a:r>
            <a:endParaRPr b="0" i="0" sz="1600" u="none" cap="none" strike="noStrike">
              <a:solidFill>
                <a:srgbClr val="7E6CF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6CFB"/>
              </a:buClr>
              <a:buSzPts val="1600"/>
              <a:buFont typeface="Fira Sans Extra Condensed"/>
              <a:buChar char="●"/>
            </a:pPr>
            <a:r>
              <a:rPr b="0" i="0" lang="en" sz="1600" u="none" cap="none" strike="noStrike">
                <a:solidFill>
                  <a:srgbClr val="7E6C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Users with concerns about mental health</a:t>
            </a:r>
            <a:endParaRPr b="0" i="0" sz="1600" u="none" cap="none" strike="noStrike">
              <a:solidFill>
                <a:srgbClr val="7E6CF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6CFB"/>
              </a:buClr>
              <a:buSzPts val="1600"/>
              <a:buFont typeface="Fira Sans Extra Condensed"/>
              <a:buChar char="●"/>
            </a:pPr>
            <a:r>
              <a:rPr b="0" i="0" lang="en" sz="1600" u="none" cap="none" strike="noStrike">
                <a:solidFill>
                  <a:srgbClr val="7E6C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Users desiring routine</a:t>
            </a:r>
            <a:endParaRPr b="0" i="0" sz="1600" u="none" cap="none" strike="noStrike">
              <a:solidFill>
                <a:srgbClr val="7E6CF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67" name="Google Shape;967;p44"/>
          <p:cNvSpPr txBox="1"/>
          <p:nvPr/>
        </p:nvSpPr>
        <p:spPr>
          <a:xfrm>
            <a:off x="1094950" y="3357625"/>
            <a:ext cx="4876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6CFB"/>
              </a:buClr>
              <a:buSzPts val="1600"/>
              <a:buFont typeface="Fira Sans Extra Condensed"/>
              <a:buChar char="●"/>
            </a:pPr>
            <a:r>
              <a:rPr b="0" i="0" lang="en" sz="1600" u="none" cap="none" strike="noStrike">
                <a:solidFill>
                  <a:srgbClr val="7E6C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Individuals who lack mobility or dexterity</a:t>
            </a:r>
            <a:endParaRPr b="0" i="0" sz="1600" u="none" cap="none" strike="noStrike">
              <a:solidFill>
                <a:srgbClr val="7E6CF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6CFB"/>
              </a:buClr>
              <a:buSzPts val="1600"/>
              <a:buFont typeface="Fira Sans Extra Condensed"/>
              <a:buChar char="●"/>
            </a:pPr>
            <a:r>
              <a:rPr b="0" i="0" lang="en" sz="1600" u="none" cap="none" strike="noStrike">
                <a:solidFill>
                  <a:srgbClr val="7E6C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Individuals not concerned about their health</a:t>
            </a:r>
            <a:endParaRPr b="0" i="0" sz="1600" u="none" cap="none" strike="noStrike">
              <a:solidFill>
                <a:srgbClr val="7E6CF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E6CFB"/>
              </a:buClr>
              <a:buSzPts val="1600"/>
              <a:buFont typeface="Fira Sans Extra Condensed"/>
              <a:buChar char="●"/>
            </a:pPr>
            <a:r>
              <a:rPr b="0" i="0" lang="en" sz="1600" u="none" cap="none" strike="noStrike">
                <a:solidFill>
                  <a:srgbClr val="7E6CFB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Individuals that require immediate medical help</a:t>
            </a:r>
            <a:endParaRPr b="0" i="0" sz="1600" u="none" cap="none" strike="noStrike">
              <a:solidFill>
                <a:srgbClr val="7E6CFB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968" name="Google Shape;968;p44"/>
          <p:cNvGrpSpPr/>
          <p:nvPr/>
        </p:nvGrpSpPr>
        <p:grpSpPr>
          <a:xfrm>
            <a:off x="553308" y="152401"/>
            <a:ext cx="1978914" cy="2809670"/>
            <a:chOff x="3522358" y="1304926"/>
            <a:chExt cx="1978914" cy="2809670"/>
          </a:xfrm>
        </p:grpSpPr>
        <p:sp>
          <p:nvSpPr>
            <p:cNvPr id="969" name="Google Shape;969;p44"/>
            <p:cNvSpPr/>
            <p:nvPr/>
          </p:nvSpPr>
          <p:spPr>
            <a:xfrm>
              <a:off x="4039252" y="3237650"/>
              <a:ext cx="1019141" cy="876946"/>
            </a:xfrm>
            <a:custGeom>
              <a:rect b="b" l="l" r="r" t="t"/>
              <a:pathLst>
                <a:path extrusionOk="0" h="11693" w="13589">
                  <a:moveTo>
                    <a:pt x="9923" y="1"/>
                  </a:moveTo>
                  <a:cubicBezTo>
                    <a:pt x="9853" y="1"/>
                    <a:pt x="9771" y="8"/>
                    <a:pt x="9667" y="19"/>
                  </a:cubicBezTo>
                  <a:cubicBezTo>
                    <a:pt x="8874" y="107"/>
                    <a:pt x="8075" y="125"/>
                    <a:pt x="7280" y="179"/>
                  </a:cubicBezTo>
                  <a:cubicBezTo>
                    <a:pt x="6475" y="235"/>
                    <a:pt x="5669" y="282"/>
                    <a:pt x="4863" y="282"/>
                  </a:cubicBezTo>
                  <a:cubicBezTo>
                    <a:pt x="4696" y="282"/>
                    <a:pt x="4529" y="280"/>
                    <a:pt x="4362" y="275"/>
                  </a:cubicBezTo>
                  <a:cubicBezTo>
                    <a:pt x="3757" y="260"/>
                    <a:pt x="3166" y="219"/>
                    <a:pt x="2577" y="84"/>
                  </a:cubicBezTo>
                  <a:cubicBezTo>
                    <a:pt x="2403" y="44"/>
                    <a:pt x="2267" y="15"/>
                    <a:pt x="2154" y="15"/>
                  </a:cubicBezTo>
                  <a:cubicBezTo>
                    <a:pt x="1948" y="15"/>
                    <a:pt x="1816" y="112"/>
                    <a:pt x="1657" y="420"/>
                  </a:cubicBezTo>
                  <a:cubicBezTo>
                    <a:pt x="1134" y="1430"/>
                    <a:pt x="794" y="2574"/>
                    <a:pt x="546" y="3680"/>
                  </a:cubicBezTo>
                  <a:cubicBezTo>
                    <a:pt x="60" y="5847"/>
                    <a:pt x="0" y="8120"/>
                    <a:pt x="213" y="10305"/>
                  </a:cubicBezTo>
                  <a:cubicBezTo>
                    <a:pt x="235" y="10533"/>
                    <a:pt x="265" y="10773"/>
                    <a:pt x="405" y="10954"/>
                  </a:cubicBezTo>
                  <a:cubicBezTo>
                    <a:pt x="589" y="11189"/>
                    <a:pt x="908" y="11261"/>
                    <a:pt x="1203" y="11313"/>
                  </a:cubicBezTo>
                  <a:cubicBezTo>
                    <a:pt x="2514" y="11541"/>
                    <a:pt x="3843" y="11669"/>
                    <a:pt x="5175" y="11692"/>
                  </a:cubicBezTo>
                  <a:cubicBezTo>
                    <a:pt x="5184" y="11693"/>
                    <a:pt x="5194" y="11693"/>
                    <a:pt x="5204" y="11693"/>
                  </a:cubicBezTo>
                  <a:cubicBezTo>
                    <a:pt x="5631" y="11693"/>
                    <a:pt x="6364" y="11547"/>
                    <a:pt x="6620" y="11174"/>
                  </a:cubicBezTo>
                  <a:cubicBezTo>
                    <a:pt x="6703" y="11054"/>
                    <a:pt x="6730" y="10906"/>
                    <a:pt x="6757" y="10762"/>
                  </a:cubicBezTo>
                  <a:cubicBezTo>
                    <a:pt x="6840" y="10301"/>
                    <a:pt x="6923" y="9838"/>
                    <a:pt x="7007" y="9375"/>
                  </a:cubicBezTo>
                  <a:cubicBezTo>
                    <a:pt x="7216" y="9930"/>
                    <a:pt x="7358" y="10509"/>
                    <a:pt x="7432" y="11097"/>
                  </a:cubicBezTo>
                  <a:cubicBezTo>
                    <a:pt x="7445" y="11210"/>
                    <a:pt x="7460" y="11332"/>
                    <a:pt x="7542" y="11412"/>
                  </a:cubicBezTo>
                  <a:cubicBezTo>
                    <a:pt x="7623" y="11493"/>
                    <a:pt x="7781" y="11523"/>
                    <a:pt x="7973" y="11523"/>
                  </a:cubicBezTo>
                  <a:cubicBezTo>
                    <a:pt x="8436" y="11523"/>
                    <a:pt x="9094" y="11352"/>
                    <a:pt x="9331" y="11321"/>
                  </a:cubicBezTo>
                  <a:cubicBezTo>
                    <a:pt x="10130" y="11218"/>
                    <a:pt x="10929" y="11115"/>
                    <a:pt x="11729" y="11013"/>
                  </a:cubicBezTo>
                  <a:cubicBezTo>
                    <a:pt x="12539" y="10910"/>
                    <a:pt x="13310" y="11046"/>
                    <a:pt x="13526" y="10021"/>
                  </a:cubicBezTo>
                  <a:cubicBezTo>
                    <a:pt x="13589" y="9723"/>
                    <a:pt x="13552" y="9413"/>
                    <a:pt x="13513" y="9111"/>
                  </a:cubicBezTo>
                  <a:cubicBezTo>
                    <a:pt x="13312" y="7566"/>
                    <a:pt x="12904" y="6062"/>
                    <a:pt x="12674" y="4527"/>
                  </a:cubicBezTo>
                  <a:cubicBezTo>
                    <a:pt x="12477" y="3219"/>
                    <a:pt x="11972" y="2018"/>
                    <a:pt x="11122" y="985"/>
                  </a:cubicBezTo>
                  <a:cubicBezTo>
                    <a:pt x="10916" y="735"/>
                    <a:pt x="10694" y="500"/>
                    <a:pt x="10457" y="279"/>
                  </a:cubicBezTo>
                  <a:cubicBezTo>
                    <a:pt x="10228" y="65"/>
                    <a:pt x="10131" y="1"/>
                    <a:pt x="9923" y="1"/>
                  </a:cubicBezTo>
                  <a:close/>
                </a:path>
              </a:pathLst>
            </a:custGeom>
            <a:solidFill>
              <a:srgbClr val="00475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44"/>
            <p:cNvSpPr/>
            <p:nvPr/>
          </p:nvSpPr>
          <p:spPr>
            <a:xfrm>
              <a:off x="4168475" y="3315349"/>
              <a:ext cx="664103" cy="91872"/>
            </a:xfrm>
            <a:custGeom>
              <a:rect b="b" l="l" r="r" t="t"/>
              <a:pathLst>
                <a:path extrusionOk="0" fill="none" h="1225" w="8855">
                  <a:moveTo>
                    <a:pt x="0" y="468"/>
                  </a:moveTo>
                  <a:cubicBezTo>
                    <a:pt x="2906" y="1225"/>
                    <a:pt x="6045" y="1059"/>
                    <a:pt x="8854" y="1"/>
                  </a:cubicBezTo>
                </a:path>
              </a:pathLst>
            </a:custGeom>
            <a:noFill/>
            <a:ln cap="rnd" cmpd="sng" w="9525">
              <a:solidFill>
                <a:srgbClr val="0033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44"/>
            <p:cNvSpPr/>
            <p:nvPr/>
          </p:nvSpPr>
          <p:spPr>
            <a:xfrm>
              <a:off x="4523071" y="3394398"/>
              <a:ext cx="38849" cy="500683"/>
            </a:xfrm>
            <a:custGeom>
              <a:rect b="b" l="l" r="r" t="t"/>
              <a:pathLst>
                <a:path extrusionOk="0" fill="none" h="6676" w="518">
                  <a:moveTo>
                    <a:pt x="1" y="0"/>
                  </a:moveTo>
                  <a:cubicBezTo>
                    <a:pt x="174" y="2226"/>
                    <a:pt x="346" y="4451"/>
                    <a:pt x="518" y="6676"/>
                  </a:cubicBezTo>
                </a:path>
              </a:pathLst>
            </a:custGeom>
            <a:noFill/>
            <a:ln cap="rnd" cmpd="sng" w="9525">
              <a:solidFill>
                <a:srgbClr val="0033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44"/>
            <p:cNvSpPr/>
            <p:nvPr/>
          </p:nvSpPr>
          <p:spPr>
            <a:xfrm>
              <a:off x="4552770" y="3390798"/>
              <a:ext cx="60223" cy="374388"/>
            </a:xfrm>
            <a:custGeom>
              <a:rect b="b" l="l" r="r" t="t"/>
              <a:pathLst>
                <a:path extrusionOk="0" fill="none" h="4992" w="803">
                  <a:moveTo>
                    <a:pt x="552" y="0"/>
                  </a:moveTo>
                  <a:cubicBezTo>
                    <a:pt x="677" y="851"/>
                    <a:pt x="803" y="1707"/>
                    <a:pt x="763" y="2566"/>
                  </a:cubicBezTo>
                  <a:cubicBezTo>
                    <a:pt x="722" y="3424"/>
                    <a:pt x="504" y="4295"/>
                    <a:pt x="0" y="4991"/>
                  </a:cubicBezTo>
                </a:path>
              </a:pathLst>
            </a:custGeom>
            <a:noFill/>
            <a:ln cap="rnd" cmpd="sng" w="9525">
              <a:solidFill>
                <a:srgbClr val="0033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44"/>
            <p:cNvSpPr/>
            <p:nvPr/>
          </p:nvSpPr>
          <p:spPr>
            <a:xfrm>
              <a:off x="4100301" y="3406098"/>
              <a:ext cx="156070" cy="231592"/>
            </a:xfrm>
            <a:custGeom>
              <a:rect b="b" l="l" r="r" t="t"/>
              <a:pathLst>
                <a:path extrusionOk="0" fill="none" h="3088" w="2081">
                  <a:moveTo>
                    <a:pt x="1" y="3087"/>
                  </a:moveTo>
                  <a:cubicBezTo>
                    <a:pt x="1011" y="2328"/>
                    <a:pt x="1757" y="1222"/>
                    <a:pt x="2081" y="1"/>
                  </a:cubicBezTo>
                </a:path>
              </a:pathLst>
            </a:custGeom>
            <a:noFill/>
            <a:ln cap="rnd" cmpd="sng" w="9525">
              <a:solidFill>
                <a:srgbClr val="0033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44"/>
            <p:cNvSpPr/>
            <p:nvPr/>
          </p:nvSpPr>
          <p:spPr>
            <a:xfrm>
              <a:off x="4765693" y="3376848"/>
              <a:ext cx="206393" cy="176769"/>
            </a:xfrm>
            <a:custGeom>
              <a:rect b="b" l="l" r="r" t="t"/>
              <a:pathLst>
                <a:path extrusionOk="0" fill="none" h="2357" w="2752">
                  <a:moveTo>
                    <a:pt x="0" y="0"/>
                  </a:moveTo>
                  <a:cubicBezTo>
                    <a:pt x="622" y="1061"/>
                    <a:pt x="1607" y="1905"/>
                    <a:pt x="2751" y="2356"/>
                  </a:cubicBezTo>
                </a:path>
              </a:pathLst>
            </a:custGeom>
            <a:noFill/>
            <a:ln cap="rnd" cmpd="sng" w="9525">
              <a:solidFill>
                <a:srgbClr val="00333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44"/>
            <p:cNvSpPr/>
            <p:nvPr/>
          </p:nvSpPr>
          <p:spPr>
            <a:xfrm>
              <a:off x="4049827" y="1424924"/>
              <a:ext cx="916994" cy="1144312"/>
            </a:xfrm>
            <a:custGeom>
              <a:rect b="b" l="l" r="r" t="t"/>
              <a:pathLst>
                <a:path extrusionOk="0" h="15258" w="12227">
                  <a:moveTo>
                    <a:pt x="8465" y="0"/>
                  </a:moveTo>
                  <a:cubicBezTo>
                    <a:pt x="8238" y="0"/>
                    <a:pt x="8040" y="140"/>
                    <a:pt x="7743" y="155"/>
                  </a:cubicBezTo>
                  <a:cubicBezTo>
                    <a:pt x="7727" y="156"/>
                    <a:pt x="7712" y="157"/>
                    <a:pt x="7696" y="157"/>
                  </a:cubicBezTo>
                  <a:cubicBezTo>
                    <a:pt x="7447" y="157"/>
                    <a:pt x="7205" y="57"/>
                    <a:pt x="6956" y="38"/>
                  </a:cubicBezTo>
                  <a:cubicBezTo>
                    <a:pt x="6847" y="29"/>
                    <a:pt x="6737" y="25"/>
                    <a:pt x="6626" y="25"/>
                  </a:cubicBezTo>
                  <a:cubicBezTo>
                    <a:pt x="5897" y="25"/>
                    <a:pt x="5138" y="205"/>
                    <a:pt x="4471" y="458"/>
                  </a:cubicBezTo>
                  <a:cubicBezTo>
                    <a:pt x="4171" y="572"/>
                    <a:pt x="3829" y="849"/>
                    <a:pt x="3517" y="888"/>
                  </a:cubicBezTo>
                  <a:cubicBezTo>
                    <a:pt x="3461" y="895"/>
                    <a:pt x="3405" y="898"/>
                    <a:pt x="3349" y="898"/>
                  </a:cubicBezTo>
                  <a:cubicBezTo>
                    <a:pt x="2904" y="898"/>
                    <a:pt x="2467" y="694"/>
                    <a:pt x="2024" y="674"/>
                  </a:cubicBezTo>
                  <a:cubicBezTo>
                    <a:pt x="2016" y="674"/>
                    <a:pt x="2008" y="674"/>
                    <a:pt x="2001" y="674"/>
                  </a:cubicBezTo>
                  <a:cubicBezTo>
                    <a:pt x="1505" y="674"/>
                    <a:pt x="1314" y="1396"/>
                    <a:pt x="1221" y="1770"/>
                  </a:cubicBezTo>
                  <a:cubicBezTo>
                    <a:pt x="1128" y="2140"/>
                    <a:pt x="1088" y="2519"/>
                    <a:pt x="1091" y="2900"/>
                  </a:cubicBezTo>
                  <a:cubicBezTo>
                    <a:pt x="1095" y="3261"/>
                    <a:pt x="1189" y="3617"/>
                    <a:pt x="1204" y="3979"/>
                  </a:cubicBezTo>
                  <a:cubicBezTo>
                    <a:pt x="1235" y="4745"/>
                    <a:pt x="1108" y="5517"/>
                    <a:pt x="826" y="6230"/>
                  </a:cubicBezTo>
                  <a:cubicBezTo>
                    <a:pt x="424" y="7245"/>
                    <a:pt x="1" y="8552"/>
                    <a:pt x="710" y="9550"/>
                  </a:cubicBezTo>
                  <a:cubicBezTo>
                    <a:pt x="1110" y="10114"/>
                    <a:pt x="1843" y="10446"/>
                    <a:pt x="2043" y="11108"/>
                  </a:cubicBezTo>
                  <a:cubicBezTo>
                    <a:pt x="2143" y="11437"/>
                    <a:pt x="2087" y="11792"/>
                    <a:pt x="2107" y="12135"/>
                  </a:cubicBezTo>
                  <a:cubicBezTo>
                    <a:pt x="2150" y="12873"/>
                    <a:pt x="2557" y="13559"/>
                    <a:pt x="3114" y="14045"/>
                  </a:cubicBezTo>
                  <a:cubicBezTo>
                    <a:pt x="3671" y="14531"/>
                    <a:pt x="4368" y="14833"/>
                    <a:pt x="5082" y="15026"/>
                  </a:cubicBezTo>
                  <a:cubicBezTo>
                    <a:pt x="5612" y="15170"/>
                    <a:pt x="6160" y="15258"/>
                    <a:pt x="6708" y="15258"/>
                  </a:cubicBezTo>
                  <a:cubicBezTo>
                    <a:pt x="6874" y="15258"/>
                    <a:pt x="7040" y="15250"/>
                    <a:pt x="7206" y="15233"/>
                  </a:cubicBezTo>
                  <a:cubicBezTo>
                    <a:pt x="7425" y="15211"/>
                    <a:pt x="7639" y="15174"/>
                    <a:pt x="7849" y="15123"/>
                  </a:cubicBezTo>
                  <a:cubicBezTo>
                    <a:pt x="8295" y="15013"/>
                    <a:pt x="8717" y="14835"/>
                    <a:pt x="9109" y="14583"/>
                  </a:cubicBezTo>
                  <a:cubicBezTo>
                    <a:pt x="9663" y="14227"/>
                    <a:pt x="10301" y="14154"/>
                    <a:pt x="10874" y="13834"/>
                  </a:cubicBezTo>
                  <a:cubicBezTo>
                    <a:pt x="11412" y="13532"/>
                    <a:pt x="11866" y="13051"/>
                    <a:pt x="12047" y="12461"/>
                  </a:cubicBezTo>
                  <a:cubicBezTo>
                    <a:pt x="12226" y="11872"/>
                    <a:pt x="12097" y="11175"/>
                    <a:pt x="11650" y="10750"/>
                  </a:cubicBezTo>
                  <a:cubicBezTo>
                    <a:pt x="11599" y="10702"/>
                    <a:pt x="11542" y="10652"/>
                    <a:pt x="11524" y="10584"/>
                  </a:cubicBezTo>
                  <a:cubicBezTo>
                    <a:pt x="11507" y="10521"/>
                    <a:pt x="11528" y="10456"/>
                    <a:pt x="11544" y="10393"/>
                  </a:cubicBezTo>
                  <a:cubicBezTo>
                    <a:pt x="11696" y="9824"/>
                    <a:pt x="11500" y="9088"/>
                    <a:pt x="11185" y="8593"/>
                  </a:cubicBezTo>
                  <a:cubicBezTo>
                    <a:pt x="10842" y="8051"/>
                    <a:pt x="10211" y="7759"/>
                    <a:pt x="10001" y="7121"/>
                  </a:cubicBezTo>
                  <a:cubicBezTo>
                    <a:pt x="9835" y="6618"/>
                    <a:pt x="9966" y="6085"/>
                    <a:pt x="10083" y="5587"/>
                  </a:cubicBezTo>
                  <a:cubicBezTo>
                    <a:pt x="10189" y="5131"/>
                    <a:pt x="10195" y="4660"/>
                    <a:pt x="10305" y="4211"/>
                  </a:cubicBezTo>
                  <a:cubicBezTo>
                    <a:pt x="10535" y="3273"/>
                    <a:pt x="10049" y="2038"/>
                    <a:pt x="9613" y="1218"/>
                  </a:cubicBezTo>
                  <a:cubicBezTo>
                    <a:pt x="9420" y="857"/>
                    <a:pt x="9182" y="374"/>
                    <a:pt x="8839" y="134"/>
                  </a:cubicBezTo>
                  <a:cubicBezTo>
                    <a:pt x="8697" y="34"/>
                    <a:pt x="8577" y="0"/>
                    <a:pt x="846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44"/>
            <p:cNvSpPr/>
            <p:nvPr/>
          </p:nvSpPr>
          <p:spPr>
            <a:xfrm>
              <a:off x="4182950" y="1511925"/>
              <a:ext cx="620679" cy="603230"/>
            </a:xfrm>
            <a:custGeom>
              <a:rect b="b" l="l" r="r" t="t"/>
              <a:pathLst>
                <a:path extrusionOk="0" h="7949" w="8276">
                  <a:moveTo>
                    <a:pt x="1608" y="0"/>
                  </a:moveTo>
                  <a:cubicBezTo>
                    <a:pt x="1676" y="186"/>
                    <a:pt x="1544" y="565"/>
                    <a:pt x="1497" y="750"/>
                  </a:cubicBezTo>
                  <a:cubicBezTo>
                    <a:pt x="1441" y="971"/>
                    <a:pt x="1372" y="1180"/>
                    <a:pt x="1275" y="1386"/>
                  </a:cubicBezTo>
                  <a:cubicBezTo>
                    <a:pt x="1106" y="1747"/>
                    <a:pt x="934" y="2210"/>
                    <a:pt x="941" y="2611"/>
                  </a:cubicBezTo>
                  <a:cubicBezTo>
                    <a:pt x="943" y="2685"/>
                    <a:pt x="949" y="2760"/>
                    <a:pt x="956" y="2833"/>
                  </a:cubicBezTo>
                  <a:cubicBezTo>
                    <a:pt x="857" y="2698"/>
                    <a:pt x="732" y="2641"/>
                    <a:pt x="607" y="2641"/>
                  </a:cubicBezTo>
                  <a:cubicBezTo>
                    <a:pt x="376" y="2641"/>
                    <a:pt x="142" y="2833"/>
                    <a:pt x="52" y="3085"/>
                  </a:cubicBezTo>
                  <a:cubicBezTo>
                    <a:pt x="1" y="3224"/>
                    <a:pt x="7" y="3378"/>
                    <a:pt x="26" y="3525"/>
                  </a:cubicBezTo>
                  <a:cubicBezTo>
                    <a:pt x="52" y="3728"/>
                    <a:pt x="105" y="3930"/>
                    <a:pt x="203" y="4108"/>
                  </a:cubicBezTo>
                  <a:cubicBezTo>
                    <a:pt x="318" y="4312"/>
                    <a:pt x="712" y="4772"/>
                    <a:pt x="1022" y="4843"/>
                  </a:cubicBezTo>
                  <a:cubicBezTo>
                    <a:pt x="1037" y="4846"/>
                    <a:pt x="1053" y="4849"/>
                    <a:pt x="1069" y="4851"/>
                  </a:cubicBezTo>
                  <a:cubicBezTo>
                    <a:pt x="1309" y="5548"/>
                    <a:pt x="1662" y="6207"/>
                    <a:pt x="2156" y="6810"/>
                  </a:cubicBezTo>
                  <a:cubicBezTo>
                    <a:pt x="2648" y="7411"/>
                    <a:pt x="3333" y="7886"/>
                    <a:pt x="4091" y="7942"/>
                  </a:cubicBezTo>
                  <a:cubicBezTo>
                    <a:pt x="4142" y="7946"/>
                    <a:pt x="4193" y="7948"/>
                    <a:pt x="4244" y="7948"/>
                  </a:cubicBezTo>
                  <a:cubicBezTo>
                    <a:pt x="4833" y="7948"/>
                    <a:pt x="5411" y="7700"/>
                    <a:pt x="5876" y="7322"/>
                  </a:cubicBezTo>
                  <a:cubicBezTo>
                    <a:pt x="6582" y="6745"/>
                    <a:pt x="6986" y="6000"/>
                    <a:pt x="7227" y="5182"/>
                  </a:cubicBezTo>
                  <a:cubicBezTo>
                    <a:pt x="7262" y="5063"/>
                    <a:pt x="7293" y="4943"/>
                    <a:pt x="7321" y="4822"/>
                  </a:cubicBezTo>
                  <a:cubicBezTo>
                    <a:pt x="7619" y="4708"/>
                    <a:pt x="7966" y="4298"/>
                    <a:pt x="8073" y="4108"/>
                  </a:cubicBezTo>
                  <a:cubicBezTo>
                    <a:pt x="8172" y="3930"/>
                    <a:pt x="8224" y="3728"/>
                    <a:pt x="8250" y="3525"/>
                  </a:cubicBezTo>
                  <a:cubicBezTo>
                    <a:pt x="8269" y="3378"/>
                    <a:pt x="8276" y="3224"/>
                    <a:pt x="8225" y="3085"/>
                  </a:cubicBezTo>
                  <a:cubicBezTo>
                    <a:pt x="8134" y="2833"/>
                    <a:pt x="7899" y="2640"/>
                    <a:pt x="7669" y="2640"/>
                  </a:cubicBezTo>
                  <a:cubicBezTo>
                    <a:pt x="7540" y="2640"/>
                    <a:pt x="7414" y="2700"/>
                    <a:pt x="7313" y="2843"/>
                  </a:cubicBezTo>
                  <a:cubicBezTo>
                    <a:pt x="7302" y="2858"/>
                    <a:pt x="7292" y="2876"/>
                    <a:pt x="7280" y="2893"/>
                  </a:cubicBezTo>
                  <a:cubicBezTo>
                    <a:pt x="7252" y="2509"/>
                    <a:pt x="7203" y="2134"/>
                    <a:pt x="6936" y="1805"/>
                  </a:cubicBezTo>
                  <a:cubicBezTo>
                    <a:pt x="6552" y="1330"/>
                    <a:pt x="5962" y="1064"/>
                    <a:pt x="5355" y="1046"/>
                  </a:cubicBezTo>
                  <a:cubicBezTo>
                    <a:pt x="5302" y="1044"/>
                    <a:pt x="5248" y="1043"/>
                    <a:pt x="5195" y="1043"/>
                  </a:cubicBezTo>
                  <a:cubicBezTo>
                    <a:pt x="4988" y="1043"/>
                    <a:pt x="4780" y="1053"/>
                    <a:pt x="4571" y="1053"/>
                  </a:cubicBezTo>
                  <a:cubicBezTo>
                    <a:pt x="4469" y="1053"/>
                    <a:pt x="4367" y="1051"/>
                    <a:pt x="4265" y="1044"/>
                  </a:cubicBezTo>
                  <a:cubicBezTo>
                    <a:pt x="3597" y="997"/>
                    <a:pt x="2936" y="842"/>
                    <a:pt x="2317" y="587"/>
                  </a:cubicBezTo>
                  <a:cubicBezTo>
                    <a:pt x="2025" y="467"/>
                    <a:pt x="1716" y="297"/>
                    <a:pt x="1608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44"/>
            <p:cNvSpPr/>
            <p:nvPr/>
          </p:nvSpPr>
          <p:spPr>
            <a:xfrm>
              <a:off x="4305275" y="2046450"/>
              <a:ext cx="388774" cy="456857"/>
            </a:xfrm>
            <a:custGeom>
              <a:rect b="b" l="l" r="r" t="t"/>
              <a:pathLst>
                <a:path extrusionOk="0" h="6073" w="5184">
                  <a:moveTo>
                    <a:pt x="816" y="1"/>
                  </a:moveTo>
                  <a:cubicBezTo>
                    <a:pt x="816" y="10"/>
                    <a:pt x="816" y="20"/>
                    <a:pt x="816" y="30"/>
                  </a:cubicBezTo>
                  <a:cubicBezTo>
                    <a:pt x="809" y="643"/>
                    <a:pt x="898" y="1283"/>
                    <a:pt x="741" y="1884"/>
                  </a:cubicBezTo>
                  <a:cubicBezTo>
                    <a:pt x="678" y="2132"/>
                    <a:pt x="558" y="2429"/>
                    <a:pt x="329" y="2564"/>
                  </a:cubicBezTo>
                  <a:cubicBezTo>
                    <a:pt x="226" y="2624"/>
                    <a:pt x="115" y="2674"/>
                    <a:pt x="1" y="2712"/>
                  </a:cubicBezTo>
                  <a:cubicBezTo>
                    <a:pt x="40" y="2815"/>
                    <a:pt x="57" y="2919"/>
                    <a:pt x="104" y="3022"/>
                  </a:cubicBezTo>
                  <a:cubicBezTo>
                    <a:pt x="160" y="3144"/>
                    <a:pt x="220" y="3264"/>
                    <a:pt x="280" y="3383"/>
                  </a:cubicBezTo>
                  <a:cubicBezTo>
                    <a:pt x="410" y="3639"/>
                    <a:pt x="544" y="3893"/>
                    <a:pt x="680" y="4146"/>
                  </a:cubicBezTo>
                  <a:cubicBezTo>
                    <a:pt x="712" y="4206"/>
                    <a:pt x="745" y="4266"/>
                    <a:pt x="779" y="4326"/>
                  </a:cubicBezTo>
                  <a:cubicBezTo>
                    <a:pt x="1108" y="4909"/>
                    <a:pt x="1550" y="5406"/>
                    <a:pt x="2034" y="5868"/>
                  </a:cubicBezTo>
                  <a:cubicBezTo>
                    <a:pt x="2056" y="5888"/>
                    <a:pt x="2078" y="5909"/>
                    <a:pt x="2101" y="5930"/>
                  </a:cubicBezTo>
                  <a:cubicBezTo>
                    <a:pt x="2163" y="5989"/>
                    <a:pt x="2230" y="6048"/>
                    <a:pt x="2313" y="6067"/>
                  </a:cubicBezTo>
                  <a:cubicBezTo>
                    <a:pt x="2331" y="6071"/>
                    <a:pt x="2349" y="6072"/>
                    <a:pt x="2367" y="6072"/>
                  </a:cubicBezTo>
                  <a:cubicBezTo>
                    <a:pt x="2498" y="6072"/>
                    <a:pt x="2620" y="5972"/>
                    <a:pt x="2717" y="5877"/>
                  </a:cubicBezTo>
                  <a:cubicBezTo>
                    <a:pt x="3692" y="4924"/>
                    <a:pt x="4443" y="3771"/>
                    <a:pt x="5184" y="2627"/>
                  </a:cubicBezTo>
                  <a:cubicBezTo>
                    <a:pt x="4713" y="2377"/>
                    <a:pt x="4537" y="1798"/>
                    <a:pt x="4408" y="1295"/>
                  </a:cubicBezTo>
                  <a:cubicBezTo>
                    <a:pt x="4318" y="942"/>
                    <a:pt x="4259" y="576"/>
                    <a:pt x="4222" y="212"/>
                  </a:cubicBezTo>
                  <a:cubicBezTo>
                    <a:pt x="3762" y="580"/>
                    <a:pt x="3193" y="820"/>
                    <a:pt x="2614" y="820"/>
                  </a:cubicBezTo>
                  <a:cubicBezTo>
                    <a:pt x="2563" y="820"/>
                    <a:pt x="2512" y="818"/>
                    <a:pt x="2460" y="815"/>
                  </a:cubicBezTo>
                  <a:cubicBezTo>
                    <a:pt x="1841" y="769"/>
                    <a:pt x="1273" y="445"/>
                    <a:pt x="816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44"/>
            <p:cNvSpPr/>
            <p:nvPr/>
          </p:nvSpPr>
          <p:spPr>
            <a:xfrm>
              <a:off x="3754855" y="2240763"/>
              <a:ext cx="1515249" cy="1074414"/>
            </a:xfrm>
            <a:custGeom>
              <a:rect b="b" l="l" r="r" t="t"/>
              <a:pathLst>
                <a:path extrusionOk="0" h="14326" w="20204">
                  <a:moveTo>
                    <a:pt x="12546" y="0"/>
                  </a:moveTo>
                  <a:cubicBezTo>
                    <a:pt x="11798" y="1156"/>
                    <a:pt x="11041" y="2323"/>
                    <a:pt x="10056" y="3286"/>
                  </a:cubicBezTo>
                  <a:cubicBezTo>
                    <a:pt x="9959" y="3381"/>
                    <a:pt x="9837" y="3481"/>
                    <a:pt x="9706" y="3481"/>
                  </a:cubicBezTo>
                  <a:cubicBezTo>
                    <a:pt x="9688" y="3481"/>
                    <a:pt x="9670" y="3480"/>
                    <a:pt x="9652" y="3476"/>
                  </a:cubicBezTo>
                  <a:cubicBezTo>
                    <a:pt x="9569" y="3457"/>
                    <a:pt x="9502" y="3398"/>
                    <a:pt x="9440" y="3339"/>
                  </a:cubicBezTo>
                  <a:cubicBezTo>
                    <a:pt x="9417" y="3318"/>
                    <a:pt x="9395" y="3297"/>
                    <a:pt x="9373" y="3277"/>
                  </a:cubicBezTo>
                  <a:cubicBezTo>
                    <a:pt x="8889" y="2815"/>
                    <a:pt x="8447" y="2318"/>
                    <a:pt x="8118" y="1735"/>
                  </a:cubicBezTo>
                  <a:cubicBezTo>
                    <a:pt x="8084" y="1675"/>
                    <a:pt x="8051" y="1615"/>
                    <a:pt x="8019" y="1555"/>
                  </a:cubicBezTo>
                  <a:cubicBezTo>
                    <a:pt x="7883" y="1302"/>
                    <a:pt x="7749" y="1048"/>
                    <a:pt x="7619" y="792"/>
                  </a:cubicBezTo>
                  <a:cubicBezTo>
                    <a:pt x="7559" y="673"/>
                    <a:pt x="7499" y="553"/>
                    <a:pt x="7443" y="431"/>
                  </a:cubicBezTo>
                  <a:cubicBezTo>
                    <a:pt x="7395" y="328"/>
                    <a:pt x="7379" y="223"/>
                    <a:pt x="7339" y="119"/>
                  </a:cubicBezTo>
                  <a:cubicBezTo>
                    <a:pt x="7088" y="190"/>
                    <a:pt x="6828" y="230"/>
                    <a:pt x="6567" y="241"/>
                  </a:cubicBezTo>
                  <a:cubicBezTo>
                    <a:pt x="6562" y="241"/>
                    <a:pt x="6557" y="241"/>
                    <a:pt x="6551" y="241"/>
                  </a:cubicBezTo>
                  <a:cubicBezTo>
                    <a:pt x="6450" y="241"/>
                    <a:pt x="6269" y="206"/>
                    <a:pt x="6127" y="206"/>
                  </a:cubicBezTo>
                  <a:cubicBezTo>
                    <a:pt x="6068" y="206"/>
                    <a:pt x="6016" y="212"/>
                    <a:pt x="5979" y="228"/>
                  </a:cubicBezTo>
                  <a:cubicBezTo>
                    <a:pt x="5844" y="203"/>
                    <a:pt x="5709" y="190"/>
                    <a:pt x="5572" y="190"/>
                  </a:cubicBezTo>
                  <a:cubicBezTo>
                    <a:pt x="5463" y="190"/>
                    <a:pt x="5353" y="199"/>
                    <a:pt x="5243" y="215"/>
                  </a:cubicBezTo>
                  <a:cubicBezTo>
                    <a:pt x="4873" y="272"/>
                    <a:pt x="4535" y="451"/>
                    <a:pt x="4210" y="637"/>
                  </a:cubicBezTo>
                  <a:cubicBezTo>
                    <a:pt x="3267" y="1179"/>
                    <a:pt x="2408" y="1930"/>
                    <a:pt x="1583" y="2646"/>
                  </a:cubicBezTo>
                  <a:cubicBezTo>
                    <a:pt x="1270" y="2918"/>
                    <a:pt x="962" y="3199"/>
                    <a:pt x="660" y="3484"/>
                  </a:cubicBezTo>
                  <a:cubicBezTo>
                    <a:pt x="505" y="3631"/>
                    <a:pt x="351" y="3779"/>
                    <a:pt x="200" y="3930"/>
                  </a:cubicBezTo>
                  <a:cubicBezTo>
                    <a:pt x="46" y="4082"/>
                    <a:pt x="0" y="4166"/>
                    <a:pt x="141" y="4360"/>
                  </a:cubicBezTo>
                  <a:cubicBezTo>
                    <a:pt x="625" y="5025"/>
                    <a:pt x="1119" y="5717"/>
                    <a:pt x="1676" y="6325"/>
                  </a:cubicBezTo>
                  <a:cubicBezTo>
                    <a:pt x="1821" y="6483"/>
                    <a:pt x="1979" y="6635"/>
                    <a:pt x="2176" y="6720"/>
                  </a:cubicBezTo>
                  <a:cubicBezTo>
                    <a:pt x="2200" y="6730"/>
                    <a:pt x="2226" y="6740"/>
                    <a:pt x="2252" y="6740"/>
                  </a:cubicBezTo>
                  <a:cubicBezTo>
                    <a:pt x="2259" y="6740"/>
                    <a:pt x="2267" y="6739"/>
                    <a:pt x="2274" y="6738"/>
                  </a:cubicBezTo>
                  <a:cubicBezTo>
                    <a:pt x="2305" y="6731"/>
                    <a:pt x="2329" y="6710"/>
                    <a:pt x="2353" y="6690"/>
                  </a:cubicBezTo>
                  <a:cubicBezTo>
                    <a:pt x="2846" y="6249"/>
                    <a:pt x="3409" y="5889"/>
                    <a:pt x="3932" y="5485"/>
                  </a:cubicBezTo>
                  <a:cubicBezTo>
                    <a:pt x="4019" y="5421"/>
                    <a:pt x="4106" y="5356"/>
                    <a:pt x="4193" y="5291"/>
                  </a:cubicBezTo>
                  <a:lnTo>
                    <a:pt x="4193" y="5291"/>
                  </a:lnTo>
                  <a:cubicBezTo>
                    <a:pt x="3931" y="5999"/>
                    <a:pt x="3737" y="6696"/>
                    <a:pt x="3847" y="7544"/>
                  </a:cubicBezTo>
                  <a:cubicBezTo>
                    <a:pt x="3946" y="8303"/>
                    <a:pt x="4190" y="9119"/>
                    <a:pt x="4472" y="9830"/>
                  </a:cubicBezTo>
                  <a:cubicBezTo>
                    <a:pt x="4851" y="10788"/>
                    <a:pt x="5003" y="11816"/>
                    <a:pt x="5360" y="12780"/>
                  </a:cubicBezTo>
                  <a:cubicBezTo>
                    <a:pt x="5660" y="13593"/>
                    <a:pt x="6030" y="13881"/>
                    <a:pt x="6855" y="14068"/>
                  </a:cubicBezTo>
                  <a:cubicBezTo>
                    <a:pt x="7662" y="14252"/>
                    <a:pt x="8482" y="14325"/>
                    <a:pt x="9305" y="14325"/>
                  </a:cubicBezTo>
                  <a:cubicBezTo>
                    <a:pt x="10598" y="14325"/>
                    <a:pt x="11897" y="14144"/>
                    <a:pt x="13162" y="13920"/>
                  </a:cubicBezTo>
                  <a:cubicBezTo>
                    <a:pt x="13888" y="13793"/>
                    <a:pt x="14142" y="13753"/>
                    <a:pt x="14346" y="13023"/>
                  </a:cubicBezTo>
                  <a:cubicBezTo>
                    <a:pt x="14518" y="12406"/>
                    <a:pt x="14597" y="11768"/>
                    <a:pt x="14674" y="11133"/>
                  </a:cubicBezTo>
                  <a:cubicBezTo>
                    <a:pt x="14698" y="10938"/>
                    <a:pt x="14731" y="10749"/>
                    <a:pt x="14771" y="10563"/>
                  </a:cubicBezTo>
                  <a:cubicBezTo>
                    <a:pt x="14885" y="10036"/>
                    <a:pt x="15058" y="9534"/>
                    <a:pt x="15241" y="9013"/>
                  </a:cubicBezTo>
                  <a:cubicBezTo>
                    <a:pt x="15475" y="8341"/>
                    <a:pt x="15690" y="7625"/>
                    <a:pt x="15723" y="6909"/>
                  </a:cubicBezTo>
                  <a:cubicBezTo>
                    <a:pt x="15753" y="6277"/>
                    <a:pt x="15479" y="5617"/>
                    <a:pt x="15312" y="5003"/>
                  </a:cubicBezTo>
                  <a:cubicBezTo>
                    <a:pt x="15294" y="4938"/>
                    <a:pt x="15277" y="4872"/>
                    <a:pt x="15258" y="4806"/>
                  </a:cubicBezTo>
                  <a:lnTo>
                    <a:pt x="15258" y="4806"/>
                  </a:lnTo>
                  <a:cubicBezTo>
                    <a:pt x="15580" y="5095"/>
                    <a:pt x="15925" y="5361"/>
                    <a:pt x="16271" y="5616"/>
                  </a:cubicBezTo>
                  <a:cubicBezTo>
                    <a:pt x="16794" y="6021"/>
                    <a:pt x="17358" y="6381"/>
                    <a:pt x="17852" y="6821"/>
                  </a:cubicBezTo>
                  <a:cubicBezTo>
                    <a:pt x="17874" y="6841"/>
                    <a:pt x="17899" y="6862"/>
                    <a:pt x="17929" y="6869"/>
                  </a:cubicBezTo>
                  <a:cubicBezTo>
                    <a:pt x="17936" y="6871"/>
                    <a:pt x="17943" y="6872"/>
                    <a:pt x="17950" y="6872"/>
                  </a:cubicBezTo>
                  <a:cubicBezTo>
                    <a:pt x="17977" y="6872"/>
                    <a:pt x="18003" y="6862"/>
                    <a:pt x="18028" y="6851"/>
                  </a:cubicBezTo>
                  <a:cubicBezTo>
                    <a:pt x="18224" y="6767"/>
                    <a:pt x="18383" y="6614"/>
                    <a:pt x="18528" y="6456"/>
                  </a:cubicBezTo>
                  <a:cubicBezTo>
                    <a:pt x="19085" y="5848"/>
                    <a:pt x="19579" y="5157"/>
                    <a:pt x="20063" y="4491"/>
                  </a:cubicBezTo>
                  <a:cubicBezTo>
                    <a:pt x="20204" y="4298"/>
                    <a:pt x="20158" y="4214"/>
                    <a:pt x="20004" y="4061"/>
                  </a:cubicBezTo>
                  <a:cubicBezTo>
                    <a:pt x="19852" y="3911"/>
                    <a:pt x="19699" y="3763"/>
                    <a:pt x="19545" y="3616"/>
                  </a:cubicBezTo>
                  <a:cubicBezTo>
                    <a:pt x="19242" y="3330"/>
                    <a:pt x="18934" y="3050"/>
                    <a:pt x="18620" y="2777"/>
                  </a:cubicBezTo>
                  <a:cubicBezTo>
                    <a:pt x="17797" y="2062"/>
                    <a:pt x="16937" y="1311"/>
                    <a:pt x="15993" y="768"/>
                  </a:cubicBezTo>
                  <a:cubicBezTo>
                    <a:pt x="15670" y="582"/>
                    <a:pt x="15331" y="404"/>
                    <a:pt x="14961" y="347"/>
                  </a:cubicBezTo>
                  <a:cubicBezTo>
                    <a:pt x="14849" y="330"/>
                    <a:pt x="14738" y="321"/>
                    <a:pt x="14627" y="321"/>
                  </a:cubicBezTo>
                  <a:cubicBezTo>
                    <a:pt x="14430" y="321"/>
                    <a:pt x="14236" y="348"/>
                    <a:pt x="14040" y="400"/>
                  </a:cubicBezTo>
                  <a:cubicBezTo>
                    <a:pt x="14030" y="404"/>
                    <a:pt x="14018" y="408"/>
                    <a:pt x="14011" y="416"/>
                  </a:cubicBezTo>
                  <a:cubicBezTo>
                    <a:pt x="13695" y="375"/>
                    <a:pt x="13385" y="349"/>
                    <a:pt x="13079" y="251"/>
                  </a:cubicBezTo>
                  <a:cubicBezTo>
                    <a:pt x="13034" y="237"/>
                    <a:pt x="12501" y="74"/>
                    <a:pt x="12546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44"/>
            <p:cNvSpPr/>
            <p:nvPr/>
          </p:nvSpPr>
          <p:spPr>
            <a:xfrm>
              <a:off x="4496746" y="1757470"/>
              <a:ext cx="37124" cy="107321"/>
            </a:xfrm>
            <a:custGeom>
              <a:rect b="b" l="l" r="r" t="t"/>
              <a:pathLst>
                <a:path extrusionOk="0" fill="none" h="1431" w="495">
                  <a:moveTo>
                    <a:pt x="0" y="1431"/>
                  </a:moveTo>
                  <a:cubicBezTo>
                    <a:pt x="128" y="1361"/>
                    <a:pt x="253" y="1288"/>
                    <a:pt x="377" y="1211"/>
                  </a:cubicBezTo>
                  <a:cubicBezTo>
                    <a:pt x="431" y="1177"/>
                    <a:pt x="494" y="1120"/>
                    <a:pt x="470" y="1061"/>
                  </a:cubicBezTo>
                  <a:cubicBezTo>
                    <a:pt x="463" y="1042"/>
                    <a:pt x="448" y="1028"/>
                    <a:pt x="434" y="1014"/>
                  </a:cubicBezTo>
                  <a:cubicBezTo>
                    <a:pt x="176" y="752"/>
                    <a:pt x="52" y="364"/>
                    <a:pt x="112" y="1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44"/>
            <p:cNvSpPr/>
            <p:nvPr/>
          </p:nvSpPr>
          <p:spPr>
            <a:xfrm>
              <a:off x="4427222" y="1914593"/>
              <a:ext cx="151570" cy="47023"/>
            </a:xfrm>
            <a:custGeom>
              <a:rect b="b" l="l" r="r" t="t"/>
              <a:pathLst>
                <a:path extrusionOk="0" fill="none" h="627" w="2021">
                  <a:moveTo>
                    <a:pt x="1" y="144"/>
                  </a:moveTo>
                  <a:cubicBezTo>
                    <a:pt x="250" y="451"/>
                    <a:pt x="654" y="626"/>
                    <a:pt x="1048" y="598"/>
                  </a:cubicBezTo>
                  <a:cubicBezTo>
                    <a:pt x="1442" y="570"/>
                    <a:pt x="1818" y="339"/>
                    <a:pt x="2020" y="0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44"/>
            <p:cNvSpPr/>
            <p:nvPr/>
          </p:nvSpPr>
          <p:spPr>
            <a:xfrm>
              <a:off x="4225700" y="1752670"/>
              <a:ext cx="17399" cy="66748"/>
            </a:xfrm>
            <a:custGeom>
              <a:rect b="b" l="l" r="r" t="t"/>
              <a:pathLst>
                <a:path extrusionOk="0" fill="none" h="890" w="232">
                  <a:moveTo>
                    <a:pt x="0" y="0"/>
                  </a:moveTo>
                  <a:cubicBezTo>
                    <a:pt x="170" y="259"/>
                    <a:pt x="232" y="588"/>
                    <a:pt x="164" y="890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44"/>
            <p:cNvSpPr/>
            <p:nvPr/>
          </p:nvSpPr>
          <p:spPr>
            <a:xfrm>
              <a:off x="4207025" y="1769170"/>
              <a:ext cx="31424" cy="20474"/>
            </a:xfrm>
            <a:custGeom>
              <a:rect b="b" l="l" r="r" t="t"/>
              <a:pathLst>
                <a:path extrusionOk="0" fill="none" h="273" w="419">
                  <a:moveTo>
                    <a:pt x="419" y="273"/>
                  </a:moveTo>
                  <a:cubicBezTo>
                    <a:pt x="391" y="215"/>
                    <a:pt x="362" y="157"/>
                    <a:pt x="320" y="108"/>
                  </a:cubicBezTo>
                  <a:cubicBezTo>
                    <a:pt x="279" y="59"/>
                    <a:pt x="223" y="18"/>
                    <a:pt x="160" y="9"/>
                  </a:cubicBezTo>
                  <a:cubicBezTo>
                    <a:pt x="103" y="0"/>
                    <a:pt x="44" y="16"/>
                    <a:pt x="0" y="52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44"/>
            <p:cNvSpPr/>
            <p:nvPr/>
          </p:nvSpPr>
          <p:spPr>
            <a:xfrm>
              <a:off x="4746493" y="1752670"/>
              <a:ext cx="17399" cy="66748"/>
            </a:xfrm>
            <a:custGeom>
              <a:rect b="b" l="l" r="r" t="t"/>
              <a:pathLst>
                <a:path extrusionOk="0" fill="none" h="890" w="232">
                  <a:moveTo>
                    <a:pt x="232" y="0"/>
                  </a:moveTo>
                  <a:cubicBezTo>
                    <a:pt x="61" y="259"/>
                    <a:pt x="0" y="588"/>
                    <a:pt x="67" y="890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44"/>
            <p:cNvSpPr/>
            <p:nvPr/>
          </p:nvSpPr>
          <p:spPr>
            <a:xfrm>
              <a:off x="4751068" y="1769170"/>
              <a:ext cx="31499" cy="20474"/>
            </a:xfrm>
            <a:custGeom>
              <a:rect b="b" l="l" r="r" t="t"/>
              <a:pathLst>
                <a:path extrusionOk="0" fill="none" h="273" w="420">
                  <a:moveTo>
                    <a:pt x="0" y="273"/>
                  </a:moveTo>
                  <a:cubicBezTo>
                    <a:pt x="29" y="215"/>
                    <a:pt x="58" y="157"/>
                    <a:pt x="100" y="108"/>
                  </a:cubicBezTo>
                  <a:cubicBezTo>
                    <a:pt x="141" y="59"/>
                    <a:pt x="196" y="18"/>
                    <a:pt x="260" y="9"/>
                  </a:cubicBezTo>
                  <a:cubicBezTo>
                    <a:pt x="315" y="0"/>
                    <a:pt x="376" y="16"/>
                    <a:pt x="419" y="52"/>
                  </a:cubicBezTo>
                </a:path>
              </a:pathLst>
            </a:custGeom>
            <a:noFill/>
            <a:ln cap="flat" cmpd="sng" w="9525">
              <a:solidFill>
                <a:srgbClr val="F18C8E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44"/>
            <p:cNvSpPr/>
            <p:nvPr/>
          </p:nvSpPr>
          <p:spPr>
            <a:xfrm>
              <a:off x="4342323" y="1656071"/>
              <a:ext cx="81597" cy="24974"/>
            </a:xfrm>
            <a:custGeom>
              <a:rect b="b" l="l" r="r" t="t"/>
              <a:pathLst>
                <a:path extrusionOk="0" fill="none" h="333" w="1088">
                  <a:moveTo>
                    <a:pt x="0" y="333"/>
                  </a:moveTo>
                  <a:cubicBezTo>
                    <a:pt x="43" y="229"/>
                    <a:pt x="141" y="150"/>
                    <a:pt x="252" y="106"/>
                  </a:cubicBezTo>
                  <a:cubicBezTo>
                    <a:pt x="519" y="0"/>
                    <a:pt x="897" y="39"/>
                    <a:pt x="1087" y="254"/>
                  </a:cubicBezTo>
                </a:path>
              </a:pathLst>
            </a:custGeom>
            <a:noFill/>
            <a:ln cap="rnd" cmpd="sng" w="9525">
              <a:solidFill>
                <a:srgbClr val="3F2D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44"/>
            <p:cNvSpPr/>
            <p:nvPr/>
          </p:nvSpPr>
          <p:spPr>
            <a:xfrm>
              <a:off x="4359573" y="1714195"/>
              <a:ext cx="46798" cy="59173"/>
            </a:xfrm>
            <a:custGeom>
              <a:rect b="b" l="l" r="r" t="t"/>
              <a:pathLst>
                <a:path extrusionOk="0" h="789" w="624">
                  <a:moveTo>
                    <a:pt x="317" y="0"/>
                  </a:moveTo>
                  <a:cubicBezTo>
                    <a:pt x="291" y="0"/>
                    <a:pt x="265" y="5"/>
                    <a:pt x="239" y="15"/>
                  </a:cubicBezTo>
                  <a:cubicBezTo>
                    <a:pt x="12" y="102"/>
                    <a:pt x="1" y="330"/>
                    <a:pt x="49" y="520"/>
                  </a:cubicBezTo>
                  <a:cubicBezTo>
                    <a:pt x="64" y="585"/>
                    <a:pt x="89" y="648"/>
                    <a:pt x="133" y="700"/>
                  </a:cubicBezTo>
                  <a:cubicBezTo>
                    <a:pt x="177" y="751"/>
                    <a:pt x="243" y="788"/>
                    <a:pt x="314" y="788"/>
                  </a:cubicBezTo>
                  <a:cubicBezTo>
                    <a:pt x="315" y="788"/>
                    <a:pt x="317" y="788"/>
                    <a:pt x="319" y="788"/>
                  </a:cubicBezTo>
                  <a:cubicBezTo>
                    <a:pt x="433" y="786"/>
                    <a:pt x="518" y="689"/>
                    <a:pt x="560" y="592"/>
                  </a:cubicBezTo>
                  <a:cubicBezTo>
                    <a:pt x="623" y="441"/>
                    <a:pt x="616" y="259"/>
                    <a:pt x="528" y="118"/>
                  </a:cubicBezTo>
                  <a:cubicBezTo>
                    <a:pt x="485" y="49"/>
                    <a:pt x="402" y="0"/>
                    <a:pt x="317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44"/>
            <p:cNvSpPr/>
            <p:nvPr/>
          </p:nvSpPr>
          <p:spPr>
            <a:xfrm>
              <a:off x="4579995" y="1656071"/>
              <a:ext cx="81597" cy="24974"/>
            </a:xfrm>
            <a:custGeom>
              <a:rect b="b" l="l" r="r" t="t"/>
              <a:pathLst>
                <a:path extrusionOk="0" fill="none" h="333" w="1088">
                  <a:moveTo>
                    <a:pt x="1088" y="333"/>
                  </a:moveTo>
                  <a:cubicBezTo>
                    <a:pt x="1046" y="229"/>
                    <a:pt x="947" y="150"/>
                    <a:pt x="836" y="106"/>
                  </a:cubicBezTo>
                  <a:cubicBezTo>
                    <a:pt x="570" y="0"/>
                    <a:pt x="191" y="39"/>
                    <a:pt x="1" y="254"/>
                  </a:cubicBezTo>
                </a:path>
              </a:pathLst>
            </a:custGeom>
            <a:noFill/>
            <a:ln cap="rnd" cmpd="sng" w="9525">
              <a:solidFill>
                <a:srgbClr val="3F2DA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44"/>
            <p:cNvSpPr/>
            <p:nvPr/>
          </p:nvSpPr>
          <p:spPr>
            <a:xfrm>
              <a:off x="4597545" y="1714195"/>
              <a:ext cx="46798" cy="59173"/>
            </a:xfrm>
            <a:custGeom>
              <a:rect b="b" l="l" r="r" t="t"/>
              <a:pathLst>
                <a:path extrusionOk="0" h="789" w="624">
                  <a:moveTo>
                    <a:pt x="307" y="0"/>
                  </a:moveTo>
                  <a:cubicBezTo>
                    <a:pt x="221" y="0"/>
                    <a:pt x="139" y="49"/>
                    <a:pt x="96" y="118"/>
                  </a:cubicBezTo>
                  <a:cubicBezTo>
                    <a:pt x="8" y="259"/>
                    <a:pt x="1" y="441"/>
                    <a:pt x="65" y="592"/>
                  </a:cubicBezTo>
                  <a:cubicBezTo>
                    <a:pt x="106" y="689"/>
                    <a:pt x="192" y="786"/>
                    <a:pt x="306" y="788"/>
                  </a:cubicBezTo>
                  <a:cubicBezTo>
                    <a:pt x="308" y="788"/>
                    <a:pt x="309" y="788"/>
                    <a:pt x="311" y="788"/>
                  </a:cubicBezTo>
                  <a:cubicBezTo>
                    <a:pt x="381" y="788"/>
                    <a:pt x="447" y="751"/>
                    <a:pt x="491" y="700"/>
                  </a:cubicBezTo>
                  <a:cubicBezTo>
                    <a:pt x="536" y="648"/>
                    <a:pt x="559" y="585"/>
                    <a:pt x="576" y="520"/>
                  </a:cubicBezTo>
                  <a:cubicBezTo>
                    <a:pt x="623" y="330"/>
                    <a:pt x="613" y="102"/>
                    <a:pt x="386" y="15"/>
                  </a:cubicBezTo>
                  <a:cubicBezTo>
                    <a:pt x="360" y="5"/>
                    <a:pt x="334" y="0"/>
                    <a:pt x="307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44"/>
            <p:cNvSpPr/>
            <p:nvPr/>
          </p:nvSpPr>
          <p:spPr>
            <a:xfrm>
              <a:off x="4759093" y="3292399"/>
              <a:ext cx="291890" cy="270816"/>
            </a:xfrm>
            <a:custGeom>
              <a:rect b="b" l="l" r="r" t="t"/>
              <a:pathLst>
                <a:path extrusionOk="0" h="3611" w="3892">
                  <a:moveTo>
                    <a:pt x="413" y="0"/>
                  </a:moveTo>
                  <a:cubicBezTo>
                    <a:pt x="385" y="0"/>
                    <a:pt x="358" y="4"/>
                    <a:pt x="332" y="15"/>
                  </a:cubicBezTo>
                  <a:cubicBezTo>
                    <a:pt x="287" y="35"/>
                    <a:pt x="247" y="88"/>
                    <a:pt x="256" y="141"/>
                  </a:cubicBezTo>
                  <a:cubicBezTo>
                    <a:pt x="261" y="177"/>
                    <a:pt x="286" y="203"/>
                    <a:pt x="312" y="225"/>
                  </a:cubicBezTo>
                  <a:cubicBezTo>
                    <a:pt x="466" y="354"/>
                    <a:pt x="666" y="395"/>
                    <a:pt x="855" y="448"/>
                  </a:cubicBezTo>
                  <a:cubicBezTo>
                    <a:pt x="1243" y="546"/>
                    <a:pt x="1575" y="741"/>
                    <a:pt x="1881" y="1005"/>
                  </a:cubicBezTo>
                  <a:cubicBezTo>
                    <a:pt x="1543" y="962"/>
                    <a:pt x="1202" y="918"/>
                    <a:pt x="861" y="918"/>
                  </a:cubicBezTo>
                  <a:cubicBezTo>
                    <a:pt x="648" y="918"/>
                    <a:pt x="436" y="935"/>
                    <a:pt x="224" y="979"/>
                  </a:cubicBezTo>
                  <a:cubicBezTo>
                    <a:pt x="150" y="994"/>
                    <a:pt x="1" y="1036"/>
                    <a:pt x="1" y="1149"/>
                  </a:cubicBezTo>
                  <a:cubicBezTo>
                    <a:pt x="2" y="1246"/>
                    <a:pt x="116" y="1243"/>
                    <a:pt x="180" y="1254"/>
                  </a:cubicBezTo>
                  <a:cubicBezTo>
                    <a:pt x="130" y="1280"/>
                    <a:pt x="114" y="1346"/>
                    <a:pt x="120" y="1400"/>
                  </a:cubicBezTo>
                  <a:cubicBezTo>
                    <a:pt x="134" y="1522"/>
                    <a:pt x="168" y="1599"/>
                    <a:pt x="273" y="1647"/>
                  </a:cubicBezTo>
                  <a:cubicBezTo>
                    <a:pt x="351" y="1682"/>
                    <a:pt x="437" y="1691"/>
                    <a:pt x="524" y="1691"/>
                  </a:cubicBezTo>
                  <a:cubicBezTo>
                    <a:pt x="581" y="1691"/>
                    <a:pt x="638" y="1688"/>
                    <a:pt x="695" y="1684"/>
                  </a:cubicBezTo>
                  <a:cubicBezTo>
                    <a:pt x="762" y="1681"/>
                    <a:pt x="829" y="1679"/>
                    <a:pt x="896" y="1679"/>
                  </a:cubicBezTo>
                  <a:cubicBezTo>
                    <a:pt x="1219" y="1679"/>
                    <a:pt x="1540" y="1718"/>
                    <a:pt x="1853" y="1794"/>
                  </a:cubicBezTo>
                  <a:cubicBezTo>
                    <a:pt x="1581" y="1821"/>
                    <a:pt x="1306" y="1897"/>
                    <a:pt x="1066" y="2057"/>
                  </a:cubicBezTo>
                  <a:cubicBezTo>
                    <a:pt x="946" y="2137"/>
                    <a:pt x="837" y="2236"/>
                    <a:pt x="745" y="2354"/>
                  </a:cubicBezTo>
                  <a:cubicBezTo>
                    <a:pt x="710" y="2400"/>
                    <a:pt x="631" y="2487"/>
                    <a:pt x="630" y="2551"/>
                  </a:cubicBezTo>
                  <a:cubicBezTo>
                    <a:pt x="630" y="2605"/>
                    <a:pt x="660" y="2629"/>
                    <a:pt x="699" y="2629"/>
                  </a:cubicBezTo>
                  <a:cubicBezTo>
                    <a:pt x="714" y="2629"/>
                    <a:pt x="731" y="2625"/>
                    <a:pt x="748" y="2618"/>
                  </a:cubicBezTo>
                  <a:cubicBezTo>
                    <a:pt x="944" y="2528"/>
                    <a:pt x="1117" y="2377"/>
                    <a:pt x="1316" y="2294"/>
                  </a:cubicBezTo>
                  <a:cubicBezTo>
                    <a:pt x="1349" y="2281"/>
                    <a:pt x="1383" y="2269"/>
                    <a:pt x="1418" y="2265"/>
                  </a:cubicBezTo>
                  <a:cubicBezTo>
                    <a:pt x="1425" y="2264"/>
                    <a:pt x="1432" y="2264"/>
                    <a:pt x="1439" y="2264"/>
                  </a:cubicBezTo>
                  <a:cubicBezTo>
                    <a:pt x="1564" y="2264"/>
                    <a:pt x="1704" y="2364"/>
                    <a:pt x="1802" y="2435"/>
                  </a:cubicBezTo>
                  <a:cubicBezTo>
                    <a:pt x="1923" y="2523"/>
                    <a:pt x="2029" y="2634"/>
                    <a:pt x="2138" y="2738"/>
                  </a:cubicBezTo>
                  <a:cubicBezTo>
                    <a:pt x="2358" y="2950"/>
                    <a:pt x="2579" y="3163"/>
                    <a:pt x="2800" y="3375"/>
                  </a:cubicBezTo>
                  <a:cubicBezTo>
                    <a:pt x="2913" y="3483"/>
                    <a:pt x="3036" y="3596"/>
                    <a:pt x="3188" y="3609"/>
                  </a:cubicBezTo>
                  <a:cubicBezTo>
                    <a:pt x="3197" y="3610"/>
                    <a:pt x="3207" y="3610"/>
                    <a:pt x="3217" y="3610"/>
                  </a:cubicBezTo>
                  <a:cubicBezTo>
                    <a:pt x="3405" y="3610"/>
                    <a:pt x="3580" y="3455"/>
                    <a:pt x="3693" y="3277"/>
                  </a:cubicBezTo>
                  <a:cubicBezTo>
                    <a:pt x="3817" y="3084"/>
                    <a:pt x="3891" y="2822"/>
                    <a:pt x="3845" y="2595"/>
                  </a:cubicBezTo>
                  <a:cubicBezTo>
                    <a:pt x="3791" y="2333"/>
                    <a:pt x="3572" y="2263"/>
                    <a:pt x="3391" y="2124"/>
                  </a:cubicBezTo>
                  <a:cubicBezTo>
                    <a:pt x="2975" y="1803"/>
                    <a:pt x="2614" y="1397"/>
                    <a:pt x="2331" y="930"/>
                  </a:cubicBezTo>
                  <a:cubicBezTo>
                    <a:pt x="2160" y="647"/>
                    <a:pt x="2000" y="325"/>
                    <a:pt x="1716" y="192"/>
                  </a:cubicBezTo>
                  <a:cubicBezTo>
                    <a:pt x="1598" y="137"/>
                    <a:pt x="1467" y="120"/>
                    <a:pt x="1337" y="104"/>
                  </a:cubicBezTo>
                  <a:cubicBezTo>
                    <a:pt x="1051" y="68"/>
                    <a:pt x="765" y="35"/>
                    <a:pt x="477" y="5"/>
                  </a:cubicBezTo>
                  <a:cubicBezTo>
                    <a:pt x="456" y="3"/>
                    <a:pt x="434" y="0"/>
                    <a:pt x="413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44"/>
            <p:cNvSpPr/>
            <p:nvPr/>
          </p:nvSpPr>
          <p:spPr>
            <a:xfrm>
              <a:off x="4010827" y="3292399"/>
              <a:ext cx="291890" cy="270816"/>
            </a:xfrm>
            <a:custGeom>
              <a:rect b="b" l="l" r="r" t="t"/>
              <a:pathLst>
                <a:path extrusionOk="0" h="3611" w="3892">
                  <a:moveTo>
                    <a:pt x="3479" y="0"/>
                  </a:moveTo>
                  <a:cubicBezTo>
                    <a:pt x="3457" y="0"/>
                    <a:pt x="3436" y="3"/>
                    <a:pt x="3414" y="5"/>
                  </a:cubicBezTo>
                  <a:cubicBezTo>
                    <a:pt x="3127" y="35"/>
                    <a:pt x="2841" y="68"/>
                    <a:pt x="2554" y="104"/>
                  </a:cubicBezTo>
                  <a:cubicBezTo>
                    <a:pt x="2425" y="120"/>
                    <a:pt x="2294" y="137"/>
                    <a:pt x="2176" y="192"/>
                  </a:cubicBezTo>
                  <a:cubicBezTo>
                    <a:pt x="1892" y="325"/>
                    <a:pt x="1732" y="647"/>
                    <a:pt x="1561" y="930"/>
                  </a:cubicBezTo>
                  <a:cubicBezTo>
                    <a:pt x="1278" y="1397"/>
                    <a:pt x="916" y="1803"/>
                    <a:pt x="501" y="2124"/>
                  </a:cubicBezTo>
                  <a:cubicBezTo>
                    <a:pt x="320" y="2263"/>
                    <a:pt x="101" y="2333"/>
                    <a:pt x="47" y="2595"/>
                  </a:cubicBezTo>
                  <a:cubicBezTo>
                    <a:pt x="0" y="2822"/>
                    <a:pt x="75" y="3084"/>
                    <a:pt x="198" y="3277"/>
                  </a:cubicBezTo>
                  <a:cubicBezTo>
                    <a:pt x="311" y="3455"/>
                    <a:pt x="487" y="3610"/>
                    <a:pt x="675" y="3610"/>
                  </a:cubicBezTo>
                  <a:cubicBezTo>
                    <a:pt x="684" y="3610"/>
                    <a:pt x="694" y="3610"/>
                    <a:pt x="704" y="3609"/>
                  </a:cubicBezTo>
                  <a:cubicBezTo>
                    <a:pt x="856" y="3596"/>
                    <a:pt x="978" y="3483"/>
                    <a:pt x="1092" y="3375"/>
                  </a:cubicBezTo>
                  <a:cubicBezTo>
                    <a:pt x="1312" y="3163"/>
                    <a:pt x="1533" y="2950"/>
                    <a:pt x="1754" y="2738"/>
                  </a:cubicBezTo>
                  <a:cubicBezTo>
                    <a:pt x="1863" y="2634"/>
                    <a:pt x="1968" y="2523"/>
                    <a:pt x="2090" y="2435"/>
                  </a:cubicBezTo>
                  <a:cubicBezTo>
                    <a:pt x="2188" y="2364"/>
                    <a:pt x="2327" y="2264"/>
                    <a:pt x="2453" y="2264"/>
                  </a:cubicBezTo>
                  <a:cubicBezTo>
                    <a:pt x="2460" y="2264"/>
                    <a:pt x="2467" y="2264"/>
                    <a:pt x="2474" y="2265"/>
                  </a:cubicBezTo>
                  <a:cubicBezTo>
                    <a:pt x="2509" y="2269"/>
                    <a:pt x="2543" y="2281"/>
                    <a:pt x="2576" y="2294"/>
                  </a:cubicBezTo>
                  <a:cubicBezTo>
                    <a:pt x="2774" y="2377"/>
                    <a:pt x="2947" y="2528"/>
                    <a:pt x="3144" y="2618"/>
                  </a:cubicBezTo>
                  <a:cubicBezTo>
                    <a:pt x="3160" y="2625"/>
                    <a:pt x="3177" y="2629"/>
                    <a:pt x="3193" y="2629"/>
                  </a:cubicBezTo>
                  <a:cubicBezTo>
                    <a:pt x="3232" y="2629"/>
                    <a:pt x="3262" y="2605"/>
                    <a:pt x="3262" y="2551"/>
                  </a:cubicBezTo>
                  <a:cubicBezTo>
                    <a:pt x="3261" y="2487"/>
                    <a:pt x="3181" y="2400"/>
                    <a:pt x="3146" y="2354"/>
                  </a:cubicBezTo>
                  <a:cubicBezTo>
                    <a:pt x="3055" y="2236"/>
                    <a:pt x="2945" y="2137"/>
                    <a:pt x="2826" y="2057"/>
                  </a:cubicBezTo>
                  <a:cubicBezTo>
                    <a:pt x="2586" y="1897"/>
                    <a:pt x="2310" y="1821"/>
                    <a:pt x="2039" y="1794"/>
                  </a:cubicBezTo>
                  <a:cubicBezTo>
                    <a:pt x="2351" y="1718"/>
                    <a:pt x="2672" y="1679"/>
                    <a:pt x="2995" y="1679"/>
                  </a:cubicBezTo>
                  <a:cubicBezTo>
                    <a:pt x="3063" y="1679"/>
                    <a:pt x="3130" y="1681"/>
                    <a:pt x="3197" y="1684"/>
                  </a:cubicBezTo>
                  <a:cubicBezTo>
                    <a:pt x="3254" y="1688"/>
                    <a:pt x="3311" y="1691"/>
                    <a:pt x="3368" y="1691"/>
                  </a:cubicBezTo>
                  <a:cubicBezTo>
                    <a:pt x="3455" y="1691"/>
                    <a:pt x="3540" y="1682"/>
                    <a:pt x="3619" y="1647"/>
                  </a:cubicBezTo>
                  <a:cubicBezTo>
                    <a:pt x="3723" y="1599"/>
                    <a:pt x="3757" y="1522"/>
                    <a:pt x="3771" y="1400"/>
                  </a:cubicBezTo>
                  <a:cubicBezTo>
                    <a:pt x="3778" y="1346"/>
                    <a:pt x="3761" y="1280"/>
                    <a:pt x="3712" y="1254"/>
                  </a:cubicBezTo>
                  <a:cubicBezTo>
                    <a:pt x="3776" y="1243"/>
                    <a:pt x="3890" y="1246"/>
                    <a:pt x="3891" y="1149"/>
                  </a:cubicBezTo>
                  <a:cubicBezTo>
                    <a:pt x="3891" y="1036"/>
                    <a:pt x="3742" y="994"/>
                    <a:pt x="3668" y="979"/>
                  </a:cubicBezTo>
                  <a:cubicBezTo>
                    <a:pt x="3456" y="935"/>
                    <a:pt x="3243" y="918"/>
                    <a:pt x="3031" y="918"/>
                  </a:cubicBezTo>
                  <a:cubicBezTo>
                    <a:pt x="2690" y="918"/>
                    <a:pt x="2348" y="962"/>
                    <a:pt x="2010" y="1005"/>
                  </a:cubicBezTo>
                  <a:cubicBezTo>
                    <a:pt x="2317" y="741"/>
                    <a:pt x="2649" y="546"/>
                    <a:pt x="3036" y="448"/>
                  </a:cubicBezTo>
                  <a:cubicBezTo>
                    <a:pt x="3226" y="395"/>
                    <a:pt x="3426" y="354"/>
                    <a:pt x="3579" y="225"/>
                  </a:cubicBezTo>
                  <a:cubicBezTo>
                    <a:pt x="3606" y="203"/>
                    <a:pt x="3631" y="177"/>
                    <a:pt x="3636" y="141"/>
                  </a:cubicBezTo>
                  <a:cubicBezTo>
                    <a:pt x="3645" y="88"/>
                    <a:pt x="3605" y="35"/>
                    <a:pt x="3558" y="15"/>
                  </a:cubicBezTo>
                  <a:cubicBezTo>
                    <a:pt x="3533" y="4"/>
                    <a:pt x="3506" y="0"/>
                    <a:pt x="3479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44"/>
            <p:cNvSpPr/>
            <p:nvPr/>
          </p:nvSpPr>
          <p:spPr>
            <a:xfrm>
              <a:off x="4131651" y="1304926"/>
              <a:ext cx="654203" cy="504433"/>
            </a:xfrm>
            <a:custGeom>
              <a:rect b="b" l="l" r="r" t="t"/>
              <a:pathLst>
                <a:path extrusionOk="0" h="6726" w="8723">
                  <a:moveTo>
                    <a:pt x="4343" y="1"/>
                  </a:moveTo>
                  <a:cubicBezTo>
                    <a:pt x="4278" y="1"/>
                    <a:pt x="4213" y="3"/>
                    <a:pt x="4148" y="7"/>
                  </a:cubicBezTo>
                  <a:cubicBezTo>
                    <a:pt x="3634" y="37"/>
                    <a:pt x="3121" y="202"/>
                    <a:pt x="2703" y="505"/>
                  </a:cubicBezTo>
                  <a:cubicBezTo>
                    <a:pt x="2327" y="778"/>
                    <a:pt x="1963" y="1112"/>
                    <a:pt x="1754" y="1535"/>
                  </a:cubicBezTo>
                  <a:cubicBezTo>
                    <a:pt x="1739" y="1566"/>
                    <a:pt x="1721" y="1600"/>
                    <a:pt x="1690" y="1613"/>
                  </a:cubicBezTo>
                  <a:cubicBezTo>
                    <a:pt x="1673" y="1620"/>
                    <a:pt x="1655" y="1621"/>
                    <a:pt x="1637" y="1622"/>
                  </a:cubicBezTo>
                  <a:cubicBezTo>
                    <a:pt x="1388" y="1633"/>
                    <a:pt x="1134" y="1707"/>
                    <a:pt x="927" y="1852"/>
                  </a:cubicBezTo>
                  <a:cubicBezTo>
                    <a:pt x="696" y="2012"/>
                    <a:pt x="526" y="2247"/>
                    <a:pt x="394" y="2495"/>
                  </a:cubicBezTo>
                  <a:cubicBezTo>
                    <a:pt x="223" y="2816"/>
                    <a:pt x="109" y="3167"/>
                    <a:pt x="59" y="3527"/>
                  </a:cubicBezTo>
                  <a:cubicBezTo>
                    <a:pt x="0" y="3941"/>
                    <a:pt x="76" y="4165"/>
                    <a:pt x="261" y="4534"/>
                  </a:cubicBezTo>
                  <a:cubicBezTo>
                    <a:pt x="396" y="4805"/>
                    <a:pt x="670" y="4975"/>
                    <a:pt x="839" y="5224"/>
                  </a:cubicBezTo>
                  <a:cubicBezTo>
                    <a:pt x="976" y="5424"/>
                    <a:pt x="1167" y="5557"/>
                    <a:pt x="1288" y="5763"/>
                  </a:cubicBezTo>
                  <a:cubicBezTo>
                    <a:pt x="1320" y="5817"/>
                    <a:pt x="1347" y="5876"/>
                    <a:pt x="1367" y="5942"/>
                  </a:cubicBezTo>
                  <a:cubicBezTo>
                    <a:pt x="1410" y="6085"/>
                    <a:pt x="1424" y="6237"/>
                    <a:pt x="1470" y="6380"/>
                  </a:cubicBezTo>
                  <a:cubicBezTo>
                    <a:pt x="1503" y="6484"/>
                    <a:pt x="1553" y="6580"/>
                    <a:pt x="1603" y="6676"/>
                  </a:cubicBezTo>
                  <a:cubicBezTo>
                    <a:pt x="1613" y="6698"/>
                    <a:pt x="1627" y="6722"/>
                    <a:pt x="1651" y="6725"/>
                  </a:cubicBezTo>
                  <a:cubicBezTo>
                    <a:pt x="1652" y="6726"/>
                    <a:pt x="1654" y="6726"/>
                    <a:pt x="1656" y="6726"/>
                  </a:cubicBezTo>
                  <a:cubicBezTo>
                    <a:pt x="1691" y="6726"/>
                    <a:pt x="1709" y="6680"/>
                    <a:pt x="1714" y="6643"/>
                  </a:cubicBezTo>
                  <a:cubicBezTo>
                    <a:pt x="1768" y="6216"/>
                    <a:pt x="1633" y="5796"/>
                    <a:pt x="1625" y="5371"/>
                  </a:cubicBezTo>
                  <a:cubicBezTo>
                    <a:pt x="1618" y="4970"/>
                    <a:pt x="1790" y="4507"/>
                    <a:pt x="1959" y="4146"/>
                  </a:cubicBezTo>
                  <a:cubicBezTo>
                    <a:pt x="2056" y="3940"/>
                    <a:pt x="2125" y="3731"/>
                    <a:pt x="2181" y="3510"/>
                  </a:cubicBezTo>
                  <a:cubicBezTo>
                    <a:pt x="2228" y="3325"/>
                    <a:pt x="2360" y="2946"/>
                    <a:pt x="2292" y="2760"/>
                  </a:cubicBezTo>
                  <a:lnTo>
                    <a:pt x="2292" y="2760"/>
                  </a:lnTo>
                  <a:cubicBezTo>
                    <a:pt x="2400" y="3057"/>
                    <a:pt x="2709" y="3227"/>
                    <a:pt x="3001" y="3347"/>
                  </a:cubicBezTo>
                  <a:cubicBezTo>
                    <a:pt x="3620" y="3602"/>
                    <a:pt x="4281" y="3757"/>
                    <a:pt x="4949" y="3804"/>
                  </a:cubicBezTo>
                  <a:cubicBezTo>
                    <a:pt x="5051" y="3811"/>
                    <a:pt x="5153" y="3813"/>
                    <a:pt x="5255" y="3813"/>
                  </a:cubicBezTo>
                  <a:cubicBezTo>
                    <a:pt x="5464" y="3813"/>
                    <a:pt x="5672" y="3803"/>
                    <a:pt x="5879" y="3803"/>
                  </a:cubicBezTo>
                  <a:cubicBezTo>
                    <a:pt x="5932" y="3803"/>
                    <a:pt x="5986" y="3804"/>
                    <a:pt x="6039" y="3806"/>
                  </a:cubicBezTo>
                  <a:cubicBezTo>
                    <a:pt x="6646" y="3824"/>
                    <a:pt x="7236" y="4090"/>
                    <a:pt x="7620" y="4565"/>
                  </a:cubicBezTo>
                  <a:cubicBezTo>
                    <a:pt x="8086" y="5139"/>
                    <a:pt x="7890" y="5848"/>
                    <a:pt x="8072" y="6510"/>
                  </a:cubicBezTo>
                  <a:cubicBezTo>
                    <a:pt x="8087" y="6561"/>
                    <a:pt x="8117" y="6621"/>
                    <a:pt x="8169" y="6621"/>
                  </a:cubicBezTo>
                  <a:cubicBezTo>
                    <a:pt x="8170" y="6621"/>
                    <a:pt x="8171" y="6621"/>
                    <a:pt x="8173" y="6621"/>
                  </a:cubicBezTo>
                  <a:cubicBezTo>
                    <a:pt x="8220" y="6617"/>
                    <a:pt x="8246" y="6564"/>
                    <a:pt x="8259" y="6518"/>
                  </a:cubicBezTo>
                  <a:cubicBezTo>
                    <a:pt x="8336" y="6251"/>
                    <a:pt x="8313" y="5966"/>
                    <a:pt x="8372" y="5694"/>
                  </a:cubicBezTo>
                  <a:cubicBezTo>
                    <a:pt x="8402" y="5556"/>
                    <a:pt x="8452" y="5424"/>
                    <a:pt x="8495" y="5288"/>
                  </a:cubicBezTo>
                  <a:cubicBezTo>
                    <a:pt x="8602" y="4949"/>
                    <a:pt x="8723" y="4582"/>
                    <a:pt x="8718" y="4227"/>
                  </a:cubicBezTo>
                  <a:cubicBezTo>
                    <a:pt x="8712" y="3803"/>
                    <a:pt x="8648" y="3380"/>
                    <a:pt x="8504" y="2980"/>
                  </a:cubicBezTo>
                  <a:cubicBezTo>
                    <a:pt x="8319" y="2464"/>
                    <a:pt x="8030" y="1808"/>
                    <a:pt x="7632" y="1424"/>
                  </a:cubicBezTo>
                  <a:cubicBezTo>
                    <a:pt x="7230" y="1034"/>
                    <a:pt x="6750" y="724"/>
                    <a:pt x="6246" y="482"/>
                  </a:cubicBezTo>
                  <a:cubicBezTo>
                    <a:pt x="5652" y="196"/>
                    <a:pt x="5001" y="1"/>
                    <a:pt x="4343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44"/>
            <p:cNvSpPr/>
            <p:nvPr/>
          </p:nvSpPr>
          <p:spPr>
            <a:xfrm>
              <a:off x="4340823" y="1465124"/>
              <a:ext cx="411811" cy="185694"/>
            </a:xfrm>
            <a:custGeom>
              <a:rect b="b" l="l" r="r" t="t"/>
              <a:pathLst>
                <a:path extrusionOk="0" fill="none" h="2476" w="5491">
                  <a:moveTo>
                    <a:pt x="1" y="0"/>
                  </a:moveTo>
                  <a:cubicBezTo>
                    <a:pt x="385" y="308"/>
                    <a:pt x="784" y="623"/>
                    <a:pt x="1262" y="741"/>
                  </a:cubicBezTo>
                  <a:cubicBezTo>
                    <a:pt x="1478" y="794"/>
                    <a:pt x="1703" y="804"/>
                    <a:pt x="1925" y="818"/>
                  </a:cubicBezTo>
                  <a:cubicBezTo>
                    <a:pt x="2611" y="859"/>
                    <a:pt x="3305" y="934"/>
                    <a:pt x="3947" y="1180"/>
                  </a:cubicBezTo>
                  <a:cubicBezTo>
                    <a:pt x="4588" y="1426"/>
                    <a:pt x="5180" y="1862"/>
                    <a:pt x="5490" y="2475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44"/>
            <p:cNvSpPr/>
            <p:nvPr/>
          </p:nvSpPr>
          <p:spPr>
            <a:xfrm>
              <a:off x="4113801" y="1846569"/>
              <a:ext cx="99972" cy="340789"/>
            </a:xfrm>
            <a:custGeom>
              <a:rect b="b" l="l" r="r" t="t"/>
              <a:pathLst>
                <a:path extrusionOk="0" fill="none" h="4544" w="1333">
                  <a:moveTo>
                    <a:pt x="664" y="0"/>
                  </a:moveTo>
                  <a:cubicBezTo>
                    <a:pt x="197" y="698"/>
                    <a:pt x="1" y="1571"/>
                    <a:pt x="123" y="2401"/>
                  </a:cubicBezTo>
                  <a:cubicBezTo>
                    <a:pt x="245" y="3231"/>
                    <a:pt x="685" y="4010"/>
                    <a:pt x="1332" y="4544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44"/>
            <p:cNvSpPr/>
            <p:nvPr/>
          </p:nvSpPr>
          <p:spPr>
            <a:xfrm>
              <a:off x="4766668" y="1942642"/>
              <a:ext cx="120896" cy="263991"/>
            </a:xfrm>
            <a:custGeom>
              <a:rect b="b" l="l" r="r" t="t"/>
              <a:pathLst>
                <a:path extrusionOk="0" fill="none" h="3520" w="1612">
                  <a:moveTo>
                    <a:pt x="0" y="0"/>
                  </a:moveTo>
                  <a:cubicBezTo>
                    <a:pt x="34" y="369"/>
                    <a:pt x="73" y="754"/>
                    <a:pt x="266" y="1071"/>
                  </a:cubicBezTo>
                  <a:cubicBezTo>
                    <a:pt x="487" y="1435"/>
                    <a:pt x="880" y="1658"/>
                    <a:pt x="1150" y="1988"/>
                  </a:cubicBezTo>
                  <a:cubicBezTo>
                    <a:pt x="1493" y="2407"/>
                    <a:pt x="1612" y="3000"/>
                    <a:pt x="1456" y="3520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44"/>
            <p:cNvSpPr/>
            <p:nvPr/>
          </p:nvSpPr>
          <p:spPr>
            <a:xfrm>
              <a:off x="4703219" y="2007592"/>
              <a:ext cx="65698" cy="208118"/>
            </a:xfrm>
            <a:custGeom>
              <a:rect b="b" l="l" r="r" t="t"/>
              <a:pathLst>
                <a:path extrusionOk="0" fill="none" h="2775" w="876">
                  <a:moveTo>
                    <a:pt x="31" y="0"/>
                  </a:moveTo>
                  <a:cubicBezTo>
                    <a:pt x="1" y="499"/>
                    <a:pt x="21" y="1004"/>
                    <a:pt x="148" y="1487"/>
                  </a:cubicBezTo>
                  <a:cubicBezTo>
                    <a:pt x="275" y="1970"/>
                    <a:pt x="513" y="2430"/>
                    <a:pt x="876" y="2774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44"/>
            <p:cNvSpPr/>
            <p:nvPr/>
          </p:nvSpPr>
          <p:spPr>
            <a:xfrm>
              <a:off x="4207475" y="2017341"/>
              <a:ext cx="74923" cy="148645"/>
            </a:xfrm>
            <a:custGeom>
              <a:rect b="b" l="l" r="r" t="t"/>
              <a:pathLst>
                <a:path extrusionOk="0" fill="none" h="1982" w="999">
                  <a:moveTo>
                    <a:pt x="0" y="0"/>
                  </a:moveTo>
                  <a:cubicBezTo>
                    <a:pt x="82" y="751"/>
                    <a:pt x="444" y="1469"/>
                    <a:pt x="998" y="1981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44"/>
            <p:cNvSpPr/>
            <p:nvPr/>
          </p:nvSpPr>
          <p:spPr>
            <a:xfrm>
              <a:off x="4165700" y="1489423"/>
              <a:ext cx="40574" cy="220718"/>
            </a:xfrm>
            <a:custGeom>
              <a:rect b="b" l="l" r="r" t="t"/>
              <a:pathLst>
                <a:path extrusionOk="0" fill="none" h="2943" w="541">
                  <a:moveTo>
                    <a:pt x="0" y="2943"/>
                  </a:moveTo>
                  <a:cubicBezTo>
                    <a:pt x="87" y="2442"/>
                    <a:pt x="51" y="1931"/>
                    <a:pt x="81" y="1424"/>
                  </a:cubicBezTo>
                  <a:cubicBezTo>
                    <a:pt x="110" y="918"/>
                    <a:pt x="217" y="391"/>
                    <a:pt x="541" y="1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44"/>
            <p:cNvSpPr/>
            <p:nvPr/>
          </p:nvSpPr>
          <p:spPr>
            <a:xfrm>
              <a:off x="4647344" y="1426574"/>
              <a:ext cx="137020" cy="250267"/>
            </a:xfrm>
            <a:custGeom>
              <a:rect b="b" l="l" r="r" t="t"/>
              <a:pathLst>
                <a:path extrusionOk="0" fill="none" h="3337" w="1827">
                  <a:moveTo>
                    <a:pt x="0" y="1"/>
                  </a:moveTo>
                  <a:cubicBezTo>
                    <a:pt x="1017" y="813"/>
                    <a:pt x="1692" y="2042"/>
                    <a:pt x="1827" y="3336"/>
                  </a:cubicBezTo>
                </a:path>
              </a:pathLst>
            </a:custGeom>
            <a:noFill/>
            <a:ln cap="rnd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44"/>
            <p:cNvSpPr/>
            <p:nvPr/>
          </p:nvSpPr>
          <p:spPr>
            <a:xfrm>
              <a:off x="3522358" y="2550509"/>
              <a:ext cx="571256" cy="1003017"/>
            </a:xfrm>
            <a:custGeom>
              <a:rect b="b" l="l" r="r" t="t"/>
              <a:pathLst>
                <a:path extrusionOk="0" h="13374" w="7617">
                  <a:moveTo>
                    <a:pt x="3160" y="0"/>
                  </a:moveTo>
                  <a:lnTo>
                    <a:pt x="3160" y="0"/>
                  </a:lnTo>
                  <a:cubicBezTo>
                    <a:pt x="2965" y="198"/>
                    <a:pt x="2774" y="399"/>
                    <a:pt x="2586" y="603"/>
                  </a:cubicBezTo>
                  <a:cubicBezTo>
                    <a:pt x="1713" y="1555"/>
                    <a:pt x="819" y="2615"/>
                    <a:pt x="301" y="3810"/>
                  </a:cubicBezTo>
                  <a:cubicBezTo>
                    <a:pt x="99" y="4275"/>
                    <a:pt x="1" y="4801"/>
                    <a:pt x="122" y="5292"/>
                  </a:cubicBezTo>
                  <a:cubicBezTo>
                    <a:pt x="153" y="5416"/>
                    <a:pt x="200" y="5535"/>
                    <a:pt x="258" y="5647"/>
                  </a:cubicBezTo>
                  <a:cubicBezTo>
                    <a:pt x="282" y="5749"/>
                    <a:pt x="317" y="5860"/>
                    <a:pt x="365" y="5990"/>
                  </a:cubicBezTo>
                  <a:cubicBezTo>
                    <a:pt x="524" y="6419"/>
                    <a:pt x="737" y="6826"/>
                    <a:pt x="968" y="7219"/>
                  </a:cubicBezTo>
                  <a:cubicBezTo>
                    <a:pt x="1311" y="7802"/>
                    <a:pt x="1736" y="8325"/>
                    <a:pt x="2150" y="8859"/>
                  </a:cubicBezTo>
                  <a:cubicBezTo>
                    <a:pt x="2622" y="9470"/>
                    <a:pt x="3143" y="10026"/>
                    <a:pt x="3691" y="10556"/>
                  </a:cubicBezTo>
                  <a:cubicBezTo>
                    <a:pt x="4319" y="11162"/>
                    <a:pt x="4982" y="11732"/>
                    <a:pt x="5645" y="12305"/>
                  </a:cubicBezTo>
                  <a:cubicBezTo>
                    <a:pt x="6019" y="12629"/>
                    <a:pt x="6384" y="13044"/>
                    <a:pt x="6819" y="13288"/>
                  </a:cubicBezTo>
                  <a:cubicBezTo>
                    <a:pt x="6922" y="13345"/>
                    <a:pt x="7018" y="13373"/>
                    <a:pt x="7105" y="13373"/>
                  </a:cubicBezTo>
                  <a:cubicBezTo>
                    <a:pt x="7291" y="13373"/>
                    <a:pt x="7431" y="13244"/>
                    <a:pt x="7490" y="13001"/>
                  </a:cubicBezTo>
                  <a:cubicBezTo>
                    <a:pt x="7535" y="12817"/>
                    <a:pt x="7490" y="12642"/>
                    <a:pt x="7509" y="12460"/>
                  </a:cubicBezTo>
                  <a:cubicBezTo>
                    <a:pt x="7531" y="12250"/>
                    <a:pt x="7616" y="12165"/>
                    <a:pt x="7407" y="12006"/>
                  </a:cubicBezTo>
                  <a:cubicBezTo>
                    <a:pt x="6500" y="11317"/>
                    <a:pt x="6091" y="10491"/>
                    <a:pt x="5553" y="9509"/>
                  </a:cubicBezTo>
                  <a:cubicBezTo>
                    <a:pt x="4941" y="8390"/>
                    <a:pt x="4287" y="7295"/>
                    <a:pt x="3595" y="6223"/>
                  </a:cubicBezTo>
                  <a:cubicBezTo>
                    <a:pt x="3336" y="5822"/>
                    <a:pt x="3032" y="5434"/>
                    <a:pt x="2798" y="5017"/>
                  </a:cubicBezTo>
                  <a:cubicBezTo>
                    <a:pt x="2783" y="4990"/>
                    <a:pt x="2769" y="4962"/>
                    <a:pt x="2755" y="4932"/>
                  </a:cubicBezTo>
                  <a:cubicBezTo>
                    <a:pt x="2831" y="4835"/>
                    <a:pt x="2913" y="4742"/>
                    <a:pt x="3003" y="4659"/>
                  </a:cubicBezTo>
                  <a:cubicBezTo>
                    <a:pt x="3775" y="3934"/>
                    <a:pt x="4605" y="3273"/>
                    <a:pt x="5414" y="2590"/>
                  </a:cubicBezTo>
                  <a:lnTo>
                    <a:pt x="5414" y="2590"/>
                  </a:lnTo>
                  <a:cubicBezTo>
                    <a:pt x="5402" y="2598"/>
                    <a:pt x="5389" y="2605"/>
                    <a:pt x="5374" y="2608"/>
                  </a:cubicBezTo>
                  <a:cubicBezTo>
                    <a:pt x="5367" y="2609"/>
                    <a:pt x="5359" y="2610"/>
                    <a:pt x="5352" y="2610"/>
                  </a:cubicBezTo>
                  <a:cubicBezTo>
                    <a:pt x="5326" y="2610"/>
                    <a:pt x="5300" y="2600"/>
                    <a:pt x="5276" y="2590"/>
                  </a:cubicBezTo>
                  <a:cubicBezTo>
                    <a:pt x="5079" y="2505"/>
                    <a:pt x="4921" y="2353"/>
                    <a:pt x="4776" y="2195"/>
                  </a:cubicBezTo>
                  <a:cubicBezTo>
                    <a:pt x="4219" y="1587"/>
                    <a:pt x="3725" y="895"/>
                    <a:pt x="3241" y="230"/>
                  </a:cubicBezTo>
                  <a:cubicBezTo>
                    <a:pt x="3171" y="134"/>
                    <a:pt x="3147" y="65"/>
                    <a:pt x="3160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44"/>
            <p:cNvSpPr/>
            <p:nvPr/>
          </p:nvSpPr>
          <p:spPr>
            <a:xfrm>
              <a:off x="4951840" y="2560409"/>
              <a:ext cx="549432" cy="991242"/>
            </a:xfrm>
            <a:custGeom>
              <a:rect b="b" l="l" r="r" t="t"/>
              <a:pathLst>
                <a:path extrusionOk="0" h="13217" w="7326">
                  <a:moveTo>
                    <a:pt x="4184" y="0"/>
                  </a:moveTo>
                  <a:cubicBezTo>
                    <a:pt x="4197" y="64"/>
                    <a:pt x="4173" y="133"/>
                    <a:pt x="4103" y="229"/>
                  </a:cubicBezTo>
                  <a:cubicBezTo>
                    <a:pt x="3619" y="895"/>
                    <a:pt x="3125" y="1586"/>
                    <a:pt x="2568" y="2194"/>
                  </a:cubicBezTo>
                  <a:cubicBezTo>
                    <a:pt x="2423" y="2352"/>
                    <a:pt x="2264" y="2505"/>
                    <a:pt x="2068" y="2589"/>
                  </a:cubicBezTo>
                  <a:cubicBezTo>
                    <a:pt x="2043" y="2600"/>
                    <a:pt x="2017" y="2610"/>
                    <a:pt x="1990" y="2610"/>
                  </a:cubicBezTo>
                  <a:cubicBezTo>
                    <a:pt x="1983" y="2610"/>
                    <a:pt x="1976" y="2609"/>
                    <a:pt x="1969" y="2607"/>
                  </a:cubicBezTo>
                  <a:cubicBezTo>
                    <a:pt x="1954" y="2604"/>
                    <a:pt x="1941" y="2597"/>
                    <a:pt x="1929" y="2589"/>
                  </a:cubicBezTo>
                  <a:lnTo>
                    <a:pt x="1929" y="2589"/>
                  </a:lnTo>
                  <a:cubicBezTo>
                    <a:pt x="2739" y="3272"/>
                    <a:pt x="3568" y="3933"/>
                    <a:pt x="4342" y="4658"/>
                  </a:cubicBezTo>
                  <a:cubicBezTo>
                    <a:pt x="4493" y="4799"/>
                    <a:pt x="4619" y="4965"/>
                    <a:pt x="4740" y="5137"/>
                  </a:cubicBezTo>
                  <a:cubicBezTo>
                    <a:pt x="4529" y="5463"/>
                    <a:pt x="4288" y="5777"/>
                    <a:pt x="4076" y="6099"/>
                  </a:cubicBezTo>
                  <a:cubicBezTo>
                    <a:pt x="3374" y="7164"/>
                    <a:pt x="2711" y="8254"/>
                    <a:pt x="2088" y="9366"/>
                  </a:cubicBezTo>
                  <a:cubicBezTo>
                    <a:pt x="1541" y="10344"/>
                    <a:pt x="1125" y="11166"/>
                    <a:pt x="211" y="11847"/>
                  </a:cubicBezTo>
                  <a:cubicBezTo>
                    <a:pt x="0" y="12003"/>
                    <a:pt x="86" y="12089"/>
                    <a:pt x="105" y="12300"/>
                  </a:cubicBezTo>
                  <a:cubicBezTo>
                    <a:pt x="123" y="12482"/>
                    <a:pt x="76" y="12656"/>
                    <a:pt x="119" y="12841"/>
                  </a:cubicBezTo>
                  <a:cubicBezTo>
                    <a:pt x="176" y="13086"/>
                    <a:pt x="317" y="13217"/>
                    <a:pt x="505" y="13217"/>
                  </a:cubicBezTo>
                  <a:cubicBezTo>
                    <a:pt x="591" y="13217"/>
                    <a:pt x="686" y="13190"/>
                    <a:pt x="788" y="13134"/>
                  </a:cubicBezTo>
                  <a:cubicBezTo>
                    <a:pt x="1224" y="12894"/>
                    <a:pt x="1593" y="12483"/>
                    <a:pt x="1971" y="12162"/>
                  </a:cubicBezTo>
                  <a:cubicBezTo>
                    <a:pt x="2639" y="11595"/>
                    <a:pt x="3307" y="11031"/>
                    <a:pt x="3941" y="10431"/>
                  </a:cubicBezTo>
                  <a:cubicBezTo>
                    <a:pt x="4493" y="9906"/>
                    <a:pt x="5020" y="9354"/>
                    <a:pt x="5497" y="8748"/>
                  </a:cubicBezTo>
                  <a:cubicBezTo>
                    <a:pt x="6263" y="7776"/>
                    <a:pt x="7262" y="6640"/>
                    <a:pt x="7318" y="5338"/>
                  </a:cubicBezTo>
                  <a:cubicBezTo>
                    <a:pt x="7325" y="5185"/>
                    <a:pt x="7310" y="5029"/>
                    <a:pt x="7273" y="4880"/>
                  </a:cubicBezTo>
                  <a:cubicBezTo>
                    <a:pt x="7280" y="4515"/>
                    <a:pt x="7189" y="4147"/>
                    <a:pt x="7042" y="3810"/>
                  </a:cubicBezTo>
                  <a:cubicBezTo>
                    <a:pt x="6524" y="2614"/>
                    <a:pt x="5631" y="1554"/>
                    <a:pt x="4758" y="602"/>
                  </a:cubicBezTo>
                  <a:cubicBezTo>
                    <a:pt x="4570" y="398"/>
                    <a:pt x="4378" y="198"/>
                    <a:pt x="4184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1" name="Google Shape;1001;p44"/>
          <p:cNvGrpSpPr/>
          <p:nvPr/>
        </p:nvGrpSpPr>
        <p:grpSpPr>
          <a:xfrm>
            <a:off x="7188149" y="2110561"/>
            <a:ext cx="1277041" cy="3060564"/>
            <a:chOff x="7522432" y="2571744"/>
            <a:chExt cx="1116392" cy="2675552"/>
          </a:xfrm>
        </p:grpSpPr>
        <p:sp>
          <p:nvSpPr>
            <p:cNvPr id="1002" name="Google Shape;1002;p44"/>
            <p:cNvSpPr/>
            <p:nvPr/>
          </p:nvSpPr>
          <p:spPr>
            <a:xfrm>
              <a:off x="7830251" y="3660875"/>
              <a:ext cx="92171" cy="312309"/>
            </a:xfrm>
            <a:custGeom>
              <a:rect b="b" l="l" r="r" t="t"/>
              <a:pathLst>
                <a:path extrusionOk="0" h="3412" w="1007">
                  <a:moveTo>
                    <a:pt x="317" y="1"/>
                  </a:moveTo>
                  <a:lnTo>
                    <a:pt x="878" y="1678"/>
                  </a:lnTo>
                  <a:lnTo>
                    <a:pt x="1" y="3411"/>
                  </a:lnTo>
                  <a:cubicBezTo>
                    <a:pt x="64" y="3378"/>
                    <a:pt x="126" y="3342"/>
                    <a:pt x="188" y="3306"/>
                  </a:cubicBezTo>
                  <a:lnTo>
                    <a:pt x="1007" y="1688"/>
                  </a:lnTo>
                  <a:lnTo>
                    <a:pt x="489" y="141"/>
                  </a:lnTo>
                  <a:cubicBezTo>
                    <a:pt x="433" y="94"/>
                    <a:pt x="376" y="47"/>
                    <a:pt x="317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44"/>
            <p:cNvSpPr/>
            <p:nvPr/>
          </p:nvSpPr>
          <p:spPr>
            <a:xfrm>
              <a:off x="7559868" y="4794302"/>
              <a:ext cx="1078956" cy="452994"/>
            </a:xfrm>
            <a:custGeom>
              <a:rect b="b" l="l" r="r" t="t"/>
              <a:pathLst>
                <a:path extrusionOk="0" h="4949" w="11788">
                  <a:moveTo>
                    <a:pt x="5894" y="1"/>
                  </a:moveTo>
                  <a:cubicBezTo>
                    <a:pt x="2639" y="1"/>
                    <a:pt x="0" y="1108"/>
                    <a:pt x="0" y="2474"/>
                  </a:cubicBezTo>
                  <a:cubicBezTo>
                    <a:pt x="0" y="3841"/>
                    <a:pt x="2639" y="4948"/>
                    <a:pt x="5894" y="4948"/>
                  </a:cubicBezTo>
                  <a:cubicBezTo>
                    <a:pt x="9149" y="4948"/>
                    <a:pt x="11787" y="3841"/>
                    <a:pt x="11787" y="2474"/>
                  </a:cubicBezTo>
                  <a:cubicBezTo>
                    <a:pt x="11787" y="1108"/>
                    <a:pt x="9149" y="1"/>
                    <a:pt x="589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44"/>
            <p:cNvSpPr/>
            <p:nvPr/>
          </p:nvSpPr>
          <p:spPr>
            <a:xfrm>
              <a:off x="7714831" y="3299418"/>
              <a:ext cx="781666" cy="435603"/>
            </a:xfrm>
            <a:custGeom>
              <a:rect b="b" l="l" r="r" t="t"/>
              <a:pathLst>
                <a:path extrusionOk="0" h="4759" w="8540">
                  <a:moveTo>
                    <a:pt x="1653" y="1"/>
                  </a:moveTo>
                  <a:cubicBezTo>
                    <a:pt x="1652" y="580"/>
                    <a:pt x="1240" y="2422"/>
                    <a:pt x="1" y="3041"/>
                  </a:cubicBezTo>
                  <a:cubicBezTo>
                    <a:pt x="289" y="3924"/>
                    <a:pt x="2234" y="4759"/>
                    <a:pt x="4297" y="4759"/>
                  </a:cubicBezTo>
                  <a:cubicBezTo>
                    <a:pt x="5872" y="4759"/>
                    <a:pt x="7515" y="4272"/>
                    <a:pt x="8539" y="2947"/>
                  </a:cubicBezTo>
                  <a:cubicBezTo>
                    <a:pt x="7282" y="1446"/>
                    <a:pt x="7151" y="76"/>
                    <a:pt x="7151" y="76"/>
                  </a:cubicBezTo>
                  <a:lnTo>
                    <a:pt x="1653" y="1"/>
                  </a:ln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44"/>
            <p:cNvSpPr/>
            <p:nvPr/>
          </p:nvSpPr>
          <p:spPr>
            <a:xfrm>
              <a:off x="8195461" y="3647970"/>
              <a:ext cx="317335" cy="588188"/>
            </a:xfrm>
            <a:custGeom>
              <a:rect b="b" l="l" r="r" t="t"/>
              <a:pathLst>
                <a:path extrusionOk="0" h="6426" w="3467">
                  <a:moveTo>
                    <a:pt x="942" y="1"/>
                  </a:moveTo>
                  <a:cubicBezTo>
                    <a:pt x="923" y="1"/>
                    <a:pt x="905" y="2"/>
                    <a:pt x="886" y="4"/>
                  </a:cubicBezTo>
                  <a:cubicBezTo>
                    <a:pt x="0" y="117"/>
                    <a:pt x="1123" y="3001"/>
                    <a:pt x="1430" y="3988"/>
                  </a:cubicBezTo>
                  <a:cubicBezTo>
                    <a:pt x="1661" y="4815"/>
                    <a:pt x="1932" y="5717"/>
                    <a:pt x="2024" y="5928"/>
                  </a:cubicBezTo>
                  <a:cubicBezTo>
                    <a:pt x="2169" y="6265"/>
                    <a:pt x="2425" y="6425"/>
                    <a:pt x="2679" y="6425"/>
                  </a:cubicBezTo>
                  <a:cubicBezTo>
                    <a:pt x="3036" y="6425"/>
                    <a:pt x="3390" y="6109"/>
                    <a:pt x="3430" y="5527"/>
                  </a:cubicBezTo>
                  <a:cubicBezTo>
                    <a:pt x="3466" y="4994"/>
                    <a:pt x="3393" y="4174"/>
                    <a:pt x="3059" y="3112"/>
                  </a:cubicBezTo>
                  <a:cubicBezTo>
                    <a:pt x="2682" y="1917"/>
                    <a:pt x="2289" y="1160"/>
                    <a:pt x="1918" y="678"/>
                  </a:cubicBezTo>
                  <a:cubicBezTo>
                    <a:pt x="1585" y="243"/>
                    <a:pt x="1220" y="1"/>
                    <a:pt x="942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44"/>
            <p:cNvSpPr/>
            <p:nvPr/>
          </p:nvSpPr>
          <p:spPr>
            <a:xfrm>
              <a:off x="7708515" y="3647970"/>
              <a:ext cx="305893" cy="588188"/>
            </a:xfrm>
            <a:custGeom>
              <a:rect b="b" l="l" r="r" t="t"/>
              <a:pathLst>
                <a:path extrusionOk="0" h="6426" w="3342">
                  <a:moveTo>
                    <a:pt x="2394" y="0"/>
                  </a:moveTo>
                  <a:cubicBezTo>
                    <a:pt x="2115" y="0"/>
                    <a:pt x="1735" y="221"/>
                    <a:pt x="1404" y="654"/>
                  </a:cubicBezTo>
                  <a:cubicBezTo>
                    <a:pt x="1034" y="1136"/>
                    <a:pt x="625" y="1982"/>
                    <a:pt x="340" y="3058"/>
                  </a:cubicBezTo>
                  <a:cubicBezTo>
                    <a:pt x="55" y="4134"/>
                    <a:pt x="0" y="4994"/>
                    <a:pt x="37" y="5527"/>
                  </a:cubicBezTo>
                  <a:cubicBezTo>
                    <a:pt x="77" y="6109"/>
                    <a:pt x="431" y="6425"/>
                    <a:pt x="788" y="6425"/>
                  </a:cubicBezTo>
                  <a:cubicBezTo>
                    <a:pt x="1042" y="6425"/>
                    <a:pt x="1297" y="6265"/>
                    <a:pt x="1443" y="5928"/>
                  </a:cubicBezTo>
                  <a:cubicBezTo>
                    <a:pt x="1534" y="5717"/>
                    <a:pt x="1805" y="4815"/>
                    <a:pt x="2035" y="3988"/>
                  </a:cubicBezTo>
                  <a:cubicBezTo>
                    <a:pt x="2344" y="3001"/>
                    <a:pt x="3342" y="117"/>
                    <a:pt x="2455" y="4"/>
                  </a:cubicBezTo>
                  <a:cubicBezTo>
                    <a:pt x="2436" y="1"/>
                    <a:pt x="2415" y="0"/>
                    <a:pt x="2394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44"/>
            <p:cNvSpPr/>
            <p:nvPr/>
          </p:nvSpPr>
          <p:spPr>
            <a:xfrm>
              <a:off x="7933224" y="3596804"/>
              <a:ext cx="343421" cy="247138"/>
            </a:xfrm>
            <a:custGeom>
              <a:rect b="b" l="l" r="r" t="t"/>
              <a:pathLst>
                <a:path extrusionOk="0" h="2700" w="3752">
                  <a:moveTo>
                    <a:pt x="1885" y="1"/>
                  </a:moveTo>
                  <a:cubicBezTo>
                    <a:pt x="981" y="1"/>
                    <a:pt x="254" y="340"/>
                    <a:pt x="0" y="563"/>
                  </a:cubicBezTo>
                  <a:cubicBezTo>
                    <a:pt x="0" y="1380"/>
                    <a:pt x="737" y="2700"/>
                    <a:pt x="1885" y="2700"/>
                  </a:cubicBezTo>
                  <a:cubicBezTo>
                    <a:pt x="3034" y="2700"/>
                    <a:pt x="3751" y="1380"/>
                    <a:pt x="3751" y="563"/>
                  </a:cubicBezTo>
                  <a:cubicBezTo>
                    <a:pt x="3377" y="224"/>
                    <a:pt x="2790" y="1"/>
                    <a:pt x="1885" y="1"/>
                  </a:cubicBezTo>
                  <a:close/>
                </a:path>
              </a:pathLst>
            </a:custGeom>
            <a:solidFill>
              <a:srgbClr val="E7AD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44"/>
            <p:cNvSpPr/>
            <p:nvPr/>
          </p:nvSpPr>
          <p:spPr>
            <a:xfrm>
              <a:off x="7781008" y="4406306"/>
              <a:ext cx="622770" cy="388647"/>
            </a:xfrm>
            <a:custGeom>
              <a:rect b="b" l="l" r="r" t="t"/>
              <a:pathLst>
                <a:path extrusionOk="0" h="4246" w="6804">
                  <a:moveTo>
                    <a:pt x="1332" y="1"/>
                  </a:moveTo>
                  <a:cubicBezTo>
                    <a:pt x="891" y="450"/>
                    <a:pt x="457" y="1097"/>
                    <a:pt x="0" y="1712"/>
                  </a:cubicBezTo>
                  <a:cubicBezTo>
                    <a:pt x="1503" y="2090"/>
                    <a:pt x="2347" y="3847"/>
                    <a:pt x="2455" y="4246"/>
                  </a:cubicBezTo>
                  <a:cubicBezTo>
                    <a:pt x="3229" y="4243"/>
                    <a:pt x="3768" y="4241"/>
                    <a:pt x="4541" y="4238"/>
                  </a:cubicBezTo>
                  <a:cubicBezTo>
                    <a:pt x="4754" y="3516"/>
                    <a:pt x="5655" y="1987"/>
                    <a:pt x="6803" y="1425"/>
                  </a:cubicBezTo>
                  <a:cubicBezTo>
                    <a:pt x="6389" y="839"/>
                    <a:pt x="6164" y="553"/>
                    <a:pt x="5740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44"/>
            <p:cNvSpPr/>
            <p:nvPr/>
          </p:nvSpPr>
          <p:spPr>
            <a:xfrm>
              <a:off x="7657624" y="4685660"/>
              <a:ext cx="178484" cy="245307"/>
            </a:xfrm>
            <a:custGeom>
              <a:rect b="b" l="l" r="r" t="t"/>
              <a:pathLst>
                <a:path extrusionOk="0" h="2680" w="1950">
                  <a:moveTo>
                    <a:pt x="1058" y="0"/>
                  </a:moveTo>
                  <a:cubicBezTo>
                    <a:pt x="687" y="594"/>
                    <a:pt x="1" y="1986"/>
                    <a:pt x="705" y="2450"/>
                  </a:cubicBezTo>
                  <a:cubicBezTo>
                    <a:pt x="958" y="2616"/>
                    <a:pt x="1212" y="2680"/>
                    <a:pt x="1411" y="2680"/>
                  </a:cubicBezTo>
                  <a:cubicBezTo>
                    <a:pt x="1769" y="2680"/>
                    <a:pt x="1949" y="2473"/>
                    <a:pt x="1615" y="2283"/>
                  </a:cubicBezTo>
                  <a:cubicBezTo>
                    <a:pt x="1856" y="1504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44"/>
            <p:cNvSpPr/>
            <p:nvPr/>
          </p:nvSpPr>
          <p:spPr>
            <a:xfrm>
              <a:off x="7723068" y="4510469"/>
              <a:ext cx="431747" cy="685212"/>
            </a:xfrm>
            <a:custGeom>
              <a:rect b="b" l="l" r="r" t="t"/>
              <a:pathLst>
                <a:path extrusionOk="0" h="7486" w="4717">
                  <a:moveTo>
                    <a:pt x="1592" y="0"/>
                  </a:moveTo>
                  <a:cubicBezTo>
                    <a:pt x="1183" y="0"/>
                    <a:pt x="826" y="178"/>
                    <a:pt x="616" y="557"/>
                  </a:cubicBezTo>
                  <a:cubicBezTo>
                    <a:pt x="1" y="1664"/>
                    <a:pt x="350" y="3588"/>
                    <a:pt x="1183" y="5373"/>
                  </a:cubicBezTo>
                  <a:cubicBezTo>
                    <a:pt x="1842" y="6785"/>
                    <a:pt x="2386" y="7486"/>
                    <a:pt x="3157" y="7486"/>
                  </a:cubicBezTo>
                  <a:cubicBezTo>
                    <a:pt x="3292" y="7486"/>
                    <a:pt x="3435" y="7464"/>
                    <a:pt x="3586" y="7421"/>
                  </a:cubicBezTo>
                  <a:cubicBezTo>
                    <a:pt x="4717" y="7098"/>
                    <a:pt x="4372" y="4453"/>
                    <a:pt x="4077" y="2667"/>
                  </a:cubicBezTo>
                  <a:cubicBezTo>
                    <a:pt x="3800" y="986"/>
                    <a:pt x="2554" y="0"/>
                    <a:pt x="1592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44"/>
            <p:cNvSpPr/>
            <p:nvPr/>
          </p:nvSpPr>
          <p:spPr>
            <a:xfrm>
              <a:off x="7938990" y="4527585"/>
              <a:ext cx="215828" cy="668096"/>
            </a:xfrm>
            <a:custGeom>
              <a:rect b="b" l="l" r="r" t="t"/>
              <a:pathLst>
                <a:path extrusionOk="0" h="7299" w="2358">
                  <a:moveTo>
                    <a:pt x="0" y="0"/>
                  </a:moveTo>
                  <a:lnTo>
                    <a:pt x="0" y="0"/>
                  </a:lnTo>
                  <a:cubicBezTo>
                    <a:pt x="801" y="1382"/>
                    <a:pt x="2118" y="6357"/>
                    <a:pt x="631" y="7287"/>
                  </a:cubicBezTo>
                  <a:cubicBezTo>
                    <a:pt x="687" y="7294"/>
                    <a:pt x="743" y="7298"/>
                    <a:pt x="801" y="7298"/>
                  </a:cubicBezTo>
                  <a:cubicBezTo>
                    <a:pt x="935" y="7298"/>
                    <a:pt x="1077" y="7277"/>
                    <a:pt x="1227" y="7234"/>
                  </a:cubicBezTo>
                  <a:cubicBezTo>
                    <a:pt x="2358" y="6911"/>
                    <a:pt x="2013" y="4266"/>
                    <a:pt x="1718" y="2480"/>
                  </a:cubicBezTo>
                  <a:cubicBezTo>
                    <a:pt x="1511" y="1225"/>
                    <a:pt x="765" y="359"/>
                    <a:pt x="0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44"/>
            <p:cNvSpPr/>
            <p:nvPr/>
          </p:nvSpPr>
          <p:spPr>
            <a:xfrm>
              <a:off x="7829794" y="3609893"/>
              <a:ext cx="548448" cy="845028"/>
            </a:xfrm>
            <a:custGeom>
              <a:rect b="b" l="l" r="r" t="t"/>
              <a:pathLst>
                <a:path extrusionOk="0" h="9232" w="5992">
                  <a:moveTo>
                    <a:pt x="1990" y="1"/>
                  </a:moveTo>
                  <a:cubicBezTo>
                    <a:pt x="1557" y="79"/>
                    <a:pt x="1250" y="287"/>
                    <a:pt x="1115" y="413"/>
                  </a:cubicBezTo>
                  <a:cubicBezTo>
                    <a:pt x="697" y="1922"/>
                    <a:pt x="215" y="2454"/>
                    <a:pt x="103" y="3307"/>
                  </a:cubicBezTo>
                  <a:cubicBezTo>
                    <a:pt x="1" y="4077"/>
                    <a:pt x="512" y="4862"/>
                    <a:pt x="512" y="4862"/>
                  </a:cubicBezTo>
                  <a:cubicBezTo>
                    <a:pt x="512" y="4862"/>
                    <a:pt x="732" y="7624"/>
                    <a:pt x="799" y="8702"/>
                  </a:cubicBezTo>
                  <a:cubicBezTo>
                    <a:pt x="1370" y="9037"/>
                    <a:pt x="1830" y="9232"/>
                    <a:pt x="2973" y="9232"/>
                  </a:cubicBezTo>
                  <a:cubicBezTo>
                    <a:pt x="4116" y="9232"/>
                    <a:pt x="4729" y="9023"/>
                    <a:pt x="5207" y="8702"/>
                  </a:cubicBezTo>
                  <a:cubicBezTo>
                    <a:pt x="5273" y="7624"/>
                    <a:pt x="5480" y="4862"/>
                    <a:pt x="5480" y="4862"/>
                  </a:cubicBezTo>
                  <a:cubicBezTo>
                    <a:pt x="5480" y="4862"/>
                    <a:pt x="5992" y="4077"/>
                    <a:pt x="5890" y="3307"/>
                  </a:cubicBezTo>
                  <a:cubicBezTo>
                    <a:pt x="5777" y="2454"/>
                    <a:pt x="5320" y="2009"/>
                    <a:pt x="4879" y="413"/>
                  </a:cubicBezTo>
                  <a:cubicBezTo>
                    <a:pt x="4835" y="258"/>
                    <a:pt x="4501" y="64"/>
                    <a:pt x="4284" y="60"/>
                  </a:cubicBezTo>
                  <a:cubicBezTo>
                    <a:pt x="4212" y="1346"/>
                    <a:pt x="3603" y="1745"/>
                    <a:pt x="2996" y="1746"/>
                  </a:cubicBezTo>
                  <a:cubicBezTo>
                    <a:pt x="2518" y="1745"/>
                    <a:pt x="1864" y="1228"/>
                    <a:pt x="1990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44"/>
            <p:cNvSpPr/>
            <p:nvPr/>
          </p:nvSpPr>
          <p:spPr>
            <a:xfrm>
              <a:off x="7971301" y="3609893"/>
              <a:ext cx="283468" cy="194781"/>
            </a:xfrm>
            <a:custGeom>
              <a:rect b="b" l="l" r="r" t="t"/>
              <a:pathLst>
                <a:path extrusionOk="0" h="2128" w="3097">
                  <a:moveTo>
                    <a:pt x="444" y="1"/>
                  </a:moveTo>
                  <a:lnTo>
                    <a:pt x="444" y="1"/>
                  </a:lnTo>
                  <a:cubicBezTo>
                    <a:pt x="350" y="18"/>
                    <a:pt x="263" y="42"/>
                    <a:pt x="182" y="69"/>
                  </a:cubicBezTo>
                  <a:cubicBezTo>
                    <a:pt x="0" y="981"/>
                    <a:pt x="309" y="2128"/>
                    <a:pt x="1452" y="2128"/>
                  </a:cubicBezTo>
                  <a:cubicBezTo>
                    <a:pt x="1537" y="2128"/>
                    <a:pt x="1626" y="2122"/>
                    <a:pt x="1720" y="2109"/>
                  </a:cubicBezTo>
                  <a:cubicBezTo>
                    <a:pt x="2985" y="1932"/>
                    <a:pt x="3091" y="554"/>
                    <a:pt x="3096" y="177"/>
                  </a:cubicBezTo>
                  <a:cubicBezTo>
                    <a:pt x="2981" y="111"/>
                    <a:pt x="2845" y="62"/>
                    <a:pt x="2738" y="60"/>
                  </a:cubicBezTo>
                  <a:cubicBezTo>
                    <a:pt x="2666" y="1346"/>
                    <a:pt x="2057" y="1745"/>
                    <a:pt x="1450" y="1746"/>
                  </a:cubicBezTo>
                  <a:cubicBezTo>
                    <a:pt x="972" y="1745"/>
                    <a:pt x="318" y="1228"/>
                    <a:pt x="444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44"/>
            <p:cNvSpPr/>
            <p:nvPr/>
          </p:nvSpPr>
          <p:spPr>
            <a:xfrm>
              <a:off x="7893774" y="4059586"/>
              <a:ext cx="424791" cy="63432"/>
            </a:xfrm>
            <a:custGeom>
              <a:rect b="b" l="l" r="r" t="t"/>
              <a:pathLst>
                <a:path extrusionOk="0" h="693" w="4641">
                  <a:moveTo>
                    <a:pt x="4641" y="1"/>
                  </a:moveTo>
                  <a:cubicBezTo>
                    <a:pt x="4425" y="142"/>
                    <a:pt x="3952" y="249"/>
                    <a:pt x="3481" y="249"/>
                  </a:cubicBezTo>
                  <a:cubicBezTo>
                    <a:pt x="3200" y="249"/>
                    <a:pt x="2921" y="211"/>
                    <a:pt x="2696" y="121"/>
                  </a:cubicBezTo>
                  <a:cubicBezTo>
                    <a:pt x="2552" y="63"/>
                    <a:pt x="2441" y="34"/>
                    <a:pt x="2333" y="34"/>
                  </a:cubicBezTo>
                  <a:cubicBezTo>
                    <a:pt x="2213" y="34"/>
                    <a:pt x="2095" y="70"/>
                    <a:pt x="1939" y="139"/>
                  </a:cubicBezTo>
                  <a:cubicBezTo>
                    <a:pt x="1680" y="270"/>
                    <a:pt x="1375" y="330"/>
                    <a:pt x="1075" y="330"/>
                  </a:cubicBezTo>
                  <a:cubicBezTo>
                    <a:pt x="657" y="330"/>
                    <a:pt x="251" y="214"/>
                    <a:pt x="1" y="18"/>
                  </a:cubicBezTo>
                  <a:lnTo>
                    <a:pt x="1" y="18"/>
                  </a:lnTo>
                  <a:cubicBezTo>
                    <a:pt x="173" y="535"/>
                    <a:pt x="522" y="692"/>
                    <a:pt x="880" y="692"/>
                  </a:cubicBezTo>
                  <a:cubicBezTo>
                    <a:pt x="1379" y="692"/>
                    <a:pt x="1897" y="388"/>
                    <a:pt x="1988" y="325"/>
                  </a:cubicBezTo>
                  <a:cubicBezTo>
                    <a:pt x="2117" y="235"/>
                    <a:pt x="2211" y="191"/>
                    <a:pt x="2325" y="191"/>
                  </a:cubicBezTo>
                  <a:cubicBezTo>
                    <a:pt x="2426" y="191"/>
                    <a:pt x="2542" y="225"/>
                    <a:pt x="2710" y="293"/>
                  </a:cubicBezTo>
                  <a:cubicBezTo>
                    <a:pt x="2917" y="376"/>
                    <a:pt x="3401" y="647"/>
                    <a:pt x="3846" y="647"/>
                  </a:cubicBezTo>
                  <a:cubicBezTo>
                    <a:pt x="4177" y="647"/>
                    <a:pt x="4486" y="496"/>
                    <a:pt x="4641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44"/>
            <p:cNvSpPr/>
            <p:nvPr/>
          </p:nvSpPr>
          <p:spPr>
            <a:xfrm>
              <a:off x="7820915" y="3369074"/>
              <a:ext cx="146814" cy="142791"/>
            </a:xfrm>
            <a:custGeom>
              <a:rect b="b" l="l" r="r" t="t"/>
              <a:pathLst>
                <a:path extrusionOk="0" h="1560" w="1604">
                  <a:moveTo>
                    <a:pt x="535" y="1"/>
                  </a:moveTo>
                  <a:cubicBezTo>
                    <a:pt x="464" y="1"/>
                    <a:pt x="398" y="15"/>
                    <a:pt x="343" y="44"/>
                  </a:cubicBezTo>
                  <a:cubicBezTo>
                    <a:pt x="63" y="193"/>
                    <a:pt x="1" y="663"/>
                    <a:pt x="204" y="1093"/>
                  </a:cubicBezTo>
                  <a:cubicBezTo>
                    <a:pt x="352" y="1409"/>
                    <a:pt x="733" y="1560"/>
                    <a:pt x="1036" y="1560"/>
                  </a:cubicBezTo>
                  <a:cubicBezTo>
                    <a:pt x="1148" y="1560"/>
                    <a:pt x="1248" y="1539"/>
                    <a:pt x="1323" y="1499"/>
                  </a:cubicBezTo>
                  <a:cubicBezTo>
                    <a:pt x="1604" y="1350"/>
                    <a:pt x="1583" y="1009"/>
                    <a:pt x="1379" y="578"/>
                  </a:cubicBezTo>
                  <a:cubicBezTo>
                    <a:pt x="1217" y="232"/>
                    <a:pt x="827" y="1"/>
                    <a:pt x="535" y="1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44"/>
            <p:cNvSpPr/>
            <p:nvPr/>
          </p:nvSpPr>
          <p:spPr>
            <a:xfrm>
              <a:off x="7872539" y="3058508"/>
              <a:ext cx="489869" cy="620865"/>
            </a:xfrm>
            <a:custGeom>
              <a:rect b="b" l="l" r="r" t="t"/>
              <a:pathLst>
                <a:path extrusionOk="0" h="6783" w="5352">
                  <a:moveTo>
                    <a:pt x="2892" y="0"/>
                  </a:moveTo>
                  <a:cubicBezTo>
                    <a:pt x="2832" y="0"/>
                    <a:pt x="2772" y="2"/>
                    <a:pt x="2711" y="5"/>
                  </a:cubicBezTo>
                  <a:cubicBezTo>
                    <a:pt x="518" y="130"/>
                    <a:pt x="71" y="1310"/>
                    <a:pt x="12" y="3297"/>
                  </a:cubicBezTo>
                  <a:cubicBezTo>
                    <a:pt x="1" y="3690"/>
                    <a:pt x="34" y="4084"/>
                    <a:pt x="139" y="4548"/>
                  </a:cubicBezTo>
                  <a:cubicBezTo>
                    <a:pt x="445" y="5889"/>
                    <a:pt x="1399" y="6782"/>
                    <a:pt x="2681" y="6782"/>
                  </a:cubicBezTo>
                  <a:cubicBezTo>
                    <a:pt x="2833" y="6782"/>
                    <a:pt x="2990" y="6770"/>
                    <a:pt x="3152" y="6743"/>
                  </a:cubicBezTo>
                  <a:cubicBezTo>
                    <a:pt x="4531" y="6521"/>
                    <a:pt x="5351" y="4512"/>
                    <a:pt x="5262" y="2739"/>
                  </a:cubicBezTo>
                  <a:cubicBezTo>
                    <a:pt x="5177" y="1036"/>
                    <a:pt x="4338" y="0"/>
                    <a:pt x="2892" y="0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44"/>
            <p:cNvSpPr/>
            <p:nvPr/>
          </p:nvSpPr>
          <p:spPr>
            <a:xfrm>
              <a:off x="7771946" y="2994619"/>
              <a:ext cx="635310" cy="510385"/>
            </a:xfrm>
            <a:custGeom>
              <a:rect b="b" l="l" r="r" t="t"/>
              <a:pathLst>
                <a:path extrusionOk="0" h="5576" w="6941">
                  <a:moveTo>
                    <a:pt x="1746" y="4203"/>
                  </a:moveTo>
                  <a:cubicBezTo>
                    <a:pt x="1772" y="4274"/>
                    <a:pt x="1795" y="4311"/>
                    <a:pt x="1795" y="4311"/>
                  </a:cubicBezTo>
                  <a:cubicBezTo>
                    <a:pt x="1795" y="4311"/>
                    <a:pt x="1775" y="4271"/>
                    <a:pt x="1746" y="4203"/>
                  </a:cubicBezTo>
                  <a:close/>
                  <a:moveTo>
                    <a:pt x="3937" y="1"/>
                  </a:moveTo>
                  <a:cubicBezTo>
                    <a:pt x="2856" y="1"/>
                    <a:pt x="2273" y="585"/>
                    <a:pt x="2273" y="585"/>
                  </a:cubicBezTo>
                  <a:cubicBezTo>
                    <a:pt x="2273" y="585"/>
                    <a:pt x="2226" y="576"/>
                    <a:pt x="2147" y="576"/>
                  </a:cubicBezTo>
                  <a:cubicBezTo>
                    <a:pt x="1902" y="576"/>
                    <a:pt x="1352" y="658"/>
                    <a:pt x="967" y="1329"/>
                  </a:cubicBezTo>
                  <a:cubicBezTo>
                    <a:pt x="0" y="3009"/>
                    <a:pt x="1424" y="5561"/>
                    <a:pt x="1641" y="5576"/>
                  </a:cubicBezTo>
                  <a:cubicBezTo>
                    <a:pt x="1440" y="5049"/>
                    <a:pt x="1440" y="3726"/>
                    <a:pt x="1535" y="3334"/>
                  </a:cubicBezTo>
                  <a:lnTo>
                    <a:pt x="1535" y="3334"/>
                  </a:lnTo>
                  <a:cubicBezTo>
                    <a:pt x="1542" y="3677"/>
                    <a:pt x="1673" y="4031"/>
                    <a:pt x="1746" y="4203"/>
                  </a:cubicBezTo>
                  <a:lnTo>
                    <a:pt x="1746" y="4203"/>
                  </a:lnTo>
                  <a:cubicBezTo>
                    <a:pt x="1670" y="4001"/>
                    <a:pt x="1563" y="3527"/>
                    <a:pt x="1861" y="2874"/>
                  </a:cubicBezTo>
                  <a:cubicBezTo>
                    <a:pt x="2092" y="3726"/>
                    <a:pt x="3835" y="3870"/>
                    <a:pt x="3835" y="3870"/>
                  </a:cubicBezTo>
                  <a:cubicBezTo>
                    <a:pt x="3835" y="3870"/>
                    <a:pt x="2752" y="3641"/>
                    <a:pt x="2666" y="3075"/>
                  </a:cubicBezTo>
                  <a:lnTo>
                    <a:pt x="2666" y="3075"/>
                  </a:lnTo>
                  <a:cubicBezTo>
                    <a:pt x="3200" y="3479"/>
                    <a:pt x="4095" y="3661"/>
                    <a:pt x="4757" y="3661"/>
                  </a:cubicBezTo>
                  <a:cubicBezTo>
                    <a:pt x="5059" y="3661"/>
                    <a:pt x="5314" y="3624"/>
                    <a:pt x="5464" y="3552"/>
                  </a:cubicBezTo>
                  <a:cubicBezTo>
                    <a:pt x="4882" y="3378"/>
                    <a:pt x="4464" y="3011"/>
                    <a:pt x="4464" y="3011"/>
                  </a:cubicBezTo>
                  <a:lnTo>
                    <a:pt x="4464" y="3011"/>
                  </a:lnTo>
                  <a:cubicBezTo>
                    <a:pt x="4464" y="3011"/>
                    <a:pt x="5583" y="3432"/>
                    <a:pt x="6035" y="3582"/>
                  </a:cubicBezTo>
                  <a:cubicBezTo>
                    <a:pt x="6493" y="3735"/>
                    <a:pt x="6648" y="3920"/>
                    <a:pt x="6648" y="3920"/>
                  </a:cubicBezTo>
                  <a:cubicBezTo>
                    <a:pt x="6648" y="3920"/>
                    <a:pt x="6941" y="627"/>
                    <a:pt x="4709" y="95"/>
                  </a:cubicBezTo>
                  <a:cubicBezTo>
                    <a:pt x="4429" y="28"/>
                    <a:pt x="4172" y="1"/>
                    <a:pt x="3937" y="1"/>
                  </a:cubicBez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44"/>
            <p:cNvSpPr/>
            <p:nvPr/>
          </p:nvSpPr>
          <p:spPr>
            <a:xfrm>
              <a:off x="8271066" y="3321660"/>
              <a:ext cx="139400" cy="148649"/>
            </a:xfrm>
            <a:custGeom>
              <a:rect b="b" l="l" r="r" t="t"/>
              <a:pathLst>
                <a:path extrusionOk="0" h="1624" w="1523">
                  <a:moveTo>
                    <a:pt x="972" y="0"/>
                  </a:moveTo>
                  <a:cubicBezTo>
                    <a:pt x="673" y="0"/>
                    <a:pt x="270" y="295"/>
                    <a:pt x="145" y="688"/>
                  </a:cubicBezTo>
                  <a:cubicBezTo>
                    <a:pt x="0" y="1142"/>
                    <a:pt x="25" y="1482"/>
                    <a:pt x="321" y="1594"/>
                  </a:cubicBezTo>
                  <a:cubicBezTo>
                    <a:pt x="374" y="1614"/>
                    <a:pt x="437" y="1623"/>
                    <a:pt x="506" y="1623"/>
                  </a:cubicBezTo>
                  <a:cubicBezTo>
                    <a:pt x="823" y="1623"/>
                    <a:pt x="1259" y="1418"/>
                    <a:pt x="1378" y="1045"/>
                  </a:cubicBezTo>
                  <a:cubicBezTo>
                    <a:pt x="1523" y="591"/>
                    <a:pt x="1399" y="133"/>
                    <a:pt x="1102" y="22"/>
                  </a:cubicBezTo>
                  <a:cubicBezTo>
                    <a:pt x="1062" y="7"/>
                    <a:pt x="1018" y="0"/>
                    <a:pt x="972" y="0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44"/>
            <p:cNvSpPr/>
            <p:nvPr/>
          </p:nvSpPr>
          <p:spPr>
            <a:xfrm>
              <a:off x="8096241" y="3486508"/>
              <a:ext cx="52630" cy="38261"/>
            </a:xfrm>
            <a:custGeom>
              <a:rect b="b" l="l" r="r" t="t"/>
              <a:pathLst>
                <a:path extrusionOk="0" h="418" w="575">
                  <a:moveTo>
                    <a:pt x="150" y="16"/>
                  </a:moveTo>
                  <a:cubicBezTo>
                    <a:pt x="1" y="46"/>
                    <a:pt x="63" y="417"/>
                    <a:pt x="221" y="398"/>
                  </a:cubicBezTo>
                  <a:lnTo>
                    <a:pt x="221" y="398"/>
                  </a:lnTo>
                  <a:cubicBezTo>
                    <a:pt x="380" y="380"/>
                    <a:pt x="574" y="293"/>
                    <a:pt x="538" y="151"/>
                  </a:cubicBezTo>
                  <a:lnTo>
                    <a:pt x="538" y="151"/>
                  </a:lnTo>
                  <a:cubicBezTo>
                    <a:pt x="511" y="45"/>
                    <a:pt x="415" y="1"/>
                    <a:pt x="289" y="1"/>
                  </a:cubicBezTo>
                  <a:lnTo>
                    <a:pt x="289" y="1"/>
                  </a:lnTo>
                  <a:cubicBezTo>
                    <a:pt x="246" y="1"/>
                    <a:pt x="199" y="6"/>
                    <a:pt x="150" y="16"/>
                  </a:cubicBezTo>
                  <a:close/>
                </a:path>
              </a:pathLst>
            </a:custGeom>
            <a:solidFill>
              <a:srgbClr val="E49D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44"/>
            <p:cNvSpPr/>
            <p:nvPr/>
          </p:nvSpPr>
          <p:spPr>
            <a:xfrm>
              <a:off x="8102282" y="3486051"/>
              <a:ext cx="45399" cy="38444"/>
            </a:xfrm>
            <a:custGeom>
              <a:rect b="b" l="l" r="r" t="t"/>
              <a:pathLst>
                <a:path extrusionOk="0" h="420" w="496">
                  <a:moveTo>
                    <a:pt x="232" y="0"/>
                  </a:moveTo>
                  <a:cubicBezTo>
                    <a:pt x="191" y="0"/>
                    <a:pt x="152" y="5"/>
                    <a:pt x="113" y="13"/>
                  </a:cubicBezTo>
                  <a:cubicBezTo>
                    <a:pt x="73" y="21"/>
                    <a:pt x="36" y="33"/>
                    <a:pt x="0" y="48"/>
                  </a:cubicBezTo>
                  <a:cubicBezTo>
                    <a:pt x="38" y="42"/>
                    <a:pt x="77" y="35"/>
                    <a:pt x="115" y="34"/>
                  </a:cubicBezTo>
                  <a:cubicBezTo>
                    <a:pt x="133" y="32"/>
                    <a:pt x="151" y="32"/>
                    <a:pt x="169" y="32"/>
                  </a:cubicBezTo>
                  <a:cubicBezTo>
                    <a:pt x="189" y="32"/>
                    <a:pt x="210" y="33"/>
                    <a:pt x="230" y="35"/>
                  </a:cubicBezTo>
                  <a:cubicBezTo>
                    <a:pt x="268" y="38"/>
                    <a:pt x="305" y="45"/>
                    <a:pt x="339" y="58"/>
                  </a:cubicBezTo>
                  <a:cubicBezTo>
                    <a:pt x="373" y="71"/>
                    <a:pt x="406" y="90"/>
                    <a:pt x="427" y="115"/>
                  </a:cubicBezTo>
                  <a:cubicBezTo>
                    <a:pt x="449" y="140"/>
                    <a:pt x="458" y="173"/>
                    <a:pt x="448" y="205"/>
                  </a:cubicBezTo>
                  <a:cubicBezTo>
                    <a:pt x="445" y="221"/>
                    <a:pt x="436" y="237"/>
                    <a:pt x="427" y="252"/>
                  </a:cubicBezTo>
                  <a:cubicBezTo>
                    <a:pt x="421" y="259"/>
                    <a:pt x="416" y="266"/>
                    <a:pt x="410" y="273"/>
                  </a:cubicBezTo>
                  <a:cubicBezTo>
                    <a:pt x="403" y="280"/>
                    <a:pt x="397" y="287"/>
                    <a:pt x="391" y="293"/>
                  </a:cubicBezTo>
                  <a:cubicBezTo>
                    <a:pt x="364" y="319"/>
                    <a:pt x="333" y="342"/>
                    <a:pt x="300" y="362"/>
                  </a:cubicBezTo>
                  <a:cubicBezTo>
                    <a:pt x="268" y="383"/>
                    <a:pt x="233" y="400"/>
                    <a:pt x="198" y="420"/>
                  </a:cubicBezTo>
                  <a:cubicBezTo>
                    <a:pt x="237" y="409"/>
                    <a:pt x="274" y="397"/>
                    <a:pt x="310" y="380"/>
                  </a:cubicBezTo>
                  <a:cubicBezTo>
                    <a:pt x="347" y="364"/>
                    <a:pt x="382" y="345"/>
                    <a:pt x="413" y="318"/>
                  </a:cubicBezTo>
                  <a:cubicBezTo>
                    <a:pt x="445" y="293"/>
                    <a:pt x="474" y="260"/>
                    <a:pt x="488" y="216"/>
                  </a:cubicBezTo>
                  <a:cubicBezTo>
                    <a:pt x="494" y="195"/>
                    <a:pt x="496" y="171"/>
                    <a:pt x="491" y="148"/>
                  </a:cubicBezTo>
                  <a:cubicBezTo>
                    <a:pt x="485" y="125"/>
                    <a:pt x="475" y="104"/>
                    <a:pt x="460" y="88"/>
                  </a:cubicBezTo>
                  <a:cubicBezTo>
                    <a:pt x="445" y="70"/>
                    <a:pt x="429" y="56"/>
                    <a:pt x="410" y="46"/>
                  </a:cubicBezTo>
                  <a:cubicBezTo>
                    <a:pt x="392" y="35"/>
                    <a:pt x="372" y="27"/>
                    <a:pt x="353" y="20"/>
                  </a:cubicBezTo>
                  <a:cubicBezTo>
                    <a:pt x="313" y="7"/>
                    <a:pt x="272" y="1"/>
                    <a:pt x="232" y="0"/>
                  </a:cubicBezTo>
                  <a:close/>
                </a:path>
              </a:pathLst>
            </a:custGeom>
            <a:solidFill>
              <a:srgbClr val="A56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44"/>
            <p:cNvSpPr/>
            <p:nvPr/>
          </p:nvSpPr>
          <p:spPr>
            <a:xfrm>
              <a:off x="8054960" y="3581518"/>
              <a:ext cx="103703" cy="31579"/>
            </a:xfrm>
            <a:custGeom>
              <a:rect b="b" l="l" r="r" t="t"/>
              <a:pathLst>
                <a:path extrusionOk="0" h="345" w="1133">
                  <a:moveTo>
                    <a:pt x="660" y="0"/>
                  </a:moveTo>
                  <a:cubicBezTo>
                    <a:pt x="616" y="0"/>
                    <a:pt x="571" y="4"/>
                    <a:pt x="528" y="12"/>
                  </a:cubicBezTo>
                  <a:cubicBezTo>
                    <a:pt x="422" y="32"/>
                    <a:pt x="321" y="75"/>
                    <a:pt x="232" y="134"/>
                  </a:cubicBezTo>
                  <a:cubicBezTo>
                    <a:pt x="143" y="191"/>
                    <a:pt x="65" y="263"/>
                    <a:pt x="0" y="345"/>
                  </a:cubicBezTo>
                  <a:cubicBezTo>
                    <a:pt x="87" y="286"/>
                    <a:pt x="171" y="230"/>
                    <a:pt x="261" y="184"/>
                  </a:cubicBezTo>
                  <a:cubicBezTo>
                    <a:pt x="351" y="139"/>
                    <a:pt x="445" y="105"/>
                    <a:pt x="541" y="86"/>
                  </a:cubicBezTo>
                  <a:cubicBezTo>
                    <a:pt x="594" y="77"/>
                    <a:pt x="647" y="72"/>
                    <a:pt x="700" y="72"/>
                  </a:cubicBezTo>
                  <a:cubicBezTo>
                    <a:pt x="746" y="72"/>
                    <a:pt x="791" y="75"/>
                    <a:pt x="837" y="82"/>
                  </a:cubicBezTo>
                  <a:cubicBezTo>
                    <a:pt x="936" y="96"/>
                    <a:pt x="1033" y="126"/>
                    <a:pt x="1133" y="158"/>
                  </a:cubicBezTo>
                  <a:cubicBezTo>
                    <a:pt x="1048" y="98"/>
                    <a:pt x="952" y="51"/>
                    <a:pt x="848" y="24"/>
                  </a:cubicBezTo>
                  <a:cubicBezTo>
                    <a:pt x="787" y="8"/>
                    <a:pt x="724" y="0"/>
                    <a:pt x="660" y="0"/>
                  </a:cubicBezTo>
                  <a:close/>
                </a:path>
              </a:pathLst>
            </a:custGeom>
            <a:solidFill>
              <a:srgbClr val="A56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44"/>
            <p:cNvSpPr/>
            <p:nvPr/>
          </p:nvSpPr>
          <p:spPr>
            <a:xfrm>
              <a:off x="8139444" y="3371453"/>
              <a:ext cx="118165" cy="92539"/>
            </a:xfrm>
            <a:custGeom>
              <a:rect b="b" l="l" r="r" t="t"/>
              <a:pathLst>
                <a:path extrusionOk="0" h="1011" w="1291">
                  <a:moveTo>
                    <a:pt x="645" y="956"/>
                  </a:moveTo>
                  <a:cubicBezTo>
                    <a:pt x="1291" y="1011"/>
                    <a:pt x="1137" y="231"/>
                    <a:pt x="1137" y="231"/>
                  </a:cubicBezTo>
                  <a:lnTo>
                    <a:pt x="1137" y="231"/>
                  </a:lnTo>
                  <a:cubicBezTo>
                    <a:pt x="1137" y="231"/>
                    <a:pt x="454" y="31"/>
                    <a:pt x="159" y="0"/>
                  </a:cubicBezTo>
                  <a:lnTo>
                    <a:pt x="159" y="0"/>
                  </a:lnTo>
                  <a:cubicBezTo>
                    <a:pt x="128" y="230"/>
                    <a:pt x="0" y="903"/>
                    <a:pt x="645" y="956"/>
                  </a:cubicBezTo>
                  <a:close/>
                </a:path>
              </a:pathLst>
            </a:custGeom>
            <a:solidFill>
              <a:srgbClr val="DA9C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44"/>
            <p:cNvSpPr/>
            <p:nvPr/>
          </p:nvSpPr>
          <p:spPr>
            <a:xfrm>
              <a:off x="8169557" y="3444953"/>
              <a:ext cx="27276" cy="11350"/>
            </a:xfrm>
            <a:custGeom>
              <a:rect b="b" l="l" r="r" t="t"/>
              <a:pathLst>
                <a:path extrusionOk="0" fill="none" h="124" w="298">
                  <a:moveTo>
                    <a:pt x="294" y="1"/>
                  </a:moveTo>
                  <a:cubicBezTo>
                    <a:pt x="297" y="63"/>
                    <a:pt x="234" y="116"/>
                    <a:pt x="153" y="120"/>
                  </a:cubicBezTo>
                  <a:cubicBezTo>
                    <a:pt x="72" y="124"/>
                    <a:pt x="3" y="77"/>
                    <a:pt x="0" y="15"/>
                  </a:cubicBezTo>
                </a:path>
              </a:pathLst>
            </a:custGeom>
            <a:noFill/>
            <a:ln cap="rnd" cmpd="sng" w="9525">
              <a:solidFill>
                <a:srgbClr val="643619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44"/>
            <p:cNvSpPr/>
            <p:nvPr/>
          </p:nvSpPr>
          <p:spPr>
            <a:xfrm>
              <a:off x="8141640" y="3370721"/>
              <a:ext cx="118440" cy="21052"/>
            </a:xfrm>
            <a:custGeom>
              <a:rect b="b" l="l" r="r" t="t"/>
              <a:pathLst>
                <a:path extrusionOk="0" h="230" w="1294">
                  <a:moveTo>
                    <a:pt x="138" y="0"/>
                  </a:moveTo>
                  <a:cubicBezTo>
                    <a:pt x="0" y="0"/>
                    <a:pt x="660" y="197"/>
                    <a:pt x="1006" y="226"/>
                  </a:cubicBezTo>
                  <a:cubicBezTo>
                    <a:pt x="1042" y="229"/>
                    <a:pt x="1069" y="230"/>
                    <a:pt x="1090" y="230"/>
                  </a:cubicBezTo>
                  <a:cubicBezTo>
                    <a:pt x="1293" y="230"/>
                    <a:pt x="779" y="96"/>
                    <a:pt x="229" y="10"/>
                  </a:cubicBezTo>
                  <a:cubicBezTo>
                    <a:pt x="185" y="3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994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44"/>
            <p:cNvSpPr/>
            <p:nvPr/>
          </p:nvSpPr>
          <p:spPr>
            <a:xfrm>
              <a:off x="7959860" y="3371453"/>
              <a:ext cx="118165" cy="92539"/>
            </a:xfrm>
            <a:custGeom>
              <a:rect b="b" l="l" r="r" t="t"/>
              <a:pathLst>
                <a:path extrusionOk="0" h="1011" w="1291">
                  <a:moveTo>
                    <a:pt x="154" y="231"/>
                  </a:moveTo>
                  <a:cubicBezTo>
                    <a:pt x="154" y="231"/>
                    <a:pt x="0" y="1011"/>
                    <a:pt x="645" y="956"/>
                  </a:cubicBezTo>
                  <a:lnTo>
                    <a:pt x="645" y="956"/>
                  </a:lnTo>
                  <a:cubicBezTo>
                    <a:pt x="1291" y="903"/>
                    <a:pt x="1162" y="230"/>
                    <a:pt x="1132" y="0"/>
                  </a:cubicBezTo>
                  <a:lnTo>
                    <a:pt x="1132" y="0"/>
                  </a:lnTo>
                  <a:cubicBezTo>
                    <a:pt x="837" y="31"/>
                    <a:pt x="154" y="231"/>
                    <a:pt x="154" y="231"/>
                  </a:cubicBezTo>
                </a:path>
              </a:pathLst>
            </a:custGeom>
            <a:solidFill>
              <a:srgbClr val="DA9C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44"/>
            <p:cNvSpPr/>
            <p:nvPr/>
          </p:nvSpPr>
          <p:spPr>
            <a:xfrm>
              <a:off x="8019080" y="3444953"/>
              <a:ext cx="27184" cy="11350"/>
            </a:xfrm>
            <a:custGeom>
              <a:rect b="b" l="l" r="r" t="t"/>
              <a:pathLst>
                <a:path extrusionOk="0" fill="none" h="124" w="297">
                  <a:moveTo>
                    <a:pt x="294" y="1"/>
                  </a:moveTo>
                  <a:cubicBezTo>
                    <a:pt x="297" y="63"/>
                    <a:pt x="233" y="116"/>
                    <a:pt x="152" y="120"/>
                  </a:cubicBezTo>
                  <a:cubicBezTo>
                    <a:pt x="71" y="124"/>
                    <a:pt x="3" y="77"/>
                    <a:pt x="0" y="15"/>
                  </a:cubicBezTo>
                </a:path>
              </a:pathLst>
            </a:custGeom>
            <a:noFill/>
            <a:ln cap="rnd" cmpd="sng" w="9525">
              <a:solidFill>
                <a:srgbClr val="643619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44"/>
            <p:cNvSpPr/>
            <p:nvPr/>
          </p:nvSpPr>
          <p:spPr>
            <a:xfrm>
              <a:off x="7957388" y="3370721"/>
              <a:ext cx="118348" cy="21052"/>
            </a:xfrm>
            <a:custGeom>
              <a:rect b="b" l="l" r="r" t="t"/>
              <a:pathLst>
                <a:path extrusionOk="0" h="230" w="1293">
                  <a:moveTo>
                    <a:pt x="1156" y="0"/>
                  </a:moveTo>
                  <a:cubicBezTo>
                    <a:pt x="1138" y="0"/>
                    <a:pt x="1109" y="3"/>
                    <a:pt x="1064" y="10"/>
                  </a:cubicBezTo>
                  <a:cubicBezTo>
                    <a:pt x="515" y="96"/>
                    <a:pt x="0" y="230"/>
                    <a:pt x="204" y="230"/>
                  </a:cubicBezTo>
                  <a:cubicBezTo>
                    <a:pt x="224" y="230"/>
                    <a:pt x="252" y="229"/>
                    <a:pt x="287" y="226"/>
                  </a:cubicBezTo>
                  <a:cubicBezTo>
                    <a:pt x="633" y="197"/>
                    <a:pt x="1292" y="0"/>
                    <a:pt x="1156" y="0"/>
                  </a:cubicBezTo>
                  <a:close/>
                </a:path>
              </a:pathLst>
            </a:custGeom>
            <a:solidFill>
              <a:srgbClr val="994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44"/>
            <p:cNvSpPr/>
            <p:nvPr/>
          </p:nvSpPr>
          <p:spPr>
            <a:xfrm>
              <a:off x="7945581" y="3466463"/>
              <a:ext cx="52813" cy="16567"/>
            </a:xfrm>
            <a:custGeom>
              <a:rect b="b" l="l" r="r" t="t"/>
              <a:pathLst>
                <a:path extrusionOk="0" h="181" w="577">
                  <a:moveTo>
                    <a:pt x="288" y="1"/>
                  </a:moveTo>
                  <a:cubicBezTo>
                    <a:pt x="129" y="1"/>
                    <a:pt x="1" y="41"/>
                    <a:pt x="1" y="91"/>
                  </a:cubicBezTo>
                  <a:cubicBezTo>
                    <a:pt x="1" y="140"/>
                    <a:pt x="129" y="180"/>
                    <a:pt x="288" y="180"/>
                  </a:cubicBezTo>
                  <a:cubicBezTo>
                    <a:pt x="447" y="180"/>
                    <a:pt x="576" y="140"/>
                    <a:pt x="576" y="91"/>
                  </a:cubicBezTo>
                  <a:cubicBezTo>
                    <a:pt x="576" y="41"/>
                    <a:pt x="447" y="1"/>
                    <a:pt x="288" y="1"/>
                  </a:cubicBezTo>
                  <a:close/>
                </a:path>
              </a:pathLst>
            </a:custGeom>
            <a:solidFill>
              <a:srgbClr val="F4A2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44"/>
            <p:cNvSpPr/>
            <p:nvPr/>
          </p:nvSpPr>
          <p:spPr>
            <a:xfrm>
              <a:off x="8223195" y="3466463"/>
              <a:ext cx="52813" cy="16567"/>
            </a:xfrm>
            <a:custGeom>
              <a:rect b="b" l="l" r="r" t="t"/>
              <a:pathLst>
                <a:path extrusionOk="0" h="181" w="577">
                  <a:moveTo>
                    <a:pt x="288" y="1"/>
                  </a:moveTo>
                  <a:cubicBezTo>
                    <a:pt x="129" y="1"/>
                    <a:pt x="1" y="41"/>
                    <a:pt x="1" y="91"/>
                  </a:cubicBezTo>
                  <a:cubicBezTo>
                    <a:pt x="1" y="140"/>
                    <a:pt x="129" y="180"/>
                    <a:pt x="288" y="180"/>
                  </a:cubicBezTo>
                  <a:cubicBezTo>
                    <a:pt x="447" y="180"/>
                    <a:pt x="576" y="140"/>
                    <a:pt x="576" y="91"/>
                  </a:cubicBezTo>
                  <a:cubicBezTo>
                    <a:pt x="576" y="41"/>
                    <a:pt x="447" y="1"/>
                    <a:pt x="288" y="1"/>
                  </a:cubicBezTo>
                  <a:close/>
                </a:path>
              </a:pathLst>
            </a:custGeom>
            <a:solidFill>
              <a:srgbClr val="F4A2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44"/>
            <p:cNvSpPr/>
            <p:nvPr/>
          </p:nvSpPr>
          <p:spPr>
            <a:xfrm>
              <a:off x="8057706" y="4508730"/>
              <a:ext cx="423692" cy="687501"/>
            </a:xfrm>
            <a:custGeom>
              <a:rect b="b" l="l" r="r" t="t"/>
              <a:pathLst>
                <a:path extrusionOk="0" h="7511" w="4629">
                  <a:moveTo>
                    <a:pt x="3032" y="0"/>
                  </a:moveTo>
                  <a:cubicBezTo>
                    <a:pt x="2068" y="0"/>
                    <a:pt x="821" y="1008"/>
                    <a:pt x="569" y="2707"/>
                  </a:cubicBezTo>
                  <a:cubicBezTo>
                    <a:pt x="303" y="4498"/>
                    <a:pt x="1" y="7148"/>
                    <a:pt x="1137" y="7452"/>
                  </a:cubicBezTo>
                  <a:cubicBezTo>
                    <a:pt x="1281" y="7491"/>
                    <a:pt x="1417" y="7510"/>
                    <a:pt x="1546" y="7510"/>
                  </a:cubicBezTo>
                  <a:cubicBezTo>
                    <a:pt x="2328" y="7510"/>
                    <a:pt x="2865" y="6801"/>
                    <a:pt x="3506" y="5366"/>
                  </a:cubicBezTo>
                  <a:cubicBezTo>
                    <a:pt x="4310" y="3568"/>
                    <a:pt x="4628" y="1638"/>
                    <a:pt x="3995" y="541"/>
                  </a:cubicBezTo>
                  <a:cubicBezTo>
                    <a:pt x="3783" y="173"/>
                    <a:pt x="3432" y="0"/>
                    <a:pt x="3032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44"/>
            <p:cNvSpPr/>
            <p:nvPr/>
          </p:nvSpPr>
          <p:spPr>
            <a:xfrm>
              <a:off x="8366167" y="4685660"/>
              <a:ext cx="178392" cy="245307"/>
            </a:xfrm>
            <a:custGeom>
              <a:rect b="b" l="l" r="r" t="t"/>
              <a:pathLst>
                <a:path extrusionOk="0" h="2680" w="1949">
                  <a:moveTo>
                    <a:pt x="891" y="0"/>
                  </a:moveTo>
                  <a:cubicBezTo>
                    <a:pt x="891" y="0"/>
                    <a:pt x="93" y="1504"/>
                    <a:pt x="335" y="2283"/>
                  </a:cubicBezTo>
                  <a:cubicBezTo>
                    <a:pt x="0" y="2473"/>
                    <a:pt x="180" y="2680"/>
                    <a:pt x="538" y="2680"/>
                  </a:cubicBezTo>
                  <a:cubicBezTo>
                    <a:pt x="737" y="2680"/>
                    <a:pt x="991" y="2616"/>
                    <a:pt x="1243" y="2450"/>
                  </a:cubicBezTo>
                  <a:cubicBezTo>
                    <a:pt x="1949" y="1986"/>
                    <a:pt x="1262" y="594"/>
                    <a:pt x="891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44"/>
            <p:cNvSpPr/>
            <p:nvPr/>
          </p:nvSpPr>
          <p:spPr>
            <a:xfrm>
              <a:off x="8160404" y="4520354"/>
              <a:ext cx="320996" cy="675876"/>
            </a:xfrm>
            <a:custGeom>
              <a:rect b="b" l="l" r="r" t="t"/>
              <a:pathLst>
                <a:path extrusionOk="0" h="7384" w="3507">
                  <a:moveTo>
                    <a:pt x="2451" y="1"/>
                  </a:moveTo>
                  <a:lnTo>
                    <a:pt x="2451" y="1"/>
                  </a:lnTo>
                  <a:cubicBezTo>
                    <a:pt x="2455" y="1561"/>
                    <a:pt x="1701" y="6478"/>
                    <a:pt x="1" y="7321"/>
                  </a:cubicBezTo>
                  <a:cubicBezTo>
                    <a:pt x="6" y="7322"/>
                    <a:pt x="10" y="7324"/>
                    <a:pt x="15" y="7325"/>
                  </a:cubicBezTo>
                  <a:cubicBezTo>
                    <a:pt x="159" y="7364"/>
                    <a:pt x="295" y="7383"/>
                    <a:pt x="424" y="7383"/>
                  </a:cubicBezTo>
                  <a:cubicBezTo>
                    <a:pt x="1206" y="7383"/>
                    <a:pt x="1743" y="6674"/>
                    <a:pt x="2384" y="5239"/>
                  </a:cubicBezTo>
                  <a:cubicBezTo>
                    <a:pt x="3188" y="3441"/>
                    <a:pt x="3506" y="1511"/>
                    <a:pt x="2873" y="414"/>
                  </a:cubicBezTo>
                  <a:cubicBezTo>
                    <a:pt x="2765" y="226"/>
                    <a:pt x="2620" y="90"/>
                    <a:pt x="2451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44"/>
            <p:cNvSpPr/>
            <p:nvPr/>
          </p:nvSpPr>
          <p:spPr>
            <a:xfrm>
              <a:off x="7717119" y="3590854"/>
              <a:ext cx="360079" cy="647409"/>
            </a:xfrm>
            <a:custGeom>
              <a:rect b="b" l="l" r="r" t="t"/>
              <a:pathLst>
                <a:path extrusionOk="0" h="7073" w="3934">
                  <a:moveTo>
                    <a:pt x="3257" y="0"/>
                  </a:moveTo>
                  <a:cubicBezTo>
                    <a:pt x="2945" y="0"/>
                    <a:pt x="2608" y="234"/>
                    <a:pt x="2518" y="774"/>
                  </a:cubicBezTo>
                  <a:cubicBezTo>
                    <a:pt x="2297" y="2099"/>
                    <a:pt x="288" y="4158"/>
                    <a:pt x="54" y="6262"/>
                  </a:cubicBezTo>
                  <a:cubicBezTo>
                    <a:pt x="1" y="6744"/>
                    <a:pt x="396" y="7072"/>
                    <a:pt x="818" y="7072"/>
                  </a:cubicBezTo>
                  <a:cubicBezTo>
                    <a:pt x="1167" y="7072"/>
                    <a:pt x="1533" y="6847"/>
                    <a:pt x="1679" y="6299"/>
                  </a:cubicBezTo>
                  <a:cubicBezTo>
                    <a:pt x="1914" y="5410"/>
                    <a:pt x="3620" y="1735"/>
                    <a:pt x="3825" y="800"/>
                  </a:cubicBezTo>
                  <a:cubicBezTo>
                    <a:pt x="3934" y="302"/>
                    <a:pt x="3611" y="0"/>
                    <a:pt x="3257" y="0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44"/>
            <p:cNvSpPr/>
            <p:nvPr/>
          </p:nvSpPr>
          <p:spPr>
            <a:xfrm>
              <a:off x="7899357" y="3333285"/>
              <a:ext cx="198437" cy="386267"/>
            </a:xfrm>
            <a:custGeom>
              <a:rect b="b" l="l" r="r" t="t"/>
              <a:pathLst>
                <a:path extrusionOk="0" h="4220" w="2168">
                  <a:moveTo>
                    <a:pt x="1283" y="1"/>
                  </a:moveTo>
                  <a:cubicBezTo>
                    <a:pt x="1185" y="1"/>
                    <a:pt x="1122" y="84"/>
                    <a:pt x="1113" y="216"/>
                  </a:cubicBezTo>
                  <a:cubicBezTo>
                    <a:pt x="1062" y="975"/>
                    <a:pt x="1013" y="1835"/>
                    <a:pt x="1013" y="1835"/>
                  </a:cubicBezTo>
                  <a:cubicBezTo>
                    <a:pt x="1006" y="1447"/>
                    <a:pt x="989" y="940"/>
                    <a:pt x="986" y="531"/>
                  </a:cubicBezTo>
                  <a:cubicBezTo>
                    <a:pt x="984" y="327"/>
                    <a:pt x="952" y="167"/>
                    <a:pt x="817" y="167"/>
                  </a:cubicBezTo>
                  <a:cubicBezTo>
                    <a:pt x="813" y="167"/>
                    <a:pt x="808" y="167"/>
                    <a:pt x="803" y="168"/>
                  </a:cubicBezTo>
                  <a:cubicBezTo>
                    <a:pt x="705" y="176"/>
                    <a:pt x="630" y="278"/>
                    <a:pt x="624" y="479"/>
                  </a:cubicBezTo>
                  <a:cubicBezTo>
                    <a:pt x="609" y="1057"/>
                    <a:pt x="575" y="2045"/>
                    <a:pt x="575" y="2045"/>
                  </a:cubicBezTo>
                  <a:cubicBezTo>
                    <a:pt x="541" y="1817"/>
                    <a:pt x="442" y="1580"/>
                    <a:pt x="286" y="1502"/>
                  </a:cubicBezTo>
                  <a:cubicBezTo>
                    <a:pt x="247" y="1483"/>
                    <a:pt x="213" y="1475"/>
                    <a:pt x="183" y="1475"/>
                  </a:cubicBezTo>
                  <a:cubicBezTo>
                    <a:pt x="51" y="1475"/>
                    <a:pt x="1" y="1633"/>
                    <a:pt x="46" y="1714"/>
                  </a:cubicBezTo>
                  <a:cubicBezTo>
                    <a:pt x="125" y="1858"/>
                    <a:pt x="191" y="2079"/>
                    <a:pt x="206" y="2362"/>
                  </a:cubicBezTo>
                  <a:cubicBezTo>
                    <a:pt x="216" y="2554"/>
                    <a:pt x="247" y="2977"/>
                    <a:pt x="357" y="3256"/>
                  </a:cubicBezTo>
                  <a:cubicBezTo>
                    <a:pt x="512" y="3647"/>
                    <a:pt x="503" y="3694"/>
                    <a:pt x="440" y="4018"/>
                  </a:cubicBezTo>
                  <a:cubicBezTo>
                    <a:pt x="411" y="4170"/>
                    <a:pt x="875" y="4220"/>
                    <a:pt x="1223" y="4220"/>
                  </a:cubicBezTo>
                  <a:cubicBezTo>
                    <a:pt x="1416" y="4220"/>
                    <a:pt x="1574" y="4204"/>
                    <a:pt x="1591" y="4182"/>
                  </a:cubicBezTo>
                  <a:cubicBezTo>
                    <a:pt x="1731" y="4003"/>
                    <a:pt x="1911" y="3569"/>
                    <a:pt x="1963" y="3172"/>
                  </a:cubicBezTo>
                  <a:cubicBezTo>
                    <a:pt x="1963" y="3172"/>
                    <a:pt x="2149" y="1260"/>
                    <a:pt x="2164" y="814"/>
                  </a:cubicBezTo>
                  <a:cubicBezTo>
                    <a:pt x="2168" y="671"/>
                    <a:pt x="2097" y="629"/>
                    <a:pt x="2027" y="629"/>
                  </a:cubicBezTo>
                  <a:cubicBezTo>
                    <a:pt x="2022" y="629"/>
                    <a:pt x="2017" y="629"/>
                    <a:pt x="2012" y="630"/>
                  </a:cubicBezTo>
                  <a:cubicBezTo>
                    <a:pt x="1939" y="636"/>
                    <a:pt x="1901" y="699"/>
                    <a:pt x="1888" y="839"/>
                  </a:cubicBezTo>
                  <a:cubicBezTo>
                    <a:pt x="1859" y="1153"/>
                    <a:pt x="1795" y="1682"/>
                    <a:pt x="1751" y="1905"/>
                  </a:cubicBezTo>
                  <a:cubicBezTo>
                    <a:pt x="1751" y="1905"/>
                    <a:pt x="1845" y="879"/>
                    <a:pt x="1859" y="312"/>
                  </a:cubicBezTo>
                  <a:cubicBezTo>
                    <a:pt x="1863" y="153"/>
                    <a:pt x="1791" y="111"/>
                    <a:pt x="1713" y="110"/>
                  </a:cubicBezTo>
                  <a:cubicBezTo>
                    <a:pt x="1713" y="110"/>
                    <a:pt x="1712" y="110"/>
                    <a:pt x="1712" y="110"/>
                  </a:cubicBezTo>
                  <a:cubicBezTo>
                    <a:pt x="1609" y="110"/>
                    <a:pt x="1567" y="229"/>
                    <a:pt x="1561" y="305"/>
                  </a:cubicBezTo>
                  <a:cubicBezTo>
                    <a:pt x="1508" y="896"/>
                    <a:pt x="1385" y="1838"/>
                    <a:pt x="1385" y="1838"/>
                  </a:cubicBezTo>
                  <a:cubicBezTo>
                    <a:pt x="1395" y="1528"/>
                    <a:pt x="1435" y="576"/>
                    <a:pt x="1449" y="242"/>
                  </a:cubicBezTo>
                  <a:cubicBezTo>
                    <a:pt x="1454" y="125"/>
                    <a:pt x="1400" y="8"/>
                    <a:pt x="1295" y="1"/>
                  </a:cubicBezTo>
                  <a:cubicBezTo>
                    <a:pt x="1291" y="1"/>
                    <a:pt x="1287" y="1"/>
                    <a:pt x="1283" y="1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44"/>
            <p:cNvSpPr/>
            <p:nvPr/>
          </p:nvSpPr>
          <p:spPr>
            <a:xfrm>
              <a:off x="8119490" y="3333285"/>
              <a:ext cx="198529" cy="386267"/>
            </a:xfrm>
            <a:custGeom>
              <a:rect b="b" l="l" r="r" t="t"/>
              <a:pathLst>
                <a:path extrusionOk="0" h="4220" w="2169">
                  <a:moveTo>
                    <a:pt x="887" y="1"/>
                  </a:moveTo>
                  <a:cubicBezTo>
                    <a:pt x="883" y="1"/>
                    <a:pt x="879" y="1"/>
                    <a:pt x="875" y="1"/>
                  </a:cubicBezTo>
                  <a:cubicBezTo>
                    <a:pt x="769" y="8"/>
                    <a:pt x="716" y="125"/>
                    <a:pt x="721" y="242"/>
                  </a:cubicBezTo>
                  <a:cubicBezTo>
                    <a:pt x="735" y="576"/>
                    <a:pt x="774" y="1528"/>
                    <a:pt x="784" y="1838"/>
                  </a:cubicBezTo>
                  <a:cubicBezTo>
                    <a:pt x="784" y="1838"/>
                    <a:pt x="661" y="896"/>
                    <a:pt x="608" y="305"/>
                  </a:cubicBezTo>
                  <a:cubicBezTo>
                    <a:pt x="601" y="229"/>
                    <a:pt x="561" y="110"/>
                    <a:pt x="458" y="110"/>
                  </a:cubicBezTo>
                  <a:cubicBezTo>
                    <a:pt x="457" y="110"/>
                    <a:pt x="457" y="110"/>
                    <a:pt x="456" y="110"/>
                  </a:cubicBezTo>
                  <a:cubicBezTo>
                    <a:pt x="379" y="111"/>
                    <a:pt x="307" y="153"/>
                    <a:pt x="311" y="312"/>
                  </a:cubicBezTo>
                  <a:cubicBezTo>
                    <a:pt x="325" y="879"/>
                    <a:pt x="418" y="1905"/>
                    <a:pt x="418" y="1905"/>
                  </a:cubicBezTo>
                  <a:cubicBezTo>
                    <a:pt x="374" y="1682"/>
                    <a:pt x="311" y="1153"/>
                    <a:pt x="282" y="839"/>
                  </a:cubicBezTo>
                  <a:cubicBezTo>
                    <a:pt x="269" y="699"/>
                    <a:pt x="231" y="636"/>
                    <a:pt x="157" y="630"/>
                  </a:cubicBezTo>
                  <a:cubicBezTo>
                    <a:pt x="152" y="629"/>
                    <a:pt x="147" y="629"/>
                    <a:pt x="142" y="629"/>
                  </a:cubicBezTo>
                  <a:cubicBezTo>
                    <a:pt x="73" y="629"/>
                    <a:pt x="1" y="671"/>
                    <a:pt x="6" y="814"/>
                  </a:cubicBezTo>
                  <a:cubicBezTo>
                    <a:pt x="21" y="1260"/>
                    <a:pt x="207" y="3172"/>
                    <a:pt x="207" y="3172"/>
                  </a:cubicBezTo>
                  <a:cubicBezTo>
                    <a:pt x="258" y="3569"/>
                    <a:pt x="439" y="4003"/>
                    <a:pt x="579" y="4182"/>
                  </a:cubicBezTo>
                  <a:cubicBezTo>
                    <a:pt x="595" y="4204"/>
                    <a:pt x="753" y="4220"/>
                    <a:pt x="946" y="4220"/>
                  </a:cubicBezTo>
                  <a:cubicBezTo>
                    <a:pt x="1294" y="4220"/>
                    <a:pt x="1758" y="4170"/>
                    <a:pt x="1729" y="4018"/>
                  </a:cubicBezTo>
                  <a:cubicBezTo>
                    <a:pt x="1666" y="3694"/>
                    <a:pt x="1658" y="3647"/>
                    <a:pt x="1812" y="3256"/>
                  </a:cubicBezTo>
                  <a:cubicBezTo>
                    <a:pt x="1922" y="2977"/>
                    <a:pt x="1954" y="2554"/>
                    <a:pt x="1963" y="2362"/>
                  </a:cubicBezTo>
                  <a:cubicBezTo>
                    <a:pt x="1977" y="2079"/>
                    <a:pt x="2045" y="1858"/>
                    <a:pt x="2124" y="1714"/>
                  </a:cubicBezTo>
                  <a:cubicBezTo>
                    <a:pt x="2169" y="1633"/>
                    <a:pt x="2119" y="1475"/>
                    <a:pt x="1986" y="1475"/>
                  </a:cubicBezTo>
                  <a:cubicBezTo>
                    <a:pt x="1956" y="1475"/>
                    <a:pt x="1922" y="1483"/>
                    <a:pt x="1884" y="1502"/>
                  </a:cubicBezTo>
                  <a:cubicBezTo>
                    <a:pt x="1727" y="1580"/>
                    <a:pt x="1629" y="1817"/>
                    <a:pt x="1595" y="2045"/>
                  </a:cubicBezTo>
                  <a:cubicBezTo>
                    <a:pt x="1595" y="2045"/>
                    <a:pt x="1561" y="1057"/>
                    <a:pt x="1545" y="479"/>
                  </a:cubicBezTo>
                  <a:cubicBezTo>
                    <a:pt x="1540" y="278"/>
                    <a:pt x="1465" y="176"/>
                    <a:pt x="1366" y="168"/>
                  </a:cubicBezTo>
                  <a:cubicBezTo>
                    <a:pt x="1361" y="167"/>
                    <a:pt x="1357" y="167"/>
                    <a:pt x="1352" y="167"/>
                  </a:cubicBezTo>
                  <a:cubicBezTo>
                    <a:pt x="1217" y="167"/>
                    <a:pt x="1185" y="327"/>
                    <a:pt x="1184" y="531"/>
                  </a:cubicBezTo>
                  <a:cubicBezTo>
                    <a:pt x="1180" y="940"/>
                    <a:pt x="1164" y="1447"/>
                    <a:pt x="1157" y="1835"/>
                  </a:cubicBezTo>
                  <a:cubicBezTo>
                    <a:pt x="1157" y="1835"/>
                    <a:pt x="1108" y="975"/>
                    <a:pt x="1056" y="216"/>
                  </a:cubicBezTo>
                  <a:cubicBezTo>
                    <a:pt x="1048" y="84"/>
                    <a:pt x="985" y="1"/>
                    <a:pt x="887" y="1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44"/>
            <p:cNvSpPr/>
            <p:nvPr/>
          </p:nvSpPr>
          <p:spPr>
            <a:xfrm>
              <a:off x="8142830" y="3590854"/>
              <a:ext cx="360171" cy="647409"/>
            </a:xfrm>
            <a:custGeom>
              <a:rect b="b" l="l" r="r" t="t"/>
              <a:pathLst>
                <a:path extrusionOk="0" h="7073" w="3935">
                  <a:moveTo>
                    <a:pt x="678" y="0"/>
                  </a:moveTo>
                  <a:cubicBezTo>
                    <a:pt x="323" y="0"/>
                    <a:pt x="1" y="302"/>
                    <a:pt x="110" y="800"/>
                  </a:cubicBezTo>
                  <a:cubicBezTo>
                    <a:pt x="315" y="1735"/>
                    <a:pt x="2020" y="5410"/>
                    <a:pt x="2256" y="6299"/>
                  </a:cubicBezTo>
                  <a:cubicBezTo>
                    <a:pt x="2401" y="6847"/>
                    <a:pt x="2768" y="7072"/>
                    <a:pt x="3117" y="7072"/>
                  </a:cubicBezTo>
                  <a:cubicBezTo>
                    <a:pt x="3539" y="7072"/>
                    <a:pt x="3934" y="6744"/>
                    <a:pt x="3881" y="6262"/>
                  </a:cubicBezTo>
                  <a:cubicBezTo>
                    <a:pt x="3647" y="4158"/>
                    <a:pt x="1638" y="2099"/>
                    <a:pt x="1417" y="774"/>
                  </a:cubicBezTo>
                  <a:cubicBezTo>
                    <a:pt x="1327" y="234"/>
                    <a:pt x="990" y="0"/>
                    <a:pt x="678" y="0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44"/>
            <p:cNvSpPr/>
            <p:nvPr/>
          </p:nvSpPr>
          <p:spPr>
            <a:xfrm>
              <a:off x="8009195" y="4477426"/>
              <a:ext cx="214546" cy="38810"/>
            </a:xfrm>
            <a:custGeom>
              <a:rect b="b" l="l" r="r" t="t"/>
              <a:pathLst>
                <a:path extrusionOk="0" h="424" w="2344">
                  <a:moveTo>
                    <a:pt x="2343" y="1"/>
                  </a:moveTo>
                  <a:lnTo>
                    <a:pt x="2343" y="1"/>
                  </a:lnTo>
                  <a:cubicBezTo>
                    <a:pt x="1869" y="158"/>
                    <a:pt x="1368" y="202"/>
                    <a:pt x="952" y="202"/>
                  </a:cubicBezTo>
                  <a:cubicBezTo>
                    <a:pt x="403" y="202"/>
                    <a:pt x="1" y="125"/>
                    <a:pt x="1" y="125"/>
                  </a:cubicBezTo>
                  <a:lnTo>
                    <a:pt x="1" y="125"/>
                  </a:lnTo>
                  <a:cubicBezTo>
                    <a:pt x="305" y="308"/>
                    <a:pt x="730" y="424"/>
                    <a:pt x="1156" y="424"/>
                  </a:cubicBezTo>
                  <a:cubicBezTo>
                    <a:pt x="1594" y="424"/>
                    <a:pt x="2033" y="301"/>
                    <a:pt x="2343" y="1"/>
                  </a:cubicBezTo>
                  <a:close/>
                </a:path>
              </a:pathLst>
            </a:custGeom>
            <a:solidFill>
              <a:srgbClr val="67B1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44"/>
            <p:cNvSpPr/>
            <p:nvPr/>
          </p:nvSpPr>
          <p:spPr>
            <a:xfrm>
              <a:off x="8058073" y="4533352"/>
              <a:ext cx="116792" cy="21236"/>
            </a:xfrm>
            <a:custGeom>
              <a:rect b="b" l="l" r="r" t="t"/>
              <a:pathLst>
                <a:path extrusionOk="0" h="232" w="1276">
                  <a:moveTo>
                    <a:pt x="1276" y="1"/>
                  </a:moveTo>
                  <a:cubicBezTo>
                    <a:pt x="1017" y="87"/>
                    <a:pt x="744" y="111"/>
                    <a:pt x="517" y="111"/>
                  </a:cubicBezTo>
                  <a:cubicBezTo>
                    <a:pt x="219" y="111"/>
                    <a:pt x="0" y="69"/>
                    <a:pt x="0" y="69"/>
                  </a:cubicBezTo>
                  <a:lnTo>
                    <a:pt x="0" y="69"/>
                  </a:lnTo>
                  <a:cubicBezTo>
                    <a:pt x="166" y="168"/>
                    <a:pt x="397" y="231"/>
                    <a:pt x="629" y="231"/>
                  </a:cubicBezTo>
                  <a:cubicBezTo>
                    <a:pt x="868" y="231"/>
                    <a:pt x="1107" y="164"/>
                    <a:pt x="1276" y="1"/>
                  </a:cubicBezTo>
                  <a:close/>
                </a:path>
              </a:pathLst>
            </a:custGeom>
            <a:solidFill>
              <a:srgbClr val="67B1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44"/>
            <p:cNvSpPr/>
            <p:nvPr/>
          </p:nvSpPr>
          <p:spPr>
            <a:xfrm>
              <a:off x="8281317" y="3279556"/>
              <a:ext cx="66359" cy="166131"/>
            </a:xfrm>
            <a:custGeom>
              <a:rect b="b" l="l" r="r" t="t"/>
              <a:pathLst>
                <a:path extrusionOk="0" h="1815" w="725">
                  <a:moveTo>
                    <a:pt x="1" y="0"/>
                  </a:moveTo>
                  <a:cubicBezTo>
                    <a:pt x="1" y="0"/>
                    <a:pt x="490" y="969"/>
                    <a:pt x="449" y="1815"/>
                  </a:cubicBezTo>
                  <a:cubicBezTo>
                    <a:pt x="725" y="1499"/>
                    <a:pt x="663" y="255"/>
                    <a:pt x="633" y="214"/>
                  </a:cubicBezTo>
                  <a:cubicBezTo>
                    <a:pt x="602" y="17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44"/>
            <p:cNvSpPr/>
            <p:nvPr/>
          </p:nvSpPr>
          <p:spPr>
            <a:xfrm>
              <a:off x="7992079" y="3980228"/>
              <a:ext cx="226811" cy="19588"/>
            </a:xfrm>
            <a:custGeom>
              <a:rect b="b" l="l" r="r" t="t"/>
              <a:pathLst>
                <a:path extrusionOk="0" h="214" w="2478">
                  <a:moveTo>
                    <a:pt x="1239" y="1"/>
                  </a:moveTo>
                  <a:cubicBezTo>
                    <a:pt x="555" y="1"/>
                    <a:pt x="1" y="48"/>
                    <a:pt x="1" y="107"/>
                  </a:cubicBezTo>
                  <a:cubicBezTo>
                    <a:pt x="1" y="165"/>
                    <a:pt x="555" y="213"/>
                    <a:pt x="1239" y="213"/>
                  </a:cubicBezTo>
                  <a:cubicBezTo>
                    <a:pt x="1923" y="213"/>
                    <a:pt x="2477" y="165"/>
                    <a:pt x="2477" y="107"/>
                  </a:cubicBezTo>
                  <a:cubicBezTo>
                    <a:pt x="2477" y="48"/>
                    <a:pt x="1923" y="1"/>
                    <a:pt x="1239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44"/>
            <p:cNvSpPr/>
            <p:nvPr/>
          </p:nvSpPr>
          <p:spPr>
            <a:xfrm>
              <a:off x="8044251" y="3942609"/>
              <a:ext cx="122467" cy="10618"/>
            </a:xfrm>
            <a:custGeom>
              <a:rect b="b" l="l" r="r" t="t"/>
              <a:pathLst>
                <a:path extrusionOk="0" h="116" w="1338">
                  <a:moveTo>
                    <a:pt x="669" y="1"/>
                  </a:moveTo>
                  <a:cubicBezTo>
                    <a:pt x="300" y="1"/>
                    <a:pt x="0" y="26"/>
                    <a:pt x="0" y="57"/>
                  </a:cubicBezTo>
                  <a:cubicBezTo>
                    <a:pt x="0" y="90"/>
                    <a:pt x="300" y="115"/>
                    <a:pt x="669" y="115"/>
                  </a:cubicBezTo>
                  <a:cubicBezTo>
                    <a:pt x="1038" y="115"/>
                    <a:pt x="1338" y="90"/>
                    <a:pt x="1338" y="57"/>
                  </a:cubicBezTo>
                  <a:cubicBezTo>
                    <a:pt x="1338" y="26"/>
                    <a:pt x="1038" y="1"/>
                    <a:pt x="669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44"/>
            <p:cNvSpPr/>
            <p:nvPr/>
          </p:nvSpPr>
          <p:spPr>
            <a:xfrm>
              <a:off x="8344199" y="2826751"/>
              <a:ext cx="226811" cy="207230"/>
            </a:xfrm>
            <a:custGeom>
              <a:rect b="b" l="l" r="r" t="t"/>
              <a:pathLst>
                <a:path extrusionOk="0" h="2264" w="2478">
                  <a:moveTo>
                    <a:pt x="2477" y="1"/>
                  </a:moveTo>
                  <a:lnTo>
                    <a:pt x="2477" y="1"/>
                  </a:lnTo>
                  <a:cubicBezTo>
                    <a:pt x="2426" y="10"/>
                    <a:pt x="2375" y="18"/>
                    <a:pt x="2325" y="29"/>
                  </a:cubicBezTo>
                  <a:cubicBezTo>
                    <a:pt x="2275" y="39"/>
                    <a:pt x="2224" y="48"/>
                    <a:pt x="2173" y="60"/>
                  </a:cubicBezTo>
                  <a:cubicBezTo>
                    <a:pt x="2073" y="82"/>
                    <a:pt x="1972" y="105"/>
                    <a:pt x="1873" y="129"/>
                  </a:cubicBezTo>
                  <a:lnTo>
                    <a:pt x="1850" y="135"/>
                  </a:lnTo>
                  <a:lnTo>
                    <a:pt x="1834" y="165"/>
                  </a:lnTo>
                  <a:cubicBezTo>
                    <a:pt x="1746" y="333"/>
                    <a:pt x="1664" y="504"/>
                    <a:pt x="1584" y="675"/>
                  </a:cubicBezTo>
                  <a:cubicBezTo>
                    <a:pt x="1400" y="728"/>
                    <a:pt x="1217" y="784"/>
                    <a:pt x="1035" y="843"/>
                  </a:cubicBezTo>
                  <a:lnTo>
                    <a:pt x="988" y="858"/>
                  </a:lnTo>
                  <a:lnTo>
                    <a:pt x="969" y="902"/>
                  </a:lnTo>
                  <a:cubicBezTo>
                    <a:pt x="930" y="997"/>
                    <a:pt x="890" y="1091"/>
                    <a:pt x="851" y="1186"/>
                  </a:cubicBezTo>
                  <a:cubicBezTo>
                    <a:pt x="818" y="1268"/>
                    <a:pt x="785" y="1351"/>
                    <a:pt x="753" y="1434"/>
                  </a:cubicBezTo>
                  <a:cubicBezTo>
                    <a:pt x="671" y="1463"/>
                    <a:pt x="589" y="1493"/>
                    <a:pt x="508" y="1525"/>
                  </a:cubicBezTo>
                  <a:lnTo>
                    <a:pt x="365" y="1580"/>
                  </a:lnTo>
                  <a:cubicBezTo>
                    <a:pt x="317" y="1598"/>
                    <a:pt x="270" y="1618"/>
                    <a:pt x="222" y="1637"/>
                  </a:cubicBezTo>
                  <a:lnTo>
                    <a:pt x="191" y="1650"/>
                  </a:lnTo>
                  <a:lnTo>
                    <a:pt x="182" y="1673"/>
                  </a:lnTo>
                  <a:cubicBezTo>
                    <a:pt x="149" y="1770"/>
                    <a:pt x="117" y="1868"/>
                    <a:pt x="86" y="1966"/>
                  </a:cubicBezTo>
                  <a:cubicBezTo>
                    <a:pt x="71" y="2015"/>
                    <a:pt x="57" y="2065"/>
                    <a:pt x="42" y="2114"/>
                  </a:cubicBezTo>
                  <a:cubicBezTo>
                    <a:pt x="27" y="2164"/>
                    <a:pt x="14" y="2214"/>
                    <a:pt x="1" y="2263"/>
                  </a:cubicBezTo>
                  <a:cubicBezTo>
                    <a:pt x="28" y="2220"/>
                    <a:pt x="54" y="2175"/>
                    <a:pt x="79" y="2131"/>
                  </a:cubicBezTo>
                  <a:cubicBezTo>
                    <a:pt x="105" y="2085"/>
                    <a:pt x="132" y="2041"/>
                    <a:pt x="155" y="1995"/>
                  </a:cubicBezTo>
                  <a:cubicBezTo>
                    <a:pt x="200" y="1916"/>
                    <a:pt x="243" y="1835"/>
                    <a:pt x="285" y="1753"/>
                  </a:cubicBezTo>
                  <a:cubicBezTo>
                    <a:pt x="327" y="1743"/>
                    <a:pt x="369" y="1733"/>
                    <a:pt x="411" y="1722"/>
                  </a:cubicBezTo>
                  <a:lnTo>
                    <a:pt x="560" y="1684"/>
                  </a:lnTo>
                  <a:cubicBezTo>
                    <a:pt x="659" y="1656"/>
                    <a:pt x="758" y="1629"/>
                    <a:pt x="857" y="1601"/>
                  </a:cubicBezTo>
                  <a:lnTo>
                    <a:pt x="896" y="1590"/>
                  </a:lnTo>
                  <a:lnTo>
                    <a:pt x="915" y="1547"/>
                  </a:lnTo>
                  <a:cubicBezTo>
                    <a:pt x="958" y="1454"/>
                    <a:pt x="1001" y="1360"/>
                    <a:pt x="1043" y="1267"/>
                  </a:cubicBezTo>
                  <a:cubicBezTo>
                    <a:pt x="1077" y="1188"/>
                    <a:pt x="1112" y="1109"/>
                    <a:pt x="1146" y="1030"/>
                  </a:cubicBezTo>
                  <a:cubicBezTo>
                    <a:pt x="1325" y="971"/>
                    <a:pt x="1504" y="910"/>
                    <a:pt x="1682" y="846"/>
                  </a:cubicBezTo>
                  <a:lnTo>
                    <a:pt x="1726" y="830"/>
                  </a:lnTo>
                  <a:lnTo>
                    <a:pt x="1740" y="793"/>
                  </a:lnTo>
                  <a:cubicBezTo>
                    <a:pt x="1811" y="609"/>
                    <a:pt x="1880" y="424"/>
                    <a:pt x="1943" y="238"/>
                  </a:cubicBezTo>
                  <a:cubicBezTo>
                    <a:pt x="2028" y="204"/>
                    <a:pt x="2112" y="168"/>
                    <a:pt x="2197" y="131"/>
                  </a:cubicBezTo>
                  <a:cubicBezTo>
                    <a:pt x="2244" y="111"/>
                    <a:pt x="2290" y="89"/>
                    <a:pt x="2337" y="68"/>
                  </a:cubicBezTo>
                  <a:cubicBezTo>
                    <a:pt x="2385" y="46"/>
                    <a:pt x="2431" y="25"/>
                    <a:pt x="2477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44"/>
            <p:cNvSpPr/>
            <p:nvPr/>
          </p:nvSpPr>
          <p:spPr>
            <a:xfrm>
              <a:off x="8172486" y="2571744"/>
              <a:ext cx="166402" cy="372720"/>
            </a:xfrm>
            <a:custGeom>
              <a:rect b="b" l="l" r="r" t="t"/>
              <a:pathLst>
                <a:path extrusionOk="0" h="4072" w="1818">
                  <a:moveTo>
                    <a:pt x="1818" y="1"/>
                  </a:moveTo>
                  <a:lnTo>
                    <a:pt x="1818" y="1"/>
                  </a:lnTo>
                  <a:cubicBezTo>
                    <a:pt x="1762" y="39"/>
                    <a:pt x="1706" y="78"/>
                    <a:pt x="1652" y="118"/>
                  </a:cubicBezTo>
                  <a:cubicBezTo>
                    <a:pt x="1597" y="158"/>
                    <a:pt x="1542" y="197"/>
                    <a:pt x="1487" y="239"/>
                  </a:cubicBezTo>
                  <a:cubicBezTo>
                    <a:pt x="1380" y="320"/>
                    <a:pt x="1273" y="403"/>
                    <a:pt x="1168" y="488"/>
                  </a:cubicBezTo>
                  <a:lnTo>
                    <a:pt x="1143" y="508"/>
                  </a:lnTo>
                  <a:lnTo>
                    <a:pt x="1141" y="552"/>
                  </a:lnTo>
                  <a:cubicBezTo>
                    <a:pt x="1129" y="801"/>
                    <a:pt x="1125" y="1050"/>
                    <a:pt x="1123" y="1299"/>
                  </a:cubicBezTo>
                  <a:cubicBezTo>
                    <a:pt x="934" y="1465"/>
                    <a:pt x="746" y="1633"/>
                    <a:pt x="561" y="1803"/>
                  </a:cubicBezTo>
                  <a:lnTo>
                    <a:pt x="514" y="1847"/>
                  </a:lnTo>
                  <a:lnTo>
                    <a:pt x="517" y="1910"/>
                  </a:lnTo>
                  <a:cubicBezTo>
                    <a:pt x="522" y="2045"/>
                    <a:pt x="525" y="2179"/>
                    <a:pt x="532" y="2314"/>
                  </a:cubicBezTo>
                  <a:cubicBezTo>
                    <a:pt x="537" y="2431"/>
                    <a:pt x="544" y="2548"/>
                    <a:pt x="551" y="2665"/>
                  </a:cubicBezTo>
                  <a:cubicBezTo>
                    <a:pt x="470" y="2745"/>
                    <a:pt x="389" y="2825"/>
                    <a:pt x="310" y="2907"/>
                  </a:cubicBezTo>
                  <a:lnTo>
                    <a:pt x="169" y="3053"/>
                  </a:lnTo>
                  <a:cubicBezTo>
                    <a:pt x="122" y="3102"/>
                    <a:pt x="76" y="3152"/>
                    <a:pt x="30" y="3201"/>
                  </a:cubicBezTo>
                  <a:lnTo>
                    <a:pt x="1" y="3233"/>
                  </a:lnTo>
                  <a:lnTo>
                    <a:pt x="4" y="3265"/>
                  </a:lnTo>
                  <a:cubicBezTo>
                    <a:pt x="17" y="3400"/>
                    <a:pt x="33" y="3534"/>
                    <a:pt x="50" y="3669"/>
                  </a:cubicBezTo>
                  <a:cubicBezTo>
                    <a:pt x="58" y="3736"/>
                    <a:pt x="69" y="3802"/>
                    <a:pt x="79" y="3870"/>
                  </a:cubicBezTo>
                  <a:cubicBezTo>
                    <a:pt x="89" y="3937"/>
                    <a:pt x="100" y="4004"/>
                    <a:pt x="112" y="4071"/>
                  </a:cubicBezTo>
                  <a:cubicBezTo>
                    <a:pt x="120" y="4003"/>
                    <a:pt x="128" y="3936"/>
                    <a:pt x="133" y="3868"/>
                  </a:cubicBezTo>
                  <a:cubicBezTo>
                    <a:pt x="138" y="3801"/>
                    <a:pt x="145" y="3733"/>
                    <a:pt x="149" y="3665"/>
                  </a:cubicBezTo>
                  <a:cubicBezTo>
                    <a:pt x="158" y="3545"/>
                    <a:pt x="165" y="3425"/>
                    <a:pt x="169" y="3305"/>
                  </a:cubicBezTo>
                  <a:cubicBezTo>
                    <a:pt x="214" y="3269"/>
                    <a:pt x="259" y="3234"/>
                    <a:pt x="303" y="3198"/>
                  </a:cubicBezTo>
                  <a:lnTo>
                    <a:pt x="459" y="3069"/>
                  </a:lnTo>
                  <a:cubicBezTo>
                    <a:pt x="563" y="2983"/>
                    <a:pt x="665" y="2895"/>
                    <a:pt x="767" y="2807"/>
                  </a:cubicBezTo>
                  <a:lnTo>
                    <a:pt x="808" y="2772"/>
                  </a:lnTo>
                  <a:lnTo>
                    <a:pt x="808" y="2710"/>
                  </a:lnTo>
                  <a:cubicBezTo>
                    <a:pt x="807" y="2575"/>
                    <a:pt x="807" y="2440"/>
                    <a:pt x="805" y="2306"/>
                  </a:cubicBezTo>
                  <a:cubicBezTo>
                    <a:pt x="804" y="2192"/>
                    <a:pt x="800" y="2078"/>
                    <a:pt x="798" y="1964"/>
                  </a:cubicBezTo>
                  <a:cubicBezTo>
                    <a:pt x="978" y="1795"/>
                    <a:pt x="1158" y="1624"/>
                    <a:pt x="1336" y="1450"/>
                  </a:cubicBezTo>
                  <a:lnTo>
                    <a:pt x="1380" y="1407"/>
                  </a:lnTo>
                  <a:lnTo>
                    <a:pt x="1376" y="1353"/>
                  </a:lnTo>
                  <a:cubicBezTo>
                    <a:pt x="1359" y="1095"/>
                    <a:pt x="1339" y="836"/>
                    <a:pt x="1311" y="578"/>
                  </a:cubicBezTo>
                  <a:cubicBezTo>
                    <a:pt x="1393" y="491"/>
                    <a:pt x="1474" y="402"/>
                    <a:pt x="1555" y="311"/>
                  </a:cubicBezTo>
                  <a:cubicBezTo>
                    <a:pt x="1600" y="261"/>
                    <a:pt x="1643" y="209"/>
                    <a:pt x="1687" y="158"/>
                  </a:cubicBezTo>
                  <a:cubicBezTo>
                    <a:pt x="1732" y="106"/>
                    <a:pt x="1775" y="54"/>
                    <a:pt x="1818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44"/>
            <p:cNvSpPr/>
            <p:nvPr/>
          </p:nvSpPr>
          <p:spPr>
            <a:xfrm>
              <a:off x="7774783" y="2635267"/>
              <a:ext cx="184067" cy="362469"/>
            </a:xfrm>
            <a:custGeom>
              <a:rect b="b" l="l" r="r" t="t"/>
              <a:pathLst>
                <a:path extrusionOk="0" h="3960" w="2011">
                  <a:moveTo>
                    <a:pt x="1" y="0"/>
                  </a:moveTo>
                  <a:cubicBezTo>
                    <a:pt x="47" y="50"/>
                    <a:pt x="93" y="100"/>
                    <a:pt x="141" y="149"/>
                  </a:cubicBezTo>
                  <a:cubicBezTo>
                    <a:pt x="188" y="197"/>
                    <a:pt x="234" y="246"/>
                    <a:pt x="283" y="293"/>
                  </a:cubicBezTo>
                  <a:cubicBezTo>
                    <a:pt x="368" y="379"/>
                    <a:pt x="454" y="463"/>
                    <a:pt x="542" y="546"/>
                  </a:cubicBezTo>
                  <a:cubicBezTo>
                    <a:pt x="530" y="805"/>
                    <a:pt x="525" y="1064"/>
                    <a:pt x="524" y="1323"/>
                  </a:cubicBezTo>
                  <a:lnTo>
                    <a:pt x="524" y="1376"/>
                  </a:lnTo>
                  <a:lnTo>
                    <a:pt x="570" y="1417"/>
                  </a:lnTo>
                  <a:cubicBezTo>
                    <a:pt x="757" y="1580"/>
                    <a:pt x="947" y="1740"/>
                    <a:pt x="1139" y="1898"/>
                  </a:cubicBezTo>
                  <a:cubicBezTo>
                    <a:pt x="1142" y="2012"/>
                    <a:pt x="1145" y="2125"/>
                    <a:pt x="1152" y="2239"/>
                  </a:cubicBezTo>
                  <a:cubicBezTo>
                    <a:pt x="1157" y="2373"/>
                    <a:pt x="1166" y="2508"/>
                    <a:pt x="1173" y="2643"/>
                  </a:cubicBezTo>
                  <a:lnTo>
                    <a:pt x="1176" y="2704"/>
                  </a:lnTo>
                  <a:lnTo>
                    <a:pt x="1220" y="2737"/>
                  </a:lnTo>
                  <a:cubicBezTo>
                    <a:pt x="1327" y="2819"/>
                    <a:pt x="1434" y="2900"/>
                    <a:pt x="1543" y="2980"/>
                  </a:cubicBezTo>
                  <a:lnTo>
                    <a:pt x="1707" y="3099"/>
                  </a:lnTo>
                  <a:cubicBezTo>
                    <a:pt x="1752" y="3133"/>
                    <a:pt x="1799" y="3165"/>
                    <a:pt x="1847" y="3198"/>
                  </a:cubicBezTo>
                  <a:cubicBezTo>
                    <a:pt x="1859" y="3318"/>
                    <a:pt x="1873" y="3438"/>
                    <a:pt x="1889" y="3556"/>
                  </a:cubicBezTo>
                  <a:cubicBezTo>
                    <a:pt x="1896" y="3624"/>
                    <a:pt x="1907" y="3691"/>
                    <a:pt x="1916" y="3758"/>
                  </a:cubicBezTo>
                  <a:cubicBezTo>
                    <a:pt x="1926" y="3825"/>
                    <a:pt x="1937" y="3893"/>
                    <a:pt x="1950" y="3960"/>
                  </a:cubicBezTo>
                  <a:cubicBezTo>
                    <a:pt x="1958" y="3892"/>
                    <a:pt x="1965" y="3824"/>
                    <a:pt x="1971" y="3756"/>
                  </a:cubicBezTo>
                  <a:cubicBezTo>
                    <a:pt x="1976" y="3689"/>
                    <a:pt x="1983" y="3621"/>
                    <a:pt x="1987" y="3554"/>
                  </a:cubicBezTo>
                  <a:cubicBezTo>
                    <a:pt x="1997" y="3418"/>
                    <a:pt x="2005" y="3284"/>
                    <a:pt x="2010" y="3149"/>
                  </a:cubicBezTo>
                  <a:lnTo>
                    <a:pt x="2011" y="3116"/>
                  </a:lnTo>
                  <a:lnTo>
                    <a:pt x="1978" y="3086"/>
                  </a:lnTo>
                  <a:cubicBezTo>
                    <a:pt x="1930" y="3039"/>
                    <a:pt x="1882" y="2992"/>
                    <a:pt x="1832" y="2947"/>
                  </a:cubicBezTo>
                  <a:lnTo>
                    <a:pt x="1682" y="2810"/>
                  </a:lnTo>
                  <a:cubicBezTo>
                    <a:pt x="1598" y="2733"/>
                    <a:pt x="1512" y="2657"/>
                    <a:pt x="1427" y="2582"/>
                  </a:cubicBezTo>
                  <a:cubicBezTo>
                    <a:pt x="1427" y="2465"/>
                    <a:pt x="1426" y="2348"/>
                    <a:pt x="1424" y="2231"/>
                  </a:cubicBezTo>
                  <a:cubicBezTo>
                    <a:pt x="1423" y="2096"/>
                    <a:pt x="1419" y="1962"/>
                    <a:pt x="1415" y="1827"/>
                  </a:cubicBezTo>
                  <a:lnTo>
                    <a:pt x="1414" y="1764"/>
                  </a:lnTo>
                  <a:lnTo>
                    <a:pt x="1365" y="1723"/>
                  </a:lnTo>
                  <a:cubicBezTo>
                    <a:pt x="1169" y="1564"/>
                    <a:pt x="972" y="1408"/>
                    <a:pt x="773" y="1254"/>
                  </a:cubicBezTo>
                  <a:cubicBezTo>
                    <a:pt x="756" y="1005"/>
                    <a:pt x="737" y="757"/>
                    <a:pt x="710" y="509"/>
                  </a:cubicBezTo>
                  <a:lnTo>
                    <a:pt x="705" y="465"/>
                  </a:lnTo>
                  <a:lnTo>
                    <a:pt x="679" y="446"/>
                  </a:lnTo>
                  <a:cubicBezTo>
                    <a:pt x="569" y="369"/>
                    <a:pt x="457" y="293"/>
                    <a:pt x="345" y="217"/>
                  </a:cubicBezTo>
                  <a:cubicBezTo>
                    <a:pt x="289" y="179"/>
                    <a:pt x="231" y="143"/>
                    <a:pt x="175" y="107"/>
                  </a:cubicBezTo>
                  <a:cubicBezTo>
                    <a:pt x="118" y="70"/>
                    <a:pt x="59" y="34"/>
                    <a:pt x="1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44"/>
            <p:cNvSpPr/>
            <p:nvPr/>
          </p:nvSpPr>
          <p:spPr>
            <a:xfrm>
              <a:off x="7522432" y="2934392"/>
              <a:ext cx="261776" cy="186269"/>
            </a:xfrm>
            <a:custGeom>
              <a:rect b="b" l="l" r="r" t="t"/>
              <a:pathLst>
                <a:path extrusionOk="0" h="2035" w="2860">
                  <a:moveTo>
                    <a:pt x="0" y="0"/>
                  </a:moveTo>
                  <a:cubicBezTo>
                    <a:pt x="52" y="18"/>
                    <a:pt x="103" y="35"/>
                    <a:pt x="154" y="52"/>
                  </a:cubicBezTo>
                  <a:cubicBezTo>
                    <a:pt x="206" y="67"/>
                    <a:pt x="257" y="85"/>
                    <a:pt x="309" y="99"/>
                  </a:cubicBezTo>
                  <a:cubicBezTo>
                    <a:pt x="401" y="127"/>
                    <a:pt x="493" y="153"/>
                    <a:pt x="585" y="177"/>
                  </a:cubicBezTo>
                  <a:cubicBezTo>
                    <a:pt x="675" y="363"/>
                    <a:pt x="770" y="547"/>
                    <a:pt x="867" y="728"/>
                  </a:cubicBezTo>
                  <a:lnTo>
                    <a:pt x="887" y="766"/>
                  </a:lnTo>
                  <a:lnTo>
                    <a:pt x="935" y="776"/>
                  </a:lnTo>
                  <a:cubicBezTo>
                    <a:pt x="1127" y="820"/>
                    <a:pt x="1321" y="860"/>
                    <a:pt x="1514" y="899"/>
                  </a:cubicBezTo>
                  <a:cubicBezTo>
                    <a:pt x="1560" y="976"/>
                    <a:pt x="1605" y="1055"/>
                    <a:pt x="1652" y="1132"/>
                  </a:cubicBezTo>
                  <a:cubicBezTo>
                    <a:pt x="1707" y="1224"/>
                    <a:pt x="1763" y="1315"/>
                    <a:pt x="1819" y="1407"/>
                  </a:cubicBezTo>
                  <a:lnTo>
                    <a:pt x="1845" y="1449"/>
                  </a:lnTo>
                  <a:lnTo>
                    <a:pt x="1887" y="1455"/>
                  </a:lnTo>
                  <a:cubicBezTo>
                    <a:pt x="1994" y="1471"/>
                    <a:pt x="2099" y="1488"/>
                    <a:pt x="2206" y="1503"/>
                  </a:cubicBezTo>
                  <a:lnTo>
                    <a:pt x="2365" y="1524"/>
                  </a:lnTo>
                  <a:cubicBezTo>
                    <a:pt x="2410" y="1531"/>
                    <a:pt x="2455" y="1535"/>
                    <a:pt x="2500" y="1540"/>
                  </a:cubicBezTo>
                  <a:cubicBezTo>
                    <a:pt x="2554" y="1620"/>
                    <a:pt x="2609" y="1698"/>
                    <a:pt x="2665" y="1775"/>
                  </a:cubicBezTo>
                  <a:cubicBezTo>
                    <a:pt x="2696" y="1820"/>
                    <a:pt x="2729" y="1863"/>
                    <a:pt x="2761" y="1906"/>
                  </a:cubicBezTo>
                  <a:cubicBezTo>
                    <a:pt x="2793" y="1949"/>
                    <a:pt x="2827" y="1992"/>
                    <a:pt x="2860" y="2035"/>
                  </a:cubicBezTo>
                  <a:cubicBezTo>
                    <a:pt x="2840" y="1984"/>
                    <a:pt x="2820" y="1934"/>
                    <a:pt x="2798" y="1884"/>
                  </a:cubicBezTo>
                  <a:cubicBezTo>
                    <a:pt x="2776" y="1835"/>
                    <a:pt x="2756" y="1785"/>
                    <a:pt x="2733" y="1736"/>
                  </a:cubicBezTo>
                  <a:cubicBezTo>
                    <a:pt x="2689" y="1638"/>
                    <a:pt x="2643" y="1540"/>
                    <a:pt x="2595" y="1444"/>
                  </a:cubicBezTo>
                  <a:lnTo>
                    <a:pt x="2584" y="1422"/>
                  </a:lnTo>
                  <a:lnTo>
                    <a:pt x="2551" y="1412"/>
                  </a:lnTo>
                  <a:cubicBezTo>
                    <a:pt x="2498" y="1398"/>
                    <a:pt x="2447" y="1383"/>
                    <a:pt x="2395" y="1370"/>
                  </a:cubicBezTo>
                  <a:lnTo>
                    <a:pt x="2239" y="1331"/>
                  </a:lnTo>
                  <a:cubicBezTo>
                    <a:pt x="2151" y="1309"/>
                    <a:pt x="2062" y="1289"/>
                    <a:pt x="1974" y="1268"/>
                  </a:cubicBezTo>
                  <a:cubicBezTo>
                    <a:pt x="1929" y="1186"/>
                    <a:pt x="1885" y="1105"/>
                    <a:pt x="1839" y="1024"/>
                  </a:cubicBezTo>
                  <a:cubicBezTo>
                    <a:pt x="1788" y="929"/>
                    <a:pt x="1734" y="838"/>
                    <a:pt x="1681" y="744"/>
                  </a:cubicBezTo>
                  <a:lnTo>
                    <a:pt x="1656" y="700"/>
                  </a:lnTo>
                  <a:lnTo>
                    <a:pt x="1606" y="691"/>
                  </a:lnTo>
                  <a:cubicBezTo>
                    <a:pt x="1409" y="653"/>
                    <a:pt x="1212" y="618"/>
                    <a:pt x="1014" y="586"/>
                  </a:cubicBezTo>
                  <a:cubicBezTo>
                    <a:pt x="909" y="418"/>
                    <a:pt x="802" y="252"/>
                    <a:pt x="689" y="88"/>
                  </a:cubicBezTo>
                  <a:lnTo>
                    <a:pt x="669" y="60"/>
                  </a:lnTo>
                  <a:lnTo>
                    <a:pt x="644" y="56"/>
                  </a:lnTo>
                  <a:cubicBezTo>
                    <a:pt x="537" y="43"/>
                    <a:pt x="431" y="33"/>
                    <a:pt x="324" y="23"/>
                  </a:cubicBezTo>
                  <a:cubicBezTo>
                    <a:pt x="270" y="17"/>
                    <a:pt x="216" y="14"/>
                    <a:pt x="163" y="10"/>
                  </a:cubicBezTo>
                  <a:cubicBezTo>
                    <a:pt x="109" y="5"/>
                    <a:pt x="55" y="2"/>
                    <a:pt x="0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9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4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Thank You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4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Appendix</a:t>
            </a:r>
            <a:endParaRPr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9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" name="Google Shape;1060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" name="Google Shape;106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6200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9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Google Shape;107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8200" y="152400"/>
            <a:ext cx="356759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1"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Additional Needfinding</a:t>
            </a:r>
            <a:endParaRPr b="1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6"/>
          <p:cNvGrpSpPr/>
          <p:nvPr/>
        </p:nvGrpSpPr>
        <p:grpSpPr>
          <a:xfrm>
            <a:off x="3116207" y="2203777"/>
            <a:ext cx="3830601" cy="977452"/>
            <a:chOff x="3557254" y="2749352"/>
            <a:chExt cx="2773386" cy="715401"/>
          </a:xfrm>
        </p:grpSpPr>
        <p:sp>
          <p:nvSpPr>
            <p:cNvPr id="191" name="Google Shape;191;p6"/>
            <p:cNvSpPr/>
            <p:nvPr/>
          </p:nvSpPr>
          <p:spPr>
            <a:xfrm>
              <a:off x="3557254" y="2749352"/>
              <a:ext cx="602259" cy="715398"/>
            </a:xfrm>
            <a:custGeom>
              <a:rect b="b" l="l" r="r" t="t"/>
              <a:pathLst>
                <a:path extrusionOk="0" h="3326" w="3983">
                  <a:moveTo>
                    <a:pt x="1" y="1"/>
                  </a:moveTo>
                  <a:lnTo>
                    <a:pt x="1" y="3326"/>
                  </a:lnTo>
                  <a:lnTo>
                    <a:pt x="3983" y="3326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4159375" y="2749355"/>
              <a:ext cx="2171265" cy="715398"/>
            </a:xfrm>
            <a:custGeom>
              <a:rect b="b" l="l" r="r" t="t"/>
              <a:pathLst>
                <a:path extrusionOk="0" h="3326" w="12706">
                  <a:moveTo>
                    <a:pt x="1" y="1"/>
                  </a:moveTo>
                  <a:lnTo>
                    <a:pt x="1" y="3326"/>
                  </a:lnTo>
                  <a:lnTo>
                    <a:pt x="12706" y="3326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193" name="Google Shape;19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Participant 5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194" name="Google Shape;194;p6"/>
          <p:cNvGrpSpPr/>
          <p:nvPr/>
        </p:nvGrpSpPr>
        <p:grpSpPr>
          <a:xfrm>
            <a:off x="3116207" y="895570"/>
            <a:ext cx="3830601" cy="977455"/>
            <a:chOff x="3557254" y="1791870"/>
            <a:chExt cx="2773386" cy="715403"/>
          </a:xfrm>
        </p:grpSpPr>
        <p:sp>
          <p:nvSpPr>
            <p:cNvPr id="195" name="Google Shape;195;p6"/>
            <p:cNvSpPr/>
            <p:nvPr/>
          </p:nvSpPr>
          <p:spPr>
            <a:xfrm>
              <a:off x="3557254" y="1791870"/>
              <a:ext cx="602259" cy="715398"/>
            </a:xfrm>
            <a:custGeom>
              <a:rect b="b" l="l" r="r" t="t"/>
              <a:pathLst>
                <a:path extrusionOk="0" h="3326" w="3983">
                  <a:moveTo>
                    <a:pt x="1" y="0"/>
                  </a:moveTo>
                  <a:lnTo>
                    <a:pt x="1" y="3325"/>
                  </a:lnTo>
                  <a:lnTo>
                    <a:pt x="3983" y="3325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159375" y="1791875"/>
              <a:ext cx="2171265" cy="715398"/>
            </a:xfrm>
            <a:custGeom>
              <a:rect b="b" l="l" r="r" t="t"/>
              <a:pathLst>
                <a:path extrusionOk="0" h="3326" w="12706">
                  <a:moveTo>
                    <a:pt x="1" y="0"/>
                  </a:moveTo>
                  <a:lnTo>
                    <a:pt x="1" y="3325"/>
                  </a:lnTo>
                  <a:lnTo>
                    <a:pt x="12706" y="3325"/>
                  </a:lnTo>
                  <a:lnTo>
                    <a:pt x="12706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197" name="Google Shape;197;p6"/>
          <p:cNvGrpSpPr/>
          <p:nvPr/>
        </p:nvGrpSpPr>
        <p:grpSpPr>
          <a:xfrm>
            <a:off x="3298115" y="2419512"/>
            <a:ext cx="492271" cy="474747"/>
            <a:chOff x="3722360" y="1783641"/>
            <a:chExt cx="317390" cy="309443"/>
          </a:xfrm>
        </p:grpSpPr>
        <p:sp>
          <p:nvSpPr>
            <p:cNvPr id="198" name="Google Shape;198;p6"/>
            <p:cNvSpPr/>
            <p:nvPr/>
          </p:nvSpPr>
          <p:spPr>
            <a:xfrm>
              <a:off x="3722360" y="1783641"/>
              <a:ext cx="165629" cy="309443"/>
            </a:xfrm>
            <a:custGeom>
              <a:rect b="b" l="l" r="r" t="t"/>
              <a:pathLst>
                <a:path extrusionOk="0" h="2298" w="1230">
                  <a:moveTo>
                    <a:pt x="867" y="0"/>
                  </a:moveTo>
                  <a:cubicBezTo>
                    <a:pt x="701" y="0"/>
                    <a:pt x="558" y="113"/>
                    <a:pt x="516" y="269"/>
                  </a:cubicBezTo>
                  <a:cubicBezTo>
                    <a:pt x="504" y="268"/>
                    <a:pt x="491" y="267"/>
                    <a:pt x="478" y="267"/>
                  </a:cubicBezTo>
                  <a:cubicBezTo>
                    <a:pt x="280" y="267"/>
                    <a:pt x="118" y="431"/>
                    <a:pt x="118" y="631"/>
                  </a:cubicBezTo>
                  <a:cubicBezTo>
                    <a:pt x="118" y="682"/>
                    <a:pt x="130" y="734"/>
                    <a:pt x="151" y="781"/>
                  </a:cubicBezTo>
                  <a:cubicBezTo>
                    <a:pt x="57" y="848"/>
                    <a:pt x="0" y="957"/>
                    <a:pt x="0" y="1075"/>
                  </a:cubicBezTo>
                  <a:cubicBezTo>
                    <a:pt x="0" y="1179"/>
                    <a:pt x="43" y="1274"/>
                    <a:pt x="117" y="1342"/>
                  </a:cubicBezTo>
                  <a:cubicBezTo>
                    <a:pt x="43" y="1410"/>
                    <a:pt x="0" y="1506"/>
                    <a:pt x="0" y="1609"/>
                  </a:cubicBezTo>
                  <a:cubicBezTo>
                    <a:pt x="0" y="1803"/>
                    <a:pt x="152" y="1961"/>
                    <a:pt x="344" y="1971"/>
                  </a:cubicBezTo>
                  <a:cubicBezTo>
                    <a:pt x="399" y="2163"/>
                    <a:pt x="575" y="2298"/>
                    <a:pt x="778" y="2298"/>
                  </a:cubicBezTo>
                  <a:cubicBezTo>
                    <a:pt x="1027" y="2298"/>
                    <a:pt x="1230" y="2095"/>
                    <a:pt x="1230" y="1846"/>
                  </a:cubicBezTo>
                  <a:cubicBezTo>
                    <a:pt x="1230" y="1817"/>
                    <a:pt x="1207" y="1795"/>
                    <a:pt x="1178" y="1795"/>
                  </a:cubicBezTo>
                  <a:cubicBezTo>
                    <a:pt x="1149" y="1795"/>
                    <a:pt x="1127" y="1817"/>
                    <a:pt x="1127" y="1846"/>
                  </a:cubicBezTo>
                  <a:cubicBezTo>
                    <a:pt x="1127" y="2038"/>
                    <a:pt x="970" y="2195"/>
                    <a:pt x="778" y="2195"/>
                  </a:cubicBezTo>
                  <a:cubicBezTo>
                    <a:pt x="610" y="2195"/>
                    <a:pt x="466" y="2075"/>
                    <a:pt x="435" y="1910"/>
                  </a:cubicBezTo>
                  <a:cubicBezTo>
                    <a:pt x="431" y="1885"/>
                    <a:pt x="405" y="1868"/>
                    <a:pt x="380" y="1868"/>
                  </a:cubicBezTo>
                  <a:cubicBezTo>
                    <a:pt x="379" y="1868"/>
                    <a:pt x="378" y="1868"/>
                    <a:pt x="377" y="1868"/>
                  </a:cubicBezTo>
                  <a:cubicBezTo>
                    <a:pt x="372" y="1868"/>
                    <a:pt x="367" y="1869"/>
                    <a:pt x="363" y="1869"/>
                  </a:cubicBezTo>
                  <a:cubicBezTo>
                    <a:pt x="220" y="1869"/>
                    <a:pt x="103" y="1752"/>
                    <a:pt x="103" y="1609"/>
                  </a:cubicBezTo>
                  <a:cubicBezTo>
                    <a:pt x="103" y="1517"/>
                    <a:pt x="151" y="1434"/>
                    <a:pt x="230" y="1386"/>
                  </a:cubicBezTo>
                  <a:cubicBezTo>
                    <a:pt x="245" y="1377"/>
                    <a:pt x="254" y="1360"/>
                    <a:pt x="254" y="1342"/>
                  </a:cubicBezTo>
                  <a:cubicBezTo>
                    <a:pt x="254" y="1324"/>
                    <a:pt x="245" y="1308"/>
                    <a:pt x="230" y="1298"/>
                  </a:cubicBezTo>
                  <a:cubicBezTo>
                    <a:pt x="151" y="1251"/>
                    <a:pt x="103" y="1167"/>
                    <a:pt x="103" y="1075"/>
                  </a:cubicBezTo>
                  <a:cubicBezTo>
                    <a:pt x="103" y="978"/>
                    <a:pt x="157" y="890"/>
                    <a:pt x="244" y="845"/>
                  </a:cubicBezTo>
                  <a:cubicBezTo>
                    <a:pt x="256" y="838"/>
                    <a:pt x="266" y="826"/>
                    <a:pt x="270" y="812"/>
                  </a:cubicBezTo>
                  <a:cubicBezTo>
                    <a:pt x="274" y="798"/>
                    <a:pt x="271" y="784"/>
                    <a:pt x="263" y="771"/>
                  </a:cubicBezTo>
                  <a:cubicBezTo>
                    <a:pt x="236" y="729"/>
                    <a:pt x="222" y="681"/>
                    <a:pt x="222" y="631"/>
                  </a:cubicBezTo>
                  <a:cubicBezTo>
                    <a:pt x="221" y="489"/>
                    <a:pt x="334" y="371"/>
                    <a:pt x="477" y="371"/>
                  </a:cubicBezTo>
                  <a:cubicBezTo>
                    <a:pt x="499" y="371"/>
                    <a:pt x="522" y="373"/>
                    <a:pt x="545" y="379"/>
                  </a:cubicBezTo>
                  <a:cubicBezTo>
                    <a:pt x="549" y="380"/>
                    <a:pt x="553" y="381"/>
                    <a:pt x="558" y="381"/>
                  </a:cubicBezTo>
                  <a:cubicBezTo>
                    <a:pt x="568" y="381"/>
                    <a:pt x="578" y="378"/>
                    <a:pt x="587" y="372"/>
                  </a:cubicBezTo>
                  <a:cubicBezTo>
                    <a:pt x="599" y="363"/>
                    <a:pt x="607" y="350"/>
                    <a:pt x="609" y="335"/>
                  </a:cubicBezTo>
                  <a:cubicBezTo>
                    <a:pt x="624" y="203"/>
                    <a:pt x="735" y="104"/>
                    <a:pt x="867" y="104"/>
                  </a:cubicBezTo>
                  <a:cubicBezTo>
                    <a:pt x="1010" y="104"/>
                    <a:pt x="1127" y="220"/>
                    <a:pt x="1127" y="364"/>
                  </a:cubicBezTo>
                  <a:cubicBezTo>
                    <a:pt x="1127" y="392"/>
                    <a:pt x="1149" y="415"/>
                    <a:pt x="1178" y="415"/>
                  </a:cubicBezTo>
                  <a:cubicBezTo>
                    <a:pt x="1207" y="415"/>
                    <a:pt x="1230" y="392"/>
                    <a:pt x="1230" y="364"/>
                  </a:cubicBezTo>
                  <a:cubicBezTo>
                    <a:pt x="1230" y="164"/>
                    <a:pt x="1067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3746733" y="1911434"/>
              <a:ext cx="45784" cy="85911"/>
            </a:xfrm>
            <a:custGeom>
              <a:rect b="b" l="l" r="r" t="t"/>
              <a:pathLst>
                <a:path extrusionOk="0" h="638" w="340">
                  <a:moveTo>
                    <a:pt x="285" y="0"/>
                  </a:moveTo>
                  <a:cubicBezTo>
                    <a:pt x="283" y="0"/>
                    <a:pt x="281" y="0"/>
                    <a:pt x="280" y="1"/>
                  </a:cubicBezTo>
                  <a:cubicBezTo>
                    <a:pt x="109" y="20"/>
                    <a:pt x="13" y="176"/>
                    <a:pt x="7" y="321"/>
                  </a:cubicBezTo>
                  <a:cubicBezTo>
                    <a:pt x="0" y="482"/>
                    <a:pt x="94" y="606"/>
                    <a:pt x="245" y="636"/>
                  </a:cubicBezTo>
                  <a:cubicBezTo>
                    <a:pt x="249" y="637"/>
                    <a:pt x="252" y="638"/>
                    <a:pt x="256" y="638"/>
                  </a:cubicBezTo>
                  <a:cubicBezTo>
                    <a:pt x="280" y="638"/>
                    <a:pt x="301" y="620"/>
                    <a:pt x="307" y="596"/>
                  </a:cubicBezTo>
                  <a:cubicBezTo>
                    <a:pt x="312" y="568"/>
                    <a:pt x="294" y="541"/>
                    <a:pt x="266" y="535"/>
                  </a:cubicBezTo>
                  <a:cubicBezTo>
                    <a:pt x="145" y="511"/>
                    <a:pt x="107" y="411"/>
                    <a:pt x="110" y="325"/>
                  </a:cubicBezTo>
                  <a:cubicBezTo>
                    <a:pt x="115" y="225"/>
                    <a:pt x="178" y="116"/>
                    <a:pt x="291" y="104"/>
                  </a:cubicBezTo>
                  <a:cubicBezTo>
                    <a:pt x="320" y="100"/>
                    <a:pt x="340" y="75"/>
                    <a:pt x="337" y="47"/>
                  </a:cubicBezTo>
                  <a:cubicBezTo>
                    <a:pt x="334" y="20"/>
                    <a:pt x="311" y="0"/>
                    <a:pt x="2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3771915" y="1860263"/>
              <a:ext cx="63828" cy="78505"/>
            </a:xfrm>
            <a:custGeom>
              <a:rect b="b" l="l" r="r" t="t"/>
              <a:pathLst>
                <a:path extrusionOk="0" h="583" w="474">
                  <a:moveTo>
                    <a:pt x="218" y="0"/>
                  </a:moveTo>
                  <a:cubicBezTo>
                    <a:pt x="210" y="0"/>
                    <a:pt x="202" y="2"/>
                    <a:pt x="194" y="7"/>
                  </a:cubicBezTo>
                  <a:cubicBezTo>
                    <a:pt x="24" y="98"/>
                    <a:pt x="1" y="272"/>
                    <a:pt x="52" y="396"/>
                  </a:cubicBezTo>
                  <a:cubicBezTo>
                    <a:pt x="93" y="497"/>
                    <a:pt x="189" y="582"/>
                    <a:pt x="326" y="582"/>
                  </a:cubicBezTo>
                  <a:cubicBezTo>
                    <a:pt x="358" y="582"/>
                    <a:pt x="393" y="577"/>
                    <a:pt x="430" y="566"/>
                  </a:cubicBezTo>
                  <a:cubicBezTo>
                    <a:pt x="458" y="559"/>
                    <a:pt x="473" y="530"/>
                    <a:pt x="465" y="502"/>
                  </a:cubicBezTo>
                  <a:cubicBezTo>
                    <a:pt x="459" y="480"/>
                    <a:pt x="438" y="465"/>
                    <a:pt x="416" y="465"/>
                  </a:cubicBezTo>
                  <a:cubicBezTo>
                    <a:pt x="411" y="465"/>
                    <a:pt x="406" y="466"/>
                    <a:pt x="402" y="467"/>
                  </a:cubicBezTo>
                  <a:cubicBezTo>
                    <a:pt x="374" y="475"/>
                    <a:pt x="349" y="479"/>
                    <a:pt x="326" y="479"/>
                  </a:cubicBezTo>
                  <a:cubicBezTo>
                    <a:pt x="232" y="479"/>
                    <a:pt x="172" y="418"/>
                    <a:pt x="147" y="357"/>
                  </a:cubicBezTo>
                  <a:cubicBezTo>
                    <a:pt x="113" y="275"/>
                    <a:pt x="128" y="159"/>
                    <a:pt x="242" y="98"/>
                  </a:cubicBezTo>
                  <a:cubicBezTo>
                    <a:pt x="267" y="85"/>
                    <a:pt x="277" y="53"/>
                    <a:pt x="264" y="28"/>
                  </a:cubicBezTo>
                  <a:cubicBezTo>
                    <a:pt x="254" y="10"/>
                    <a:pt x="237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3763835" y="2007581"/>
              <a:ext cx="19391" cy="40397"/>
            </a:xfrm>
            <a:custGeom>
              <a:rect b="b" l="l" r="r" t="t"/>
              <a:pathLst>
                <a:path extrusionOk="0" h="300" w="144">
                  <a:moveTo>
                    <a:pt x="85" y="1"/>
                  </a:moveTo>
                  <a:cubicBezTo>
                    <a:pt x="65" y="1"/>
                    <a:pt x="47" y="12"/>
                    <a:pt x="38" y="31"/>
                  </a:cubicBezTo>
                  <a:cubicBezTo>
                    <a:pt x="6" y="103"/>
                    <a:pt x="1" y="187"/>
                    <a:pt x="22" y="262"/>
                  </a:cubicBezTo>
                  <a:cubicBezTo>
                    <a:pt x="29" y="285"/>
                    <a:pt x="50" y="299"/>
                    <a:pt x="72" y="299"/>
                  </a:cubicBezTo>
                  <a:cubicBezTo>
                    <a:pt x="77" y="299"/>
                    <a:pt x="82" y="298"/>
                    <a:pt x="87" y="297"/>
                  </a:cubicBezTo>
                  <a:cubicBezTo>
                    <a:pt x="114" y="289"/>
                    <a:pt x="130" y="260"/>
                    <a:pt x="122" y="233"/>
                  </a:cubicBezTo>
                  <a:cubicBezTo>
                    <a:pt x="106" y="181"/>
                    <a:pt x="110" y="123"/>
                    <a:pt x="132" y="73"/>
                  </a:cubicBezTo>
                  <a:cubicBezTo>
                    <a:pt x="144" y="48"/>
                    <a:pt x="132" y="17"/>
                    <a:pt x="106" y="5"/>
                  </a:cubicBezTo>
                  <a:cubicBezTo>
                    <a:pt x="99" y="2"/>
                    <a:pt x="92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3873987" y="1783641"/>
              <a:ext cx="165763" cy="309443"/>
            </a:xfrm>
            <a:custGeom>
              <a:rect b="b" l="l" r="r" t="t"/>
              <a:pathLst>
                <a:path extrusionOk="0" h="2298" w="1231">
                  <a:moveTo>
                    <a:pt x="363" y="0"/>
                  </a:moveTo>
                  <a:cubicBezTo>
                    <a:pt x="163" y="0"/>
                    <a:pt x="1" y="164"/>
                    <a:pt x="1" y="364"/>
                  </a:cubicBezTo>
                  <a:lnTo>
                    <a:pt x="1" y="1394"/>
                  </a:lnTo>
                  <a:cubicBezTo>
                    <a:pt x="1" y="1423"/>
                    <a:pt x="23" y="1446"/>
                    <a:pt x="52" y="1446"/>
                  </a:cubicBezTo>
                  <a:cubicBezTo>
                    <a:pt x="81" y="1446"/>
                    <a:pt x="104" y="1423"/>
                    <a:pt x="104" y="1394"/>
                  </a:cubicBezTo>
                  <a:lnTo>
                    <a:pt x="104" y="364"/>
                  </a:lnTo>
                  <a:cubicBezTo>
                    <a:pt x="104" y="220"/>
                    <a:pt x="220" y="104"/>
                    <a:pt x="363" y="104"/>
                  </a:cubicBezTo>
                  <a:cubicBezTo>
                    <a:pt x="496" y="104"/>
                    <a:pt x="607" y="203"/>
                    <a:pt x="622" y="335"/>
                  </a:cubicBezTo>
                  <a:cubicBezTo>
                    <a:pt x="623" y="350"/>
                    <a:pt x="631" y="363"/>
                    <a:pt x="643" y="372"/>
                  </a:cubicBezTo>
                  <a:cubicBezTo>
                    <a:pt x="652" y="378"/>
                    <a:pt x="663" y="381"/>
                    <a:pt x="673" y="381"/>
                  </a:cubicBezTo>
                  <a:cubicBezTo>
                    <a:pt x="677" y="381"/>
                    <a:pt x="681" y="380"/>
                    <a:pt x="685" y="379"/>
                  </a:cubicBezTo>
                  <a:cubicBezTo>
                    <a:pt x="708" y="374"/>
                    <a:pt x="731" y="371"/>
                    <a:pt x="753" y="371"/>
                  </a:cubicBezTo>
                  <a:cubicBezTo>
                    <a:pt x="896" y="371"/>
                    <a:pt x="1008" y="488"/>
                    <a:pt x="1008" y="631"/>
                  </a:cubicBezTo>
                  <a:cubicBezTo>
                    <a:pt x="1008" y="681"/>
                    <a:pt x="994" y="729"/>
                    <a:pt x="967" y="771"/>
                  </a:cubicBezTo>
                  <a:cubicBezTo>
                    <a:pt x="959" y="784"/>
                    <a:pt x="957" y="798"/>
                    <a:pt x="960" y="812"/>
                  </a:cubicBezTo>
                  <a:cubicBezTo>
                    <a:pt x="965" y="826"/>
                    <a:pt x="974" y="838"/>
                    <a:pt x="987" y="845"/>
                  </a:cubicBezTo>
                  <a:cubicBezTo>
                    <a:pt x="1074" y="890"/>
                    <a:pt x="1127" y="978"/>
                    <a:pt x="1127" y="1075"/>
                  </a:cubicBezTo>
                  <a:cubicBezTo>
                    <a:pt x="1127" y="1167"/>
                    <a:pt x="1080" y="1251"/>
                    <a:pt x="1000" y="1298"/>
                  </a:cubicBezTo>
                  <a:cubicBezTo>
                    <a:pt x="985" y="1308"/>
                    <a:pt x="976" y="1324"/>
                    <a:pt x="976" y="1342"/>
                  </a:cubicBezTo>
                  <a:cubicBezTo>
                    <a:pt x="976" y="1360"/>
                    <a:pt x="985" y="1377"/>
                    <a:pt x="1000" y="1386"/>
                  </a:cubicBezTo>
                  <a:cubicBezTo>
                    <a:pt x="1080" y="1434"/>
                    <a:pt x="1127" y="1517"/>
                    <a:pt x="1127" y="1609"/>
                  </a:cubicBezTo>
                  <a:cubicBezTo>
                    <a:pt x="1127" y="1752"/>
                    <a:pt x="1011" y="1869"/>
                    <a:pt x="868" y="1869"/>
                  </a:cubicBezTo>
                  <a:cubicBezTo>
                    <a:pt x="863" y="1869"/>
                    <a:pt x="858" y="1868"/>
                    <a:pt x="849" y="1868"/>
                  </a:cubicBezTo>
                  <a:cubicBezTo>
                    <a:pt x="848" y="1868"/>
                    <a:pt x="846" y="1868"/>
                    <a:pt x="844" y="1868"/>
                  </a:cubicBezTo>
                  <a:cubicBezTo>
                    <a:pt x="820" y="1868"/>
                    <a:pt x="799" y="1885"/>
                    <a:pt x="795" y="1910"/>
                  </a:cubicBezTo>
                  <a:cubicBezTo>
                    <a:pt x="765" y="2075"/>
                    <a:pt x="621" y="2195"/>
                    <a:pt x="452" y="2195"/>
                  </a:cubicBezTo>
                  <a:cubicBezTo>
                    <a:pt x="260" y="2195"/>
                    <a:pt x="104" y="2038"/>
                    <a:pt x="104" y="1846"/>
                  </a:cubicBezTo>
                  <a:cubicBezTo>
                    <a:pt x="104" y="1817"/>
                    <a:pt x="81" y="1795"/>
                    <a:pt x="52" y="1795"/>
                  </a:cubicBezTo>
                  <a:cubicBezTo>
                    <a:pt x="23" y="1795"/>
                    <a:pt x="1" y="1817"/>
                    <a:pt x="1" y="1846"/>
                  </a:cubicBezTo>
                  <a:cubicBezTo>
                    <a:pt x="1" y="2095"/>
                    <a:pt x="203" y="2298"/>
                    <a:pt x="452" y="2298"/>
                  </a:cubicBezTo>
                  <a:cubicBezTo>
                    <a:pt x="656" y="2298"/>
                    <a:pt x="831" y="2163"/>
                    <a:pt x="886" y="1971"/>
                  </a:cubicBezTo>
                  <a:cubicBezTo>
                    <a:pt x="1078" y="1961"/>
                    <a:pt x="1230" y="1803"/>
                    <a:pt x="1230" y="1609"/>
                  </a:cubicBezTo>
                  <a:cubicBezTo>
                    <a:pt x="1230" y="1506"/>
                    <a:pt x="1187" y="1410"/>
                    <a:pt x="1113" y="1342"/>
                  </a:cubicBezTo>
                  <a:cubicBezTo>
                    <a:pt x="1187" y="1274"/>
                    <a:pt x="1230" y="1179"/>
                    <a:pt x="1230" y="1075"/>
                  </a:cubicBezTo>
                  <a:cubicBezTo>
                    <a:pt x="1230" y="957"/>
                    <a:pt x="1173" y="848"/>
                    <a:pt x="1079" y="781"/>
                  </a:cubicBezTo>
                  <a:cubicBezTo>
                    <a:pt x="1101" y="734"/>
                    <a:pt x="1112" y="682"/>
                    <a:pt x="1112" y="631"/>
                  </a:cubicBezTo>
                  <a:cubicBezTo>
                    <a:pt x="1112" y="431"/>
                    <a:pt x="950" y="267"/>
                    <a:pt x="751" y="267"/>
                  </a:cubicBezTo>
                  <a:cubicBezTo>
                    <a:pt x="739" y="267"/>
                    <a:pt x="727" y="268"/>
                    <a:pt x="714" y="269"/>
                  </a:cubicBezTo>
                  <a:cubicBezTo>
                    <a:pt x="672" y="113"/>
                    <a:pt x="530" y="0"/>
                    <a:pt x="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3969461" y="1911434"/>
              <a:ext cx="45918" cy="85911"/>
            </a:xfrm>
            <a:custGeom>
              <a:rect b="b" l="l" r="r" t="t"/>
              <a:pathLst>
                <a:path extrusionOk="0" h="638" w="341">
                  <a:moveTo>
                    <a:pt x="54" y="0"/>
                  </a:moveTo>
                  <a:cubicBezTo>
                    <a:pt x="29" y="0"/>
                    <a:pt x="7" y="20"/>
                    <a:pt x="3" y="47"/>
                  </a:cubicBezTo>
                  <a:cubicBezTo>
                    <a:pt x="1" y="75"/>
                    <a:pt x="21" y="100"/>
                    <a:pt x="49" y="104"/>
                  </a:cubicBezTo>
                  <a:cubicBezTo>
                    <a:pt x="162" y="116"/>
                    <a:pt x="226" y="225"/>
                    <a:pt x="230" y="325"/>
                  </a:cubicBezTo>
                  <a:cubicBezTo>
                    <a:pt x="234" y="411"/>
                    <a:pt x="195" y="511"/>
                    <a:pt x="74" y="535"/>
                  </a:cubicBezTo>
                  <a:cubicBezTo>
                    <a:pt x="46" y="541"/>
                    <a:pt x="29" y="568"/>
                    <a:pt x="34" y="596"/>
                  </a:cubicBezTo>
                  <a:cubicBezTo>
                    <a:pt x="39" y="620"/>
                    <a:pt x="60" y="638"/>
                    <a:pt x="85" y="638"/>
                  </a:cubicBezTo>
                  <a:cubicBezTo>
                    <a:pt x="88" y="638"/>
                    <a:pt x="92" y="637"/>
                    <a:pt x="94" y="636"/>
                  </a:cubicBezTo>
                  <a:cubicBezTo>
                    <a:pt x="247" y="606"/>
                    <a:pt x="340" y="482"/>
                    <a:pt x="333" y="321"/>
                  </a:cubicBezTo>
                  <a:cubicBezTo>
                    <a:pt x="327" y="176"/>
                    <a:pt x="231" y="20"/>
                    <a:pt x="60" y="1"/>
                  </a:cubicBezTo>
                  <a:cubicBezTo>
                    <a:pt x="58" y="0"/>
                    <a:pt x="56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3926370" y="1860263"/>
              <a:ext cx="63693" cy="78505"/>
            </a:xfrm>
            <a:custGeom>
              <a:rect b="b" l="l" r="r" t="t"/>
              <a:pathLst>
                <a:path extrusionOk="0" h="583" w="473">
                  <a:moveTo>
                    <a:pt x="255" y="0"/>
                  </a:moveTo>
                  <a:cubicBezTo>
                    <a:pt x="237" y="0"/>
                    <a:pt x="219" y="10"/>
                    <a:pt x="210" y="28"/>
                  </a:cubicBezTo>
                  <a:cubicBezTo>
                    <a:pt x="197" y="53"/>
                    <a:pt x="206" y="85"/>
                    <a:pt x="232" y="98"/>
                  </a:cubicBezTo>
                  <a:cubicBezTo>
                    <a:pt x="345" y="159"/>
                    <a:pt x="360" y="275"/>
                    <a:pt x="327" y="357"/>
                  </a:cubicBezTo>
                  <a:cubicBezTo>
                    <a:pt x="302" y="418"/>
                    <a:pt x="241" y="479"/>
                    <a:pt x="147" y="479"/>
                  </a:cubicBezTo>
                  <a:cubicBezTo>
                    <a:pt x="124" y="479"/>
                    <a:pt x="99" y="475"/>
                    <a:pt x="72" y="467"/>
                  </a:cubicBezTo>
                  <a:cubicBezTo>
                    <a:pt x="67" y="466"/>
                    <a:pt x="62" y="465"/>
                    <a:pt x="58" y="465"/>
                  </a:cubicBezTo>
                  <a:cubicBezTo>
                    <a:pt x="35" y="465"/>
                    <a:pt x="15" y="480"/>
                    <a:pt x="8" y="502"/>
                  </a:cubicBezTo>
                  <a:cubicBezTo>
                    <a:pt x="0" y="530"/>
                    <a:pt x="16" y="559"/>
                    <a:pt x="43" y="566"/>
                  </a:cubicBezTo>
                  <a:cubicBezTo>
                    <a:pt x="80" y="577"/>
                    <a:pt x="116" y="582"/>
                    <a:pt x="148" y="582"/>
                  </a:cubicBezTo>
                  <a:cubicBezTo>
                    <a:pt x="284" y="582"/>
                    <a:pt x="381" y="497"/>
                    <a:pt x="422" y="396"/>
                  </a:cubicBezTo>
                  <a:cubicBezTo>
                    <a:pt x="473" y="272"/>
                    <a:pt x="450" y="98"/>
                    <a:pt x="280" y="7"/>
                  </a:cubicBezTo>
                  <a:cubicBezTo>
                    <a:pt x="272" y="2"/>
                    <a:pt x="263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3978752" y="2007581"/>
              <a:ext cx="19391" cy="40397"/>
            </a:xfrm>
            <a:custGeom>
              <a:rect b="b" l="l" r="r" t="t"/>
              <a:pathLst>
                <a:path extrusionOk="0" h="300" w="144">
                  <a:moveTo>
                    <a:pt x="59" y="1"/>
                  </a:moveTo>
                  <a:cubicBezTo>
                    <a:pt x="52" y="1"/>
                    <a:pt x="45" y="2"/>
                    <a:pt x="38" y="5"/>
                  </a:cubicBezTo>
                  <a:cubicBezTo>
                    <a:pt x="12" y="17"/>
                    <a:pt x="1" y="48"/>
                    <a:pt x="12" y="73"/>
                  </a:cubicBezTo>
                  <a:cubicBezTo>
                    <a:pt x="34" y="123"/>
                    <a:pt x="38" y="181"/>
                    <a:pt x="23" y="233"/>
                  </a:cubicBezTo>
                  <a:cubicBezTo>
                    <a:pt x="15" y="260"/>
                    <a:pt x="30" y="289"/>
                    <a:pt x="57" y="297"/>
                  </a:cubicBezTo>
                  <a:cubicBezTo>
                    <a:pt x="63" y="298"/>
                    <a:pt x="67" y="299"/>
                    <a:pt x="72" y="299"/>
                  </a:cubicBezTo>
                  <a:cubicBezTo>
                    <a:pt x="94" y="299"/>
                    <a:pt x="115" y="285"/>
                    <a:pt x="121" y="262"/>
                  </a:cubicBezTo>
                  <a:cubicBezTo>
                    <a:pt x="144" y="187"/>
                    <a:pt x="139" y="103"/>
                    <a:pt x="106" y="31"/>
                  </a:cubicBezTo>
                  <a:cubicBezTo>
                    <a:pt x="98" y="12"/>
                    <a:pt x="79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06" name="Google Shape;206;p6"/>
          <p:cNvGrpSpPr/>
          <p:nvPr/>
        </p:nvGrpSpPr>
        <p:grpSpPr>
          <a:xfrm>
            <a:off x="3399843" y="1220610"/>
            <a:ext cx="288844" cy="335525"/>
            <a:chOff x="3745925" y="2780124"/>
            <a:chExt cx="265141" cy="320219"/>
          </a:xfrm>
        </p:grpSpPr>
        <p:sp>
          <p:nvSpPr>
            <p:cNvPr id="207" name="Google Shape;207;p6"/>
            <p:cNvSpPr/>
            <p:nvPr/>
          </p:nvSpPr>
          <p:spPr>
            <a:xfrm>
              <a:off x="3745925" y="2961107"/>
              <a:ext cx="265141" cy="139236"/>
            </a:xfrm>
            <a:custGeom>
              <a:rect b="b" l="l" r="r" t="t"/>
              <a:pathLst>
                <a:path extrusionOk="0" h="1034" w="1969">
                  <a:moveTo>
                    <a:pt x="984" y="103"/>
                  </a:moveTo>
                  <a:cubicBezTo>
                    <a:pt x="1477" y="103"/>
                    <a:pt x="1840" y="448"/>
                    <a:pt x="1863" y="931"/>
                  </a:cubicBezTo>
                  <a:lnTo>
                    <a:pt x="105" y="931"/>
                  </a:lnTo>
                  <a:cubicBezTo>
                    <a:pt x="128" y="448"/>
                    <a:pt x="491" y="103"/>
                    <a:pt x="984" y="103"/>
                  </a:cubicBezTo>
                  <a:close/>
                  <a:moveTo>
                    <a:pt x="984" y="0"/>
                  </a:moveTo>
                  <a:cubicBezTo>
                    <a:pt x="414" y="0"/>
                    <a:pt x="0" y="413"/>
                    <a:pt x="0" y="982"/>
                  </a:cubicBezTo>
                  <a:cubicBezTo>
                    <a:pt x="0" y="1011"/>
                    <a:pt x="23" y="1034"/>
                    <a:pt x="52" y="1034"/>
                  </a:cubicBezTo>
                  <a:lnTo>
                    <a:pt x="1917" y="1034"/>
                  </a:lnTo>
                  <a:cubicBezTo>
                    <a:pt x="1945" y="1034"/>
                    <a:pt x="1968" y="1011"/>
                    <a:pt x="1968" y="982"/>
                  </a:cubicBezTo>
                  <a:cubicBezTo>
                    <a:pt x="1968" y="413"/>
                    <a:pt x="1554" y="0"/>
                    <a:pt x="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3797769" y="2780124"/>
              <a:ext cx="161320" cy="161185"/>
            </a:xfrm>
            <a:custGeom>
              <a:rect b="b" l="l" r="r" t="t"/>
              <a:pathLst>
                <a:path extrusionOk="0" h="1197" w="1198">
                  <a:moveTo>
                    <a:pt x="599" y="103"/>
                  </a:moveTo>
                  <a:cubicBezTo>
                    <a:pt x="872" y="103"/>
                    <a:pt x="1094" y="325"/>
                    <a:pt x="1094" y="598"/>
                  </a:cubicBezTo>
                  <a:cubicBezTo>
                    <a:pt x="1094" y="872"/>
                    <a:pt x="872" y="1093"/>
                    <a:pt x="599" y="1093"/>
                  </a:cubicBezTo>
                  <a:cubicBezTo>
                    <a:pt x="326" y="1093"/>
                    <a:pt x="104" y="872"/>
                    <a:pt x="104" y="598"/>
                  </a:cubicBezTo>
                  <a:cubicBezTo>
                    <a:pt x="104" y="325"/>
                    <a:pt x="326" y="103"/>
                    <a:pt x="599" y="103"/>
                  </a:cubicBezTo>
                  <a:close/>
                  <a:moveTo>
                    <a:pt x="599" y="0"/>
                  </a:moveTo>
                  <a:cubicBezTo>
                    <a:pt x="269" y="0"/>
                    <a:pt x="1" y="268"/>
                    <a:pt x="1" y="598"/>
                  </a:cubicBezTo>
                  <a:cubicBezTo>
                    <a:pt x="1" y="928"/>
                    <a:pt x="269" y="1196"/>
                    <a:pt x="599" y="1196"/>
                  </a:cubicBezTo>
                  <a:cubicBezTo>
                    <a:pt x="929" y="1196"/>
                    <a:pt x="1197" y="928"/>
                    <a:pt x="1197" y="598"/>
                  </a:cubicBezTo>
                  <a:cubicBezTo>
                    <a:pt x="1197" y="268"/>
                    <a:pt x="929" y="0"/>
                    <a:pt x="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09" name="Google Shape;209;p6"/>
          <p:cNvGrpSpPr/>
          <p:nvPr/>
        </p:nvGrpSpPr>
        <p:grpSpPr>
          <a:xfrm>
            <a:off x="3116207" y="3511979"/>
            <a:ext cx="3830601" cy="977448"/>
            <a:chOff x="3557254" y="3706829"/>
            <a:chExt cx="2773386" cy="715397"/>
          </a:xfrm>
        </p:grpSpPr>
        <p:sp>
          <p:nvSpPr>
            <p:cNvPr id="210" name="Google Shape;210;p6"/>
            <p:cNvSpPr/>
            <p:nvPr/>
          </p:nvSpPr>
          <p:spPr>
            <a:xfrm>
              <a:off x="3557254" y="3706829"/>
              <a:ext cx="602259" cy="715396"/>
            </a:xfrm>
            <a:custGeom>
              <a:rect b="b" l="l" r="r" t="t"/>
              <a:pathLst>
                <a:path extrusionOk="0" h="3327" w="3983">
                  <a:moveTo>
                    <a:pt x="1" y="1"/>
                  </a:moveTo>
                  <a:lnTo>
                    <a:pt x="1" y="3327"/>
                  </a:lnTo>
                  <a:lnTo>
                    <a:pt x="3983" y="3327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4159375" y="3706830"/>
              <a:ext cx="2171265" cy="715396"/>
            </a:xfrm>
            <a:custGeom>
              <a:rect b="b" l="l" r="r" t="t"/>
              <a:pathLst>
                <a:path extrusionOk="0" h="3327" w="12706">
                  <a:moveTo>
                    <a:pt x="1" y="1"/>
                  </a:moveTo>
                  <a:lnTo>
                    <a:pt x="1" y="3327"/>
                  </a:lnTo>
                  <a:lnTo>
                    <a:pt x="12706" y="3327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12" name="Google Shape;212;p6"/>
          <p:cNvGrpSpPr/>
          <p:nvPr/>
        </p:nvGrpSpPr>
        <p:grpSpPr>
          <a:xfrm>
            <a:off x="3386241" y="3828874"/>
            <a:ext cx="316023" cy="362271"/>
            <a:chOff x="3756698" y="3736442"/>
            <a:chExt cx="255311" cy="304327"/>
          </a:xfrm>
        </p:grpSpPr>
        <p:sp>
          <p:nvSpPr>
            <p:cNvPr id="213" name="Google Shape;213;p6"/>
            <p:cNvSpPr/>
            <p:nvPr/>
          </p:nvSpPr>
          <p:spPr>
            <a:xfrm>
              <a:off x="3756698" y="3831646"/>
              <a:ext cx="255311" cy="209123"/>
            </a:xfrm>
            <a:custGeom>
              <a:rect b="b" l="l" r="r" t="t"/>
              <a:pathLst>
                <a:path extrusionOk="0" h="1553" w="1896">
                  <a:moveTo>
                    <a:pt x="1138" y="104"/>
                  </a:moveTo>
                  <a:cubicBezTo>
                    <a:pt x="1499" y="104"/>
                    <a:pt x="1792" y="406"/>
                    <a:pt x="1792" y="776"/>
                  </a:cubicBezTo>
                  <a:cubicBezTo>
                    <a:pt x="1792" y="1147"/>
                    <a:pt x="1499" y="1448"/>
                    <a:pt x="1138" y="1448"/>
                  </a:cubicBezTo>
                  <a:cubicBezTo>
                    <a:pt x="1080" y="1448"/>
                    <a:pt x="1021" y="1441"/>
                    <a:pt x="962" y="1423"/>
                  </a:cubicBezTo>
                  <a:cubicBezTo>
                    <a:pt x="957" y="1422"/>
                    <a:pt x="952" y="1421"/>
                    <a:pt x="948" y="1421"/>
                  </a:cubicBezTo>
                  <a:cubicBezTo>
                    <a:pt x="942" y="1421"/>
                    <a:pt x="938" y="1422"/>
                    <a:pt x="934" y="1423"/>
                  </a:cubicBezTo>
                  <a:cubicBezTo>
                    <a:pt x="874" y="1441"/>
                    <a:pt x="816" y="1448"/>
                    <a:pt x="757" y="1448"/>
                  </a:cubicBezTo>
                  <a:cubicBezTo>
                    <a:pt x="397" y="1448"/>
                    <a:pt x="103" y="1147"/>
                    <a:pt x="103" y="776"/>
                  </a:cubicBezTo>
                  <a:cubicBezTo>
                    <a:pt x="103" y="406"/>
                    <a:pt x="397" y="104"/>
                    <a:pt x="757" y="104"/>
                  </a:cubicBezTo>
                  <a:cubicBezTo>
                    <a:pt x="815" y="104"/>
                    <a:pt x="874" y="113"/>
                    <a:pt x="934" y="129"/>
                  </a:cubicBezTo>
                  <a:cubicBezTo>
                    <a:pt x="938" y="130"/>
                    <a:pt x="943" y="131"/>
                    <a:pt x="948" y="131"/>
                  </a:cubicBezTo>
                  <a:cubicBezTo>
                    <a:pt x="953" y="131"/>
                    <a:pt x="957" y="130"/>
                    <a:pt x="962" y="129"/>
                  </a:cubicBezTo>
                  <a:cubicBezTo>
                    <a:pt x="1021" y="113"/>
                    <a:pt x="1080" y="104"/>
                    <a:pt x="1138" y="104"/>
                  </a:cubicBezTo>
                  <a:close/>
                  <a:moveTo>
                    <a:pt x="757" y="1"/>
                  </a:moveTo>
                  <a:cubicBezTo>
                    <a:pt x="340" y="1"/>
                    <a:pt x="0" y="348"/>
                    <a:pt x="0" y="776"/>
                  </a:cubicBezTo>
                  <a:cubicBezTo>
                    <a:pt x="0" y="1204"/>
                    <a:pt x="340" y="1552"/>
                    <a:pt x="757" y="1552"/>
                  </a:cubicBezTo>
                  <a:cubicBezTo>
                    <a:pt x="820" y="1552"/>
                    <a:pt x="885" y="1544"/>
                    <a:pt x="948" y="1526"/>
                  </a:cubicBezTo>
                  <a:cubicBezTo>
                    <a:pt x="1011" y="1544"/>
                    <a:pt x="1075" y="1552"/>
                    <a:pt x="1138" y="1552"/>
                  </a:cubicBezTo>
                  <a:cubicBezTo>
                    <a:pt x="1555" y="1552"/>
                    <a:pt x="1895" y="1204"/>
                    <a:pt x="1895" y="776"/>
                  </a:cubicBezTo>
                  <a:cubicBezTo>
                    <a:pt x="1895" y="348"/>
                    <a:pt x="1555" y="1"/>
                    <a:pt x="1138" y="1"/>
                  </a:cubicBezTo>
                  <a:cubicBezTo>
                    <a:pt x="1075" y="1"/>
                    <a:pt x="1011" y="10"/>
                    <a:pt x="948" y="26"/>
                  </a:cubicBezTo>
                  <a:cubicBezTo>
                    <a:pt x="884" y="10"/>
                    <a:pt x="820" y="1"/>
                    <a:pt x="7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3812582" y="3736442"/>
              <a:ext cx="83622" cy="103821"/>
            </a:xfrm>
            <a:custGeom>
              <a:rect b="b" l="l" r="r" t="t"/>
              <a:pathLst>
                <a:path extrusionOk="0" h="771" w="621">
                  <a:moveTo>
                    <a:pt x="135" y="123"/>
                  </a:moveTo>
                  <a:cubicBezTo>
                    <a:pt x="208" y="152"/>
                    <a:pt x="329" y="214"/>
                    <a:pt x="403" y="325"/>
                  </a:cubicBezTo>
                  <a:cubicBezTo>
                    <a:pt x="477" y="435"/>
                    <a:pt x="487" y="571"/>
                    <a:pt x="486" y="649"/>
                  </a:cubicBezTo>
                  <a:cubicBezTo>
                    <a:pt x="414" y="620"/>
                    <a:pt x="293" y="559"/>
                    <a:pt x="218" y="447"/>
                  </a:cubicBezTo>
                  <a:cubicBezTo>
                    <a:pt x="145" y="337"/>
                    <a:pt x="135" y="201"/>
                    <a:pt x="135" y="123"/>
                  </a:cubicBezTo>
                  <a:close/>
                  <a:moveTo>
                    <a:pt x="87" y="1"/>
                  </a:moveTo>
                  <a:cubicBezTo>
                    <a:pt x="77" y="1"/>
                    <a:pt x="68" y="3"/>
                    <a:pt x="59" y="9"/>
                  </a:cubicBezTo>
                  <a:cubicBezTo>
                    <a:pt x="47" y="17"/>
                    <a:pt x="39" y="30"/>
                    <a:pt x="38" y="44"/>
                  </a:cubicBezTo>
                  <a:cubicBezTo>
                    <a:pt x="36" y="55"/>
                    <a:pt x="0" y="306"/>
                    <a:pt x="133" y="504"/>
                  </a:cubicBezTo>
                  <a:cubicBezTo>
                    <a:pt x="265" y="703"/>
                    <a:pt x="510" y="766"/>
                    <a:pt x="520" y="769"/>
                  </a:cubicBezTo>
                  <a:cubicBezTo>
                    <a:pt x="525" y="771"/>
                    <a:pt x="529" y="771"/>
                    <a:pt x="534" y="771"/>
                  </a:cubicBezTo>
                  <a:cubicBezTo>
                    <a:pt x="543" y="771"/>
                    <a:pt x="554" y="768"/>
                    <a:pt x="562" y="762"/>
                  </a:cubicBezTo>
                  <a:cubicBezTo>
                    <a:pt x="574" y="754"/>
                    <a:pt x="582" y="741"/>
                    <a:pt x="584" y="727"/>
                  </a:cubicBezTo>
                  <a:cubicBezTo>
                    <a:pt x="586" y="717"/>
                    <a:pt x="621" y="465"/>
                    <a:pt x="489" y="267"/>
                  </a:cubicBezTo>
                  <a:cubicBezTo>
                    <a:pt x="356" y="69"/>
                    <a:pt x="111" y="5"/>
                    <a:pt x="101" y="2"/>
                  </a:cubicBezTo>
                  <a:cubicBezTo>
                    <a:pt x="97" y="1"/>
                    <a:pt x="92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874929" y="3774146"/>
              <a:ext cx="45649" cy="76755"/>
            </a:xfrm>
            <a:custGeom>
              <a:rect b="b" l="l" r="r" t="t"/>
              <a:pathLst>
                <a:path extrusionOk="0" h="570" w="339">
                  <a:moveTo>
                    <a:pt x="280" y="0"/>
                  </a:moveTo>
                  <a:cubicBezTo>
                    <a:pt x="270" y="0"/>
                    <a:pt x="260" y="3"/>
                    <a:pt x="251" y="9"/>
                  </a:cubicBezTo>
                  <a:cubicBezTo>
                    <a:pt x="78" y="127"/>
                    <a:pt x="1" y="315"/>
                    <a:pt x="38" y="526"/>
                  </a:cubicBezTo>
                  <a:cubicBezTo>
                    <a:pt x="43" y="552"/>
                    <a:pt x="64" y="569"/>
                    <a:pt x="89" y="569"/>
                  </a:cubicBezTo>
                  <a:cubicBezTo>
                    <a:pt x="92" y="569"/>
                    <a:pt x="95" y="568"/>
                    <a:pt x="98" y="568"/>
                  </a:cubicBezTo>
                  <a:cubicBezTo>
                    <a:pt x="126" y="563"/>
                    <a:pt x="145" y="537"/>
                    <a:pt x="140" y="508"/>
                  </a:cubicBezTo>
                  <a:cubicBezTo>
                    <a:pt x="109" y="337"/>
                    <a:pt x="169" y="189"/>
                    <a:pt x="309" y="94"/>
                  </a:cubicBezTo>
                  <a:cubicBezTo>
                    <a:pt x="333" y="79"/>
                    <a:pt x="339" y="46"/>
                    <a:pt x="323" y="23"/>
                  </a:cubicBezTo>
                  <a:cubicBezTo>
                    <a:pt x="313" y="8"/>
                    <a:pt x="296" y="0"/>
                    <a:pt x="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16" name="Google Shape;216;p6"/>
          <p:cNvGrpSpPr/>
          <p:nvPr/>
        </p:nvGrpSpPr>
        <p:grpSpPr>
          <a:xfrm>
            <a:off x="6862064" y="1792148"/>
            <a:ext cx="2347294" cy="3429712"/>
            <a:chOff x="4991195" y="1150450"/>
            <a:chExt cx="2512625" cy="3581571"/>
          </a:xfrm>
        </p:grpSpPr>
        <p:sp>
          <p:nvSpPr>
            <p:cNvPr id="217" name="Google Shape;217;p6"/>
            <p:cNvSpPr/>
            <p:nvPr/>
          </p:nvSpPr>
          <p:spPr>
            <a:xfrm>
              <a:off x="5663468" y="1587412"/>
              <a:ext cx="301403" cy="52121"/>
            </a:xfrm>
            <a:custGeom>
              <a:rect b="b" l="l" r="r" t="t"/>
              <a:pathLst>
                <a:path extrusionOk="0" h="511" w="2955">
                  <a:moveTo>
                    <a:pt x="2325" y="0"/>
                  </a:moveTo>
                  <a:cubicBezTo>
                    <a:pt x="2315" y="0"/>
                    <a:pt x="2305" y="3"/>
                    <a:pt x="2297" y="9"/>
                  </a:cubicBezTo>
                  <a:lnTo>
                    <a:pt x="1744" y="383"/>
                  </a:lnTo>
                  <a:lnTo>
                    <a:pt x="1218" y="28"/>
                  </a:lnTo>
                  <a:cubicBezTo>
                    <a:pt x="1209" y="23"/>
                    <a:pt x="1200" y="20"/>
                    <a:pt x="1190" y="20"/>
                  </a:cubicBezTo>
                  <a:cubicBezTo>
                    <a:pt x="1181" y="20"/>
                    <a:pt x="1171" y="23"/>
                    <a:pt x="1163" y="28"/>
                  </a:cubicBezTo>
                  <a:lnTo>
                    <a:pt x="610" y="402"/>
                  </a:lnTo>
                  <a:lnTo>
                    <a:pt x="83" y="48"/>
                  </a:lnTo>
                  <a:cubicBezTo>
                    <a:pt x="74" y="43"/>
                    <a:pt x="65" y="40"/>
                    <a:pt x="56" y="40"/>
                  </a:cubicBezTo>
                  <a:cubicBezTo>
                    <a:pt x="40" y="40"/>
                    <a:pt x="25" y="47"/>
                    <a:pt x="15" y="61"/>
                  </a:cubicBezTo>
                  <a:cubicBezTo>
                    <a:pt x="1" y="84"/>
                    <a:pt x="6" y="114"/>
                    <a:pt x="28" y="129"/>
                  </a:cubicBezTo>
                  <a:lnTo>
                    <a:pt x="583" y="501"/>
                  </a:lnTo>
                  <a:cubicBezTo>
                    <a:pt x="591" y="507"/>
                    <a:pt x="600" y="510"/>
                    <a:pt x="610" y="510"/>
                  </a:cubicBezTo>
                  <a:cubicBezTo>
                    <a:pt x="620" y="510"/>
                    <a:pt x="629" y="507"/>
                    <a:pt x="638" y="501"/>
                  </a:cubicBezTo>
                  <a:lnTo>
                    <a:pt x="1190" y="128"/>
                  </a:lnTo>
                  <a:lnTo>
                    <a:pt x="1717" y="481"/>
                  </a:lnTo>
                  <a:cubicBezTo>
                    <a:pt x="1725" y="487"/>
                    <a:pt x="1735" y="490"/>
                    <a:pt x="1745" y="490"/>
                  </a:cubicBezTo>
                  <a:cubicBezTo>
                    <a:pt x="1754" y="490"/>
                    <a:pt x="1764" y="487"/>
                    <a:pt x="1772" y="481"/>
                  </a:cubicBezTo>
                  <a:lnTo>
                    <a:pt x="2325" y="107"/>
                  </a:lnTo>
                  <a:lnTo>
                    <a:pt x="2871" y="474"/>
                  </a:lnTo>
                  <a:cubicBezTo>
                    <a:pt x="2880" y="480"/>
                    <a:pt x="2889" y="482"/>
                    <a:pt x="2899" y="482"/>
                  </a:cubicBezTo>
                  <a:cubicBezTo>
                    <a:pt x="2914" y="482"/>
                    <a:pt x="2930" y="475"/>
                    <a:pt x="2940" y="461"/>
                  </a:cubicBezTo>
                  <a:cubicBezTo>
                    <a:pt x="2954" y="438"/>
                    <a:pt x="2948" y="408"/>
                    <a:pt x="2926" y="393"/>
                  </a:cubicBezTo>
                  <a:lnTo>
                    <a:pt x="2352" y="8"/>
                  </a:lnTo>
                  <a:cubicBezTo>
                    <a:pt x="2344" y="3"/>
                    <a:pt x="2334" y="0"/>
                    <a:pt x="232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5886336" y="1301816"/>
              <a:ext cx="212053" cy="222151"/>
            </a:xfrm>
            <a:custGeom>
              <a:rect b="b" l="l" r="r" t="t"/>
              <a:pathLst>
                <a:path extrusionOk="0" h="2178" w="2079">
                  <a:moveTo>
                    <a:pt x="55" y="0"/>
                  </a:moveTo>
                  <a:cubicBezTo>
                    <a:pt x="50" y="0"/>
                    <a:pt x="45" y="1"/>
                    <a:pt x="40" y="3"/>
                  </a:cubicBezTo>
                  <a:cubicBezTo>
                    <a:pt x="15" y="10"/>
                    <a:pt x="0" y="37"/>
                    <a:pt x="8" y="63"/>
                  </a:cubicBezTo>
                  <a:lnTo>
                    <a:pt x="197" y="704"/>
                  </a:lnTo>
                  <a:cubicBezTo>
                    <a:pt x="203" y="722"/>
                    <a:pt x="219" y="736"/>
                    <a:pt x="239" y="738"/>
                  </a:cubicBezTo>
                  <a:lnTo>
                    <a:pt x="903" y="803"/>
                  </a:lnTo>
                  <a:lnTo>
                    <a:pt x="1083" y="1412"/>
                  </a:lnTo>
                  <a:cubicBezTo>
                    <a:pt x="1089" y="1431"/>
                    <a:pt x="1106" y="1445"/>
                    <a:pt x="1126" y="1447"/>
                  </a:cubicBezTo>
                  <a:lnTo>
                    <a:pt x="1789" y="1511"/>
                  </a:lnTo>
                  <a:lnTo>
                    <a:pt x="1977" y="2143"/>
                  </a:lnTo>
                  <a:cubicBezTo>
                    <a:pt x="1983" y="2164"/>
                    <a:pt x="2002" y="2178"/>
                    <a:pt x="2023" y="2178"/>
                  </a:cubicBezTo>
                  <a:cubicBezTo>
                    <a:pt x="2028" y="2178"/>
                    <a:pt x="2033" y="2177"/>
                    <a:pt x="2037" y="2176"/>
                  </a:cubicBezTo>
                  <a:cubicBezTo>
                    <a:pt x="2063" y="2168"/>
                    <a:pt x="2078" y="2141"/>
                    <a:pt x="2070" y="2115"/>
                  </a:cubicBezTo>
                  <a:lnTo>
                    <a:pt x="1874" y="1452"/>
                  </a:lnTo>
                  <a:cubicBezTo>
                    <a:pt x="1868" y="1433"/>
                    <a:pt x="1851" y="1420"/>
                    <a:pt x="1831" y="1418"/>
                  </a:cubicBezTo>
                  <a:lnTo>
                    <a:pt x="1168" y="1352"/>
                  </a:lnTo>
                  <a:lnTo>
                    <a:pt x="988" y="744"/>
                  </a:lnTo>
                  <a:cubicBezTo>
                    <a:pt x="982" y="725"/>
                    <a:pt x="965" y="711"/>
                    <a:pt x="945" y="709"/>
                  </a:cubicBezTo>
                  <a:lnTo>
                    <a:pt x="281" y="644"/>
                  </a:lnTo>
                  <a:lnTo>
                    <a:pt x="101" y="35"/>
                  </a:lnTo>
                  <a:cubicBezTo>
                    <a:pt x="95" y="14"/>
                    <a:pt x="76" y="0"/>
                    <a:pt x="5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6202226" y="1150450"/>
              <a:ext cx="75784" cy="302117"/>
            </a:xfrm>
            <a:custGeom>
              <a:rect b="b" l="l" r="r" t="t"/>
              <a:pathLst>
                <a:path extrusionOk="0" h="2962" w="743">
                  <a:moveTo>
                    <a:pt x="348" y="0"/>
                  </a:moveTo>
                  <a:cubicBezTo>
                    <a:pt x="330" y="0"/>
                    <a:pt x="312" y="10"/>
                    <a:pt x="303" y="28"/>
                  </a:cubicBezTo>
                  <a:lnTo>
                    <a:pt x="9" y="627"/>
                  </a:lnTo>
                  <a:cubicBezTo>
                    <a:pt x="0" y="645"/>
                    <a:pt x="3" y="666"/>
                    <a:pt x="16" y="681"/>
                  </a:cubicBezTo>
                  <a:lnTo>
                    <a:pt x="460" y="1178"/>
                  </a:lnTo>
                  <a:lnTo>
                    <a:pt x="180" y="1749"/>
                  </a:lnTo>
                  <a:cubicBezTo>
                    <a:pt x="171" y="1766"/>
                    <a:pt x="174" y="1788"/>
                    <a:pt x="188" y="1803"/>
                  </a:cubicBezTo>
                  <a:lnTo>
                    <a:pt x="632" y="2300"/>
                  </a:lnTo>
                  <a:lnTo>
                    <a:pt x="342" y="2891"/>
                  </a:lnTo>
                  <a:cubicBezTo>
                    <a:pt x="330" y="2915"/>
                    <a:pt x="340" y="2945"/>
                    <a:pt x="364" y="2956"/>
                  </a:cubicBezTo>
                  <a:cubicBezTo>
                    <a:pt x="371" y="2960"/>
                    <a:pt x="378" y="2961"/>
                    <a:pt x="386" y="2961"/>
                  </a:cubicBezTo>
                  <a:cubicBezTo>
                    <a:pt x="404" y="2961"/>
                    <a:pt x="421" y="2952"/>
                    <a:pt x="430" y="2934"/>
                  </a:cubicBezTo>
                  <a:lnTo>
                    <a:pt x="734" y="2313"/>
                  </a:lnTo>
                  <a:cubicBezTo>
                    <a:pt x="742" y="2296"/>
                    <a:pt x="740" y="2274"/>
                    <a:pt x="727" y="2259"/>
                  </a:cubicBezTo>
                  <a:lnTo>
                    <a:pt x="282" y="1762"/>
                  </a:lnTo>
                  <a:lnTo>
                    <a:pt x="562" y="1192"/>
                  </a:lnTo>
                  <a:cubicBezTo>
                    <a:pt x="571" y="1174"/>
                    <a:pt x="569" y="1153"/>
                    <a:pt x="555" y="1138"/>
                  </a:cubicBezTo>
                  <a:lnTo>
                    <a:pt x="111" y="641"/>
                  </a:lnTo>
                  <a:lnTo>
                    <a:pt x="391" y="70"/>
                  </a:lnTo>
                  <a:cubicBezTo>
                    <a:pt x="403" y="46"/>
                    <a:pt x="393" y="17"/>
                    <a:pt x="369" y="5"/>
                  </a:cubicBezTo>
                  <a:cubicBezTo>
                    <a:pt x="362" y="2"/>
                    <a:pt x="355" y="0"/>
                    <a:pt x="34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6413873" y="1229193"/>
              <a:ext cx="156362" cy="263562"/>
            </a:xfrm>
            <a:custGeom>
              <a:rect b="b" l="l" r="r" t="t"/>
              <a:pathLst>
                <a:path extrusionOk="0" h="2584" w="1533">
                  <a:moveTo>
                    <a:pt x="1478" y="0"/>
                  </a:moveTo>
                  <a:cubicBezTo>
                    <a:pt x="1469" y="0"/>
                    <a:pt x="1459" y="3"/>
                    <a:pt x="1451" y="8"/>
                  </a:cubicBezTo>
                  <a:lnTo>
                    <a:pt x="893" y="375"/>
                  </a:lnTo>
                  <a:cubicBezTo>
                    <a:pt x="876" y="385"/>
                    <a:pt x="868" y="405"/>
                    <a:pt x="871" y="425"/>
                  </a:cubicBezTo>
                  <a:lnTo>
                    <a:pt x="1001" y="1080"/>
                  </a:lnTo>
                  <a:lnTo>
                    <a:pt x="470" y="1428"/>
                  </a:lnTo>
                  <a:cubicBezTo>
                    <a:pt x="454" y="1438"/>
                    <a:pt x="446" y="1458"/>
                    <a:pt x="449" y="1478"/>
                  </a:cubicBezTo>
                  <a:lnTo>
                    <a:pt x="579" y="2133"/>
                  </a:lnTo>
                  <a:lnTo>
                    <a:pt x="29" y="2494"/>
                  </a:lnTo>
                  <a:cubicBezTo>
                    <a:pt x="7" y="2509"/>
                    <a:pt x="1" y="2539"/>
                    <a:pt x="15" y="2562"/>
                  </a:cubicBezTo>
                  <a:cubicBezTo>
                    <a:pt x="25" y="2576"/>
                    <a:pt x="41" y="2584"/>
                    <a:pt x="56" y="2584"/>
                  </a:cubicBezTo>
                  <a:cubicBezTo>
                    <a:pt x="66" y="2584"/>
                    <a:pt x="75" y="2581"/>
                    <a:pt x="84" y="2576"/>
                  </a:cubicBezTo>
                  <a:lnTo>
                    <a:pt x="661" y="2196"/>
                  </a:lnTo>
                  <a:cubicBezTo>
                    <a:pt x="677" y="2185"/>
                    <a:pt x="686" y="2165"/>
                    <a:pt x="682" y="2146"/>
                  </a:cubicBezTo>
                  <a:lnTo>
                    <a:pt x="552" y="1492"/>
                  </a:lnTo>
                  <a:lnTo>
                    <a:pt x="1082" y="1142"/>
                  </a:lnTo>
                  <a:cubicBezTo>
                    <a:pt x="1099" y="1132"/>
                    <a:pt x="1108" y="1112"/>
                    <a:pt x="1103" y="1093"/>
                  </a:cubicBezTo>
                  <a:lnTo>
                    <a:pt x="974" y="438"/>
                  </a:lnTo>
                  <a:lnTo>
                    <a:pt x="1504" y="89"/>
                  </a:lnTo>
                  <a:cubicBezTo>
                    <a:pt x="1527" y="75"/>
                    <a:pt x="1533" y="45"/>
                    <a:pt x="1519" y="22"/>
                  </a:cubicBezTo>
                  <a:cubicBezTo>
                    <a:pt x="1510" y="8"/>
                    <a:pt x="1494" y="0"/>
                    <a:pt x="147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6527398" y="1514993"/>
              <a:ext cx="301097" cy="93532"/>
            </a:xfrm>
            <a:custGeom>
              <a:rect b="b" l="l" r="r" t="t"/>
              <a:pathLst>
                <a:path extrusionOk="0" h="917" w="2952">
                  <a:moveTo>
                    <a:pt x="2269" y="0"/>
                  </a:moveTo>
                  <a:cubicBezTo>
                    <a:pt x="2255" y="0"/>
                    <a:pt x="2241" y="6"/>
                    <a:pt x="2232" y="17"/>
                  </a:cubicBezTo>
                  <a:lnTo>
                    <a:pt x="1787" y="514"/>
                  </a:lnTo>
                  <a:lnTo>
                    <a:pt x="1189" y="300"/>
                  </a:lnTo>
                  <a:cubicBezTo>
                    <a:pt x="1184" y="298"/>
                    <a:pt x="1178" y="297"/>
                    <a:pt x="1172" y="297"/>
                  </a:cubicBezTo>
                  <a:cubicBezTo>
                    <a:pt x="1159" y="297"/>
                    <a:pt x="1146" y="302"/>
                    <a:pt x="1137" y="313"/>
                  </a:cubicBezTo>
                  <a:lnTo>
                    <a:pt x="691" y="811"/>
                  </a:lnTo>
                  <a:lnTo>
                    <a:pt x="72" y="589"/>
                  </a:lnTo>
                  <a:cubicBezTo>
                    <a:pt x="66" y="587"/>
                    <a:pt x="61" y="586"/>
                    <a:pt x="56" y="586"/>
                  </a:cubicBezTo>
                  <a:cubicBezTo>
                    <a:pt x="36" y="586"/>
                    <a:pt x="16" y="598"/>
                    <a:pt x="10" y="618"/>
                  </a:cubicBezTo>
                  <a:cubicBezTo>
                    <a:pt x="1" y="644"/>
                    <a:pt x="14" y="672"/>
                    <a:pt x="39" y="681"/>
                  </a:cubicBezTo>
                  <a:lnTo>
                    <a:pt x="690" y="914"/>
                  </a:lnTo>
                  <a:cubicBezTo>
                    <a:pt x="695" y="915"/>
                    <a:pt x="701" y="916"/>
                    <a:pt x="706" y="916"/>
                  </a:cubicBezTo>
                  <a:cubicBezTo>
                    <a:pt x="720" y="916"/>
                    <a:pt x="733" y="911"/>
                    <a:pt x="743" y="900"/>
                  </a:cubicBezTo>
                  <a:lnTo>
                    <a:pt x="1187" y="403"/>
                  </a:lnTo>
                  <a:lnTo>
                    <a:pt x="1785" y="617"/>
                  </a:lnTo>
                  <a:cubicBezTo>
                    <a:pt x="1790" y="619"/>
                    <a:pt x="1796" y="620"/>
                    <a:pt x="1802" y="620"/>
                  </a:cubicBezTo>
                  <a:cubicBezTo>
                    <a:pt x="1816" y="620"/>
                    <a:pt x="1829" y="614"/>
                    <a:pt x="1838" y="604"/>
                  </a:cubicBezTo>
                  <a:lnTo>
                    <a:pt x="2282" y="106"/>
                  </a:lnTo>
                  <a:lnTo>
                    <a:pt x="2880" y="321"/>
                  </a:lnTo>
                  <a:cubicBezTo>
                    <a:pt x="2886" y="323"/>
                    <a:pt x="2891" y="323"/>
                    <a:pt x="2896" y="323"/>
                  </a:cubicBezTo>
                  <a:cubicBezTo>
                    <a:pt x="2917" y="323"/>
                    <a:pt x="2935" y="311"/>
                    <a:pt x="2942" y="291"/>
                  </a:cubicBezTo>
                  <a:cubicBezTo>
                    <a:pt x="2952" y="266"/>
                    <a:pt x="2939" y="238"/>
                    <a:pt x="2913" y="229"/>
                  </a:cubicBezTo>
                  <a:lnTo>
                    <a:pt x="2284" y="3"/>
                  </a:lnTo>
                  <a:cubicBezTo>
                    <a:pt x="2279" y="1"/>
                    <a:pt x="2274" y="0"/>
                    <a:pt x="2269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5446823" y="1878924"/>
              <a:ext cx="442873" cy="381471"/>
            </a:xfrm>
            <a:custGeom>
              <a:rect b="b" l="l" r="r" t="t"/>
              <a:pathLst>
                <a:path extrusionOk="0" h="3740" w="4342">
                  <a:moveTo>
                    <a:pt x="3530" y="1"/>
                  </a:moveTo>
                  <a:lnTo>
                    <a:pt x="0" y="1996"/>
                  </a:lnTo>
                  <a:cubicBezTo>
                    <a:pt x="0" y="1996"/>
                    <a:pt x="587" y="3134"/>
                    <a:pt x="807" y="3740"/>
                  </a:cubicBezTo>
                  <a:cubicBezTo>
                    <a:pt x="1861" y="2817"/>
                    <a:pt x="4341" y="1005"/>
                    <a:pt x="4341" y="1005"/>
                  </a:cubicBezTo>
                  <a:lnTo>
                    <a:pt x="3530" y="1"/>
                  </a:ln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4991195" y="1924518"/>
              <a:ext cx="935011" cy="1114527"/>
            </a:xfrm>
            <a:custGeom>
              <a:rect b="b" l="l" r="r" t="t"/>
              <a:pathLst>
                <a:path extrusionOk="0" h="10927" w="9167">
                  <a:moveTo>
                    <a:pt x="6434" y="1"/>
                  </a:moveTo>
                  <a:cubicBezTo>
                    <a:pt x="6434" y="1"/>
                    <a:pt x="0" y="3218"/>
                    <a:pt x="192" y="5115"/>
                  </a:cubicBezTo>
                  <a:cubicBezTo>
                    <a:pt x="400" y="7169"/>
                    <a:pt x="7870" y="10926"/>
                    <a:pt x="7870" y="10926"/>
                  </a:cubicBezTo>
                  <a:lnTo>
                    <a:pt x="9166" y="6176"/>
                  </a:lnTo>
                  <a:cubicBezTo>
                    <a:pt x="9166" y="6176"/>
                    <a:pt x="3776" y="4690"/>
                    <a:pt x="3763" y="4690"/>
                  </a:cubicBezTo>
                  <a:cubicBezTo>
                    <a:pt x="3763" y="4690"/>
                    <a:pt x="3763" y="4690"/>
                    <a:pt x="3763" y="4690"/>
                  </a:cubicBezTo>
                  <a:lnTo>
                    <a:pt x="3763" y="4690"/>
                  </a:lnTo>
                  <a:lnTo>
                    <a:pt x="7718" y="1977"/>
                  </a:lnTo>
                  <a:cubicBezTo>
                    <a:pt x="7718" y="1977"/>
                    <a:pt x="7098" y="515"/>
                    <a:pt x="6434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5729666" y="1731434"/>
              <a:ext cx="398402" cy="288959"/>
            </a:xfrm>
            <a:custGeom>
              <a:rect b="b" l="l" r="r" t="t"/>
              <a:pathLst>
                <a:path extrusionOk="0" h="2833" w="3906">
                  <a:moveTo>
                    <a:pt x="3000" y="0"/>
                  </a:moveTo>
                  <a:cubicBezTo>
                    <a:pt x="2677" y="0"/>
                    <a:pt x="1632" y="868"/>
                    <a:pt x="1632" y="868"/>
                  </a:cubicBezTo>
                  <a:cubicBezTo>
                    <a:pt x="1632" y="868"/>
                    <a:pt x="2217" y="294"/>
                    <a:pt x="2075" y="128"/>
                  </a:cubicBezTo>
                  <a:cubicBezTo>
                    <a:pt x="2065" y="116"/>
                    <a:pt x="2049" y="110"/>
                    <a:pt x="2028" y="110"/>
                  </a:cubicBezTo>
                  <a:cubicBezTo>
                    <a:pt x="1683" y="110"/>
                    <a:pt x="1" y="1710"/>
                    <a:pt x="491" y="2558"/>
                  </a:cubicBezTo>
                  <a:cubicBezTo>
                    <a:pt x="574" y="2701"/>
                    <a:pt x="1562" y="2832"/>
                    <a:pt x="2234" y="2832"/>
                  </a:cubicBezTo>
                  <a:cubicBezTo>
                    <a:pt x="2554" y="2832"/>
                    <a:pt x="2802" y="2803"/>
                    <a:pt x="2847" y="2730"/>
                  </a:cubicBezTo>
                  <a:cubicBezTo>
                    <a:pt x="2938" y="2580"/>
                    <a:pt x="2611" y="2386"/>
                    <a:pt x="2212" y="2377"/>
                  </a:cubicBezTo>
                  <a:cubicBezTo>
                    <a:pt x="2212" y="2377"/>
                    <a:pt x="3839" y="1597"/>
                    <a:pt x="3735" y="1326"/>
                  </a:cubicBezTo>
                  <a:cubicBezTo>
                    <a:pt x="3720" y="1288"/>
                    <a:pt x="3670" y="1273"/>
                    <a:pt x="3597" y="1273"/>
                  </a:cubicBezTo>
                  <a:cubicBezTo>
                    <a:pt x="3221" y="1273"/>
                    <a:pt x="2229" y="1691"/>
                    <a:pt x="2229" y="1691"/>
                  </a:cubicBezTo>
                  <a:cubicBezTo>
                    <a:pt x="2229" y="1691"/>
                    <a:pt x="3906" y="708"/>
                    <a:pt x="3741" y="447"/>
                  </a:cubicBezTo>
                  <a:cubicBezTo>
                    <a:pt x="3726" y="423"/>
                    <a:pt x="3694" y="413"/>
                    <a:pt x="3650" y="413"/>
                  </a:cubicBezTo>
                  <a:cubicBezTo>
                    <a:pt x="3277" y="413"/>
                    <a:pt x="1993" y="1160"/>
                    <a:pt x="1993" y="1160"/>
                  </a:cubicBezTo>
                  <a:cubicBezTo>
                    <a:pt x="1993" y="1160"/>
                    <a:pt x="3243" y="294"/>
                    <a:pt x="3079" y="36"/>
                  </a:cubicBezTo>
                  <a:cubicBezTo>
                    <a:pt x="3063" y="11"/>
                    <a:pt x="3036" y="0"/>
                    <a:pt x="3000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5727116" y="3890542"/>
              <a:ext cx="1279763" cy="841479"/>
            </a:xfrm>
            <a:custGeom>
              <a:rect b="b" l="l" r="r" t="t"/>
              <a:pathLst>
                <a:path extrusionOk="0" h="8250" w="12547">
                  <a:moveTo>
                    <a:pt x="11571" y="0"/>
                  </a:moveTo>
                  <a:lnTo>
                    <a:pt x="1" y="195"/>
                  </a:lnTo>
                  <a:lnTo>
                    <a:pt x="538" y="8250"/>
                  </a:lnTo>
                  <a:lnTo>
                    <a:pt x="12547" y="8250"/>
                  </a:lnTo>
                  <a:lnTo>
                    <a:pt x="11571" y="0"/>
                  </a:ln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5727116" y="3890542"/>
              <a:ext cx="1219482" cy="440017"/>
            </a:xfrm>
            <a:custGeom>
              <a:rect b="b" l="l" r="r" t="t"/>
              <a:pathLst>
                <a:path extrusionOk="0" h="4314" w="11956">
                  <a:moveTo>
                    <a:pt x="11571" y="0"/>
                  </a:moveTo>
                  <a:lnTo>
                    <a:pt x="1" y="195"/>
                  </a:lnTo>
                  <a:lnTo>
                    <a:pt x="245" y="4003"/>
                  </a:lnTo>
                  <a:cubicBezTo>
                    <a:pt x="1639" y="4226"/>
                    <a:pt x="2972" y="4313"/>
                    <a:pt x="4212" y="4313"/>
                  </a:cubicBezTo>
                  <a:cubicBezTo>
                    <a:pt x="7893" y="4313"/>
                    <a:pt x="10755" y="3542"/>
                    <a:pt x="11956" y="3254"/>
                  </a:cubicBezTo>
                  <a:lnTo>
                    <a:pt x="11571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6224869" y="4360959"/>
              <a:ext cx="157586" cy="368619"/>
            </a:xfrm>
            <a:custGeom>
              <a:rect b="b" l="l" r="r" t="t"/>
              <a:pathLst>
                <a:path extrusionOk="0" h="3614" w="1545">
                  <a:moveTo>
                    <a:pt x="222" y="1"/>
                  </a:moveTo>
                  <a:cubicBezTo>
                    <a:pt x="197" y="1"/>
                    <a:pt x="175" y="20"/>
                    <a:pt x="173" y="46"/>
                  </a:cubicBezTo>
                  <a:cubicBezTo>
                    <a:pt x="1" y="2255"/>
                    <a:pt x="662" y="2908"/>
                    <a:pt x="1070" y="3100"/>
                  </a:cubicBezTo>
                  <a:cubicBezTo>
                    <a:pt x="1172" y="3148"/>
                    <a:pt x="1287" y="3177"/>
                    <a:pt x="1362" y="3178"/>
                  </a:cubicBezTo>
                  <a:lnTo>
                    <a:pt x="1444" y="3575"/>
                  </a:lnTo>
                  <a:cubicBezTo>
                    <a:pt x="1448" y="3597"/>
                    <a:pt x="1469" y="3613"/>
                    <a:pt x="1491" y="3613"/>
                  </a:cubicBezTo>
                  <a:cubicBezTo>
                    <a:pt x="1495" y="3613"/>
                    <a:pt x="1498" y="3613"/>
                    <a:pt x="1502" y="3612"/>
                  </a:cubicBezTo>
                  <a:cubicBezTo>
                    <a:pt x="1528" y="3607"/>
                    <a:pt x="1544" y="3582"/>
                    <a:pt x="1539" y="3555"/>
                  </a:cubicBezTo>
                  <a:lnTo>
                    <a:pt x="1449" y="3116"/>
                  </a:lnTo>
                  <a:cubicBezTo>
                    <a:pt x="1448" y="3112"/>
                    <a:pt x="1448" y="3109"/>
                    <a:pt x="1446" y="3106"/>
                  </a:cubicBezTo>
                  <a:cubicBezTo>
                    <a:pt x="1438" y="3088"/>
                    <a:pt x="1421" y="3076"/>
                    <a:pt x="1401" y="3076"/>
                  </a:cubicBezTo>
                  <a:cubicBezTo>
                    <a:pt x="1397" y="3076"/>
                    <a:pt x="1391" y="3077"/>
                    <a:pt x="1386" y="3079"/>
                  </a:cubicBezTo>
                  <a:cubicBezTo>
                    <a:pt x="1385" y="3079"/>
                    <a:pt x="1383" y="3080"/>
                    <a:pt x="1381" y="3081"/>
                  </a:cubicBezTo>
                  <a:cubicBezTo>
                    <a:pt x="1378" y="3081"/>
                    <a:pt x="1374" y="3081"/>
                    <a:pt x="1369" y="3081"/>
                  </a:cubicBezTo>
                  <a:cubicBezTo>
                    <a:pt x="1302" y="3081"/>
                    <a:pt x="1089" y="3048"/>
                    <a:pt x="867" y="2846"/>
                  </a:cubicBezTo>
                  <a:cubicBezTo>
                    <a:pt x="520" y="2531"/>
                    <a:pt x="135" y="1790"/>
                    <a:pt x="271" y="53"/>
                  </a:cubicBezTo>
                  <a:cubicBezTo>
                    <a:pt x="272" y="27"/>
                    <a:pt x="252" y="4"/>
                    <a:pt x="225" y="1"/>
                  </a:cubicBezTo>
                  <a:cubicBezTo>
                    <a:pt x="224" y="1"/>
                    <a:pt x="223" y="1"/>
                    <a:pt x="222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6856037" y="4286704"/>
              <a:ext cx="89044" cy="442873"/>
            </a:xfrm>
            <a:custGeom>
              <a:rect b="b" l="l" r="r" t="t"/>
              <a:pathLst>
                <a:path extrusionOk="0" h="4342" w="873">
                  <a:moveTo>
                    <a:pt x="53" y="0"/>
                  </a:moveTo>
                  <a:cubicBezTo>
                    <a:pt x="51" y="0"/>
                    <a:pt x="48" y="0"/>
                    <a:pt x="45" y="1"/>
                  </a:cubicBezTo>
                  <a:cubicBezTo>
                    <a:pt x="19" y="6"/>
                    <a:pt x="1" y="31"/>
                    <a:pt x="6" y="58"/>
                  </a:cubicBezTo>
                  <a:lnTo>
                    <a:pt x="772" y="4301"/>
                  </a:lnTo>
                  <a:cubicBezTo>
                    <a:pt x="776" y="4325"/>
                    <a:pt x="796" y="4341"/>
                    <a:pt x="820" y="4341"/>
                  </a:cubicBezTo>
                  <a:lnTo>
                    <a:pt x="828" y="4341"/>
                  </a:lnTo>
                  <a:cubicBezTo>
                    <a:pt x="855" y="4336"/>
                    <a:pt x="873" y="4311"/>
                    <a:pt x="868" y="4284"/>
                  </a:cubicBezTo>
                  <a:lnTo>
                    <a:pt x="102" y="41"/>
                  </a:lnTo>
                  <a:cubicBezTo>
                    <a:pt x="98" y="17"/>
                    <a:pt x="77" y="0"/>
                    <a:pt x="53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5687336" y="2527432"/>
              <a:ext cx="1274765" cy="1676839"/>
            </a:xfrm>
            <a:custGeom>
              <a:rect b="b" l="l" r="r" t="t"/>
              <a:pathLst>
                <a:path extrusionOk="0" h="16440" w="12498">
                  <a:moveTo>
                    <a:pt x="5763" y="0"/>
                  </a:moveTo>
                  <a:cubicBezTo>
                    <a:pt x="4279" y="0"/>
                    <a:pt x="2714" y="151"/>
                    <a:pt x="791" y="493"/>
                  </a:cubicBezTo>
                  <a:cubicBezTo>
                    <a:pt x="620" y="3360"/>
                    <a:pt x="1" y="16000"/>
                    <a:pt x="1" y="16000"/>
                  </a:cubicBezTo>
                  <a:cubicBezTo>
                    <a:pt x="1735" y="16322"/>
                    <a:pt x="3422" y="16440"/>
                    <a:pt x="4967" y="16440"/>
                  </a:cubicBezTo>
                  <a:cubicBezTo>
                    <a:pt x="9291" y="16440"/>
                    <a:pt x="12498" y="15512"/>
                    <a:pt x="12498" y="15512"/>
                  </a:cubicBezTo>
                  <a:cubicBezTo>
                    <a:pt x="12498" y="15512"/>
                    <a:pt x="11921" y="12849"/>
                    <a:pt x="11860" y="12242"/>
                  </a:cubicBezTo>
                  <a:cubicBezTo>
                    <a:pt x="11816" y="8396"/>
                    <a:pt x="11830" y="4548"/>
                    <a:pt x="11902" y="702"/>
                  </a:cubicBezTo>
                  <a:cubicBezTo>
                    <a:pt x="9566" y="267"/>
                    <a:pt x="7737" y="0"/>
                    <a:pt x="5763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6041170" y="2527432"/>
              <a:ext cx="497238" cy="222865"/>
            </a:xfrm>
            <a:custGeom>
              <a:rect b="b" l="l" r="r" t="t"/>
              <a:pathLst>
                <a:path extrusionOk="0" h="2185" w="4875">
                  <a:moveTo>
                    <a:pt x="2294" y="1"/>
                  </a:moveTo>
                  <a:cubicBezTo>
                    <a:pt x="1561" y="1"/>
                    <a:pt x="807" y="37"/>
                    <a:pt x="0" y="116"/>
                  </a:cubicBezTo>
                  <a:cubicBezTo>
                    <a:pt x="412" y="1493"/>
                    <a:pt x="1391" y="2185"/>
                    <a:pt x="2389" y="2185"/>
                  </a:cubicBezTo>
                  <a:cubicBezTo>
                    <a:pt x="3375" y="2185"/>
                    <a:pt x="4380" y="1508"/>
                    <a:pt x="4874" y="148"/>
                  </a:cubicBezTo>
                  <a:cubicBezTo>
                    <a:pt x="4005" y="52"/>
                    <a:pt x="3164" y="1"/>
                    <a:pt x="229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6071667" y="2527432"/>
              <a:ext cx="437569" cy="190327"/>
            </a:xfrm>
            <a:custGeom>
              <a:rect b="b" l="l" r="r" t="t"/>
              <a:pathLst>
                <a:path extrusionOk="0" h="1866" w="4290">
                  <a:moveTo>
                    <a:pt x="1999" y="1"/>
                  </a:moveTo>
                  <a:cubicBezTo>
                    <a:pt x="1356" y="1"/>
                    <a:pt x="697" y="29"/>
                    <a:pt x="1" y="89"/>
                  </a:cubicBezTo>
                  <a:cubicBezTo>
                    <a:pt x="4" y="99"/>
                    <a:pt x="5" y="107"/>
                    <a:pt x="8" y="117"/>
                  </a:cubicBezTo>
                  <a:cubicBezTo>
                    <a:pt x="324" y="1280"/>
                    <a:pt x="1201" y="1865"/>
                    <a:pt x="2097" y="1865"/>
                  </a:cubicBezTo>
                  <a:cubicBezTo>
                    <a:pt x="2988" y="1865"/>
                    <a:pt x="3897" y="1286"/>
                    <a:pt x="4288" y="122"/>
                  </a:cubicBezTo>
                  <a:cubicBezTo>
                    <a:pt x="4289" y="121"/>
                    <a:pt x="4289" y="120"/>
                    <a:pt x="4290" y="118"/>
                  </a:cubicBezTo>
                  <a:cubicBezTo>
                    <a:pt x="3522" y="42"/>
                    <a:pt x="2772" y="1"/>
                    <a:pt x="1999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5687336" y="3409414"/>
              <a:ext cx="1274765" cy="794867"/>
            </a:xfrm>
            <a:custGeom>
              <a:rect b="b" l="l" r="r" t="t"/>
              <a:pathLst>
                <a:path extrusionOk="0" h="7793" w="12498">
                  <a:moveTo>
                    <a:pt x="11837" y="1"/>
                  </a:moveTo>
                  <a:cubicBezTo>
                    <a:pt x="10663" y="3989"/>
                    <a:pt x="6814" y="6914"/>
                    <a:pt x="2246" y="6914"/>
                  </a:cubicBezTo>
                  <a:cubicBezTo>
                    <a:pt x="1486" y="6914"/>
                    <a:pt x="745" y="6832"/>
                    <a:pt x="34" y="6679"/>
                  </a:cubicBezTo>
                  <a:cubicBezTo>
                    <a:pt x="13" y="7108"/>
                    <a:pt x="1" y="7353"/>
                    <a:pt x="1" y="7353"/>
                  </a:cubicBezTo>
                  <a:cubicBezTo>
                    <a:pt x="1735" y="7675"/>
                    <a:pt x="3422" y="7793"/>
                    <a:pt x="4967" y="7793"/>
                  </a:cubicBezTo>
                  <a:cubicBezTo>
                    <a:pt x="9291" y="7793"/>
                    <a:pt x="12498" y="6865"/>
                    <a:pt x="12498" y="6865"/>
                  </a:cubicBezTo>
                  <a:cubicBezTo>
                    <a:pt x="12498" y="6865"/>
                    <a:pt x="11921" y="4202"/>
                    <a:pt x="11860" y="3595"/>
                  </a:cubicBezTo>
                  <a:cubicBezTo>
                    <a:pt x="11846" y="2397"/>
                    <a:pt x="11839" y="1199"/>
                    <a:pt x="11837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5883276" y="3441238"/>
              <a:ext cx="838113" cy="425636"/>
            </a:xfrm>
            <a:custGeom>
              <a:rect b="b" l="l" r="r" t="t"/>
              <a:pathLst>
                <a:path extrusionOk="0" h="4173" w="8217">
                  <a:moveTo>
                    <a:pt x="8161" y="1"/>
                  </a:moveTo>
                  <a:cubicBezTo>
                    <a:pt x="8145" y="1"/>
                    <a:pt x="8129" y="9"/>
                    <a:pt x="8120" y="23"/>
                  </a:cubicBezTo>
                  <a:cubicBezTo>
                    <a:pt x="6469" y="2521"/>
                    <a:pt x="3542" y="4075"/>
                    <a:pt x="556" y="4075"/>
                  </a:cubicBezTo>
                  <a:cubicBezTo>
                    <a:pt x="389" y="4075"/>
                    <a:pt x="221" y="4070"/>
                    <a:pt x="54" y="4060"/>
                  </a:cubicBezTo>
                  <a:cubicBezTo>
                    <a:pt x="53" y="4060"/>
                    <a:pt x="52" y="4060"/>
                    <a:pt x="51" y="4060"/>
                  </a:cubicBezTo>
                  <a:cubicBezTo>
                    <a:pt x="26" y="4060"/>
                    <a:pt x="3" y="4081"/>
                    <a:pt x="2" y="4106"/>
                  </a:cubicBezTo>
                  <a:cubicBezTo>
                    <a:pt x="0" y="4133"/>
                    <a:pt x="21" y="4156"/>
                    <a:pt x="48" y="4158"/>
                  </a:cubicBezTo>
                  <a:cubicBezTo>
                    <a:pt x="217" y="4168"/>
                    <a:pt x="385" y="4172"/>
                    <a:pt x="554" y="4172"/>
                  </a:cubicBezTo>
                  <a:cubicBezTo>
                    <a:pt x="3573" y="4172"/>
                    <a:pt x="6532" y="2602"/>
                    <a:pt x="8202" y="77"/>
                  </a:cubicBezTo>
                  <a:cubicBezTo>
                    <a:pt x="8217" y="54"/>
                    <a:pt x="8210" y="24"/>
                    <a:pt x="8188" y="9"/>
                  </a:cubicBezTo>
                  <a:cubicBezTo>
                    <a:pt x="8179" y="4"/>
                    <a:pt x="8170" y="1"/>
                    <a:pt x="8161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5842782" y="2035696"/>
              <a:ext cx="195937" cy="175844"/>
            </a:xfrm>
            <a:custGeom>
              <a:rect b="b" l="l" r="r" t="t"/>
              <a:pathLst>
                <a:path extrusionOk="0" h="1724" w="1921">
                  <a:moveTo>
                    <a:pt x="1289" y="0"/>
                  </a:moveTo>
                  <a:cubicBezTo>
                    <a:pt x="1280" y="0"/>
                    <a:pt x="1272" y="1"/>
                    <a:pt x="1263" y="1"/>
                  </a:cubicBezTo>
                  <a:cubicBezTo>
                    <a:pt x="0" y="89"/>
                    <a:pt x="744" y="1724"/>
                    <a:pt x="1112" y="1724"/>
                  </a:cubicBezTo>
                  <a:cubicBezTo>
                    <a:pt x="1119" y="1724"/>
                    <a:pt x="1125" y="1723"/>
                    <a:pt x="1132" y="1722"/>
                  </a:cubicBezTo>
                  <a:cubicBezTo>
                    <a:pt x="1892" y="1667"/>
                    <a:pt x="1920" y="0"/>
                    <a:pt x="1289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5" name="Google Shape;235;p6"/>
            <p:cNvSpPr/>
            <p:nvPr/>
          </p:nvSpPr>
          <p:spPr>
            <a:xfrm>
              <a:off x="6115221" y="2077108"/>
              <a:ext cx="317518" cy="608619"/>
            </a:xfrm>
            <a:custGeom>
              <a:rect b="b" l="l" r="r" t="t"/>
              <a:pathLst>
                <a:path extrusionOk="0" h="5967" w="3113">
                  <a:moveTo>
                    <a:pt x="1" y="0"/>
                  </a:moveTo>
                  <a:cubicBezTo>
                    <a:pt x="129" y="1643"/>
                    <a:pt x="269" y="3285"/>
                    <a:pt x="418" y="4928"/>
                  </a:cubicBezTo>
                  <a:cubicBezTo>
                    <a:pt x="482" y="5626"/>
                    <a:pt x="1176" y="5967"/>
                    <a:pt x="1839" y="5967"/>
                  </a:cubicBezTo>
                  <a:cubicBezTo>
                    <a:pt x="2490" y="5967"/>
                    <a:pt x="3112" y="5639"/>
                    <a:pt x="3080" y="5001"/>
                  </a:cubicBezTo>
                  <a:cubicBezTo>
                    <a:pt x="3073" y="4994"/>
                    <a:pt x="2926" y="676"/>
                    <a:pt x="2933" y="676"/>
                  </a:cubicBezTo>
                  <a:lnTo>
                    <a:pt x="2933" y="676"/>
                  </a:lnTo>
                  <a:cubicBezTo>
                    <a:pt x="2933" y="676"/>
                    <a:pt x="2933" y="676"/>
                    <a:pt x="2933" y="676"/>
                  </a:cubicBezTo>
                  <a:cubicBezTo>
                    <a:pt x="1955" y="454"/>
                    <a:pt x="978" y="228"/>
                    <a:pt x="1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6" name="Google Shape;236;p6"/>
            <p:cNvSpPr/>
            <p:nvPr/>
          </p:nvSpPr>
          <p:spPr>
            <a:xfrm>
              <a:off x="6131337" y="2264071"/>
              <a:ext cx="248772" cy="268967"/>
            </a:xfrm>
            <a:custGeom>
              <a:rect b="b" l="l" r="r" t="t"/>
              <a:pathLst>
                <a:path extrusionOk="0" h="2637" w="2439">
                  <a:moveTo>
                    <a:pt x="332" y="0"/>
                  </a:moveTo>
                  <a:cubicBezTo>
                    <a:pt x="202" y="0"/>
                    <a:pt x="87" y="31"/>
                    <a:pt x="0" y="104"/>
                  </a:cubicBezTo>
                  <a:cubicBezTo>
                    <a:pt x="69" y="928"/>
                    <a:pt x="140" y="1753"/>
                    <a:pt x="214" y="2578"/>
                  </a:cubicBezTo>
                  <a:cubicBezTo>
                    <a:pt x="426" y="2618"/>
                    <a:pt x="615" y="2636"/>
                    <a:pt x="786" y="2636"/>
                  </a:cubicBezTo>
                  <a:cubicBezTo>
                    <a:pt x="2438" y="2636"/>
                    <a:pt x="2238" y="911"/>
                    <a:pt x="2238" y="911"/>
                  </a:cubicBezTo>
                  <a:cubicBezTo>
                    <a:pt x="2238" y="911"/>
                    <a:pt x="1042" y="0"/>
                    <a:pt x="332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7" name="Google Shape;237;p6"/>
            <p:cNvSpPr/>
            <p:nvPr/>
          </p:nvSpPr>
          <p:spPr>
            <a:xfrm>
              <a:off x="6475378" y="1999793"/>
              <a:ext cx="166052" cy="187981"/>
            </a:xfrm>
            <a:custGeom>
              <a:rect b="b" l="l" r="r" t="t"/>
              <a:pathLst>
                <a:path extrusionOk="0" h="1843" w="1628">
                  <a:moveTo>
                    <a:pt x="268" y="1"/>
                  </a:moveTo>
                  <a:cubicBezTo>
                    <a:pt x="213" y="1"/>
                    <a:pt x="155" y="4"/>
                    <a:pt x="93" y="10"/>
                  </a:cubicBezTo>
                  <a:cubicBezTo>
                    <a:pt x="175" y="624"/>
                    <a:pt x="1" y="1228"/>
                    <a:pt x="85" y="1842"/>
                  </a:cubicBezTo>
                  <a:cubicBezTo>
                    <a:pt x="1070" y="1842"/>
                    <a:pt x="1628" y="1"/>
                    <a:pt x="268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5837580" y="1720724"/>
              <a:ext cx="719286" cy="765491"/>
            </a:xfrm>
            <a:custGeom>
              <a:rect b="b" l="l" r="r" t="t"/>
              <a:pathLst>
                <a:path extrusionOk="0" h="7505" w="7052">
                  <a:moveTo>
                    <a:pt x="2765" y="1"/>
                  </a:moveTo>
                  <a:cubicBezTo>
                    <a:pt x="2137" y="1"/>
                    <a:pt x="1644" y="137"/>
                    <a:pt x="1505" y="478"/>
                  </a:cubicBezTo>
                  <a:cubicBezTo>
                    <a:pt x="1039" y="1564"/>
                    <a:pt x="1" y="7504"/>
                    <a:pt x="3794" y="7504"/>
                  </a:cubicBezTo>
                  <a:cubicBezTo>
                    <a:pt x="3810" y="7504"/>
                    <a:pt x="3827" y="7504"/>
                    <a:pt x="3843" y="7504"/>
                  </a:cubicBezTo>
                  <a:cubicBezTo>
                    <a:pt x="5804" y="7478"/>
                    <a:pt x="7052" y="5078"/>
                    <a:pt x="6636" y="1407"/>
                  </a:cubicBezTo>
                  <a:cubicBezTo>
                    <a:pt x="6566" y="785"/>
                    <a:pt x="4274" y="1"/>
                    <a:pt x="2765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39" name="Google Shape;239;p6"/>
            <p:cNvSpPr/>
            <p:nvPr/>
          </p:nvSpPr>
          <p:spPr>
            <a:xfrm>
              <a:off x="6126849" y="2097303"/>
              <a:ext cx="75886" cy="119337"/>
            </a:xfrm>
            <a:custGeom>
              <a:rect b="b" l="l" r="r" t="t"/>
              <a:pathLst>
                <a:path extrusionOk="0" h="1170" w="744">
                  <a:moveTo>
                    <a:pt x="238" y="0"/>
                  </a:moveTo>
                  <a:cubicBezTo>
                    <a:pt x="216" y="0"/>
                    <a:pt x="196" y="16"/>
                    <a:pt x="191" y="39"/>
                  </a:cubicBezTo>
                  <a:cubicBezTo>
                    <a:pt x="171" y="131"/>
                    <a:pt x="0" y="947"/>
                    <a:pt x="213" y="1134"/>
                  </a:cubicBezTo>
                  <a:cubicBezTo>
                    <a:pt x="242" y="1160"/>
                    <a:pt x="290" y="1170"/>
                    <a:pt x="347" y="1170"/>
                  </a:cubicBezTo>
                  <a:cubicBezTo>
                    <a:pt x="475" y="1170"/>
                    <a:pt x="641" y="1119"/>
                    <a:pt x="704" y="1098"/>
                  </a:cubicBezTo>
                  <a:cubicBezTo>
                    <a:pt x="730" y="1089"/>
                    <a:pt x="743" y="1062"/>
                    <a:pt x="736" y="1036"/>
                  </a:cubicBezTo>
                  <a:cubicBezTo>
                    <a:pt x="729" y="1016"/>
                    <a:pt x="709" y="1003"/>
                    <a:pt x="689" y="1003"/>
                  </a:cubicBezTo>
                  <a:cubicBezTo>
                    <a:pt x="684" y="1003"/>
                    <a:pt x="679" y="1004"/>
                    <a:pt x="674" y="1006"/>
                  </a:cubicBezTo>
                  <a:cubicBezTo>
                    <a:pt x="557" y="1044"/>
                    <a:pt x="417" y="1073"/>
                    <a:pt x="337" y="1073"/>
                  </a:cubicBezTo>
                  <a:cubicBezTo>
                    <a:pt x="308" y="1073"/>
                    <a:pt x="287" y="1069"/>
                    <a:pt x="277" y="1061"/>
                  </a:cubicBezTo>
                  <a:cubicBezTo>
                    <a:pt x="150" y="948"/>
                    <a:pt x="215" y="387"/>
                    <a:pt x="286" y="59"/>
                  </a:cubicBezTo>
                  <a:cubicBezTo>
                    <a:pt x="292" y="33"/>
                    <a:pt x="275" y="7"/>
                    <a:pt x="249" y="2"/>
                  </a:cubicBezTo>
                  <a:cubicBezTo>
                    <a:pt x="246" y="1"/>
                    <a:pt x="242" y="0"/>
                    <a:pt x="238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0" name="Google Shape;240;p6"/>
            <p:cNvSpPr/>
            <p:nvPr/>
          </p:nvSpPr>
          <p:spPr>
            <a:xfrm>
              <a:off x="6098697" y="2244793"/>
              <a:ext cx="174314" cy="48245"/>
            </a:xfrm>
            <a:custGeom>
              <a:rect b="b" l="l" r="r" t="t"/>
              <a:pathLst>
                <a:path extrusionOk="0" h="473" w="1709">
                  <a:moveTo>
                    <a:pt x="1106" y="0"/>
                  </a:moveTo>
                  <a:cubicBezTo>
                    <a:pt x="780" y="0"/>
                    <a:pt x="406" y="88"/>
                    <a:pt x="26" y="386"/>
                  </a:cubicBezTo>
                  <a:cubicBezTo>
                    <a:pt x="4" y="402"/>
                    <a:pt x="1" y="433"/>
                    <a:pt x="17" y="455"/>
                  </a:cubicBezTo>
                  <a:cubicBezTo>
                    <a:pt x="27" y="467"/>
                    <a:pt x="41" y="473"/>
                    <a:pt x="56" y="473"/>
                  </a:cubicBezTo>
                  <a:cubicBezTo>
                    <a:pt x="66" y="473"/>
                    <a:pt x="77" y="469"/>
                    <a:pt x="86" y="462"/>
                  </a:cubicBezTo>
                  <a:cubicBezTo>
                    <a:pt x="399" y="217"/>
                    <a:pt x="724" y="97"/>
                    <a:pt x="1097" y="97"/>
                  </a:cubicBezTo>
                  <a:cubicBezTo>
                    <a:pt x="1267" y="97"/>
                    <a:pt x="1448" y="122"/>
                    <a:pt x="1642" y="172"/>
                  </a:cubicBezTo>
                  <a:cubicBezTo>
                    <a:pt x="1646" y="173"/>
                    <a:pt x="1650" y="173"/>
                    <a:pt x="1653" y="173"/>
                  </a:cubicBezTo>
                  <a:cubicBezTo>
                    <a:pt x="1675" y="173"/>
                    <a:pt x="1695" y="158"/>
                    <a:pt x="1701" y="137"/>
                  </a:cubicBezTo>
                  <a:cubicBezTo>
                    <a:pt x="1708" y="111"/>
                    <a:pt x="1693" y="84"/>
                    <a:pt x="1666" y="77"/>
                  </a:cubicBezTo>
                  <a:cubicBezTo>
                    <a:pt x="1508" y="37"/>
                    <a:pt x="1317" y="0"/>
                    <a:pt x="1106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6012304" y="2060788"/>
              <a:ext cx="140859" cy="30089"/>
            </a:xfrm>
            <a:custGeom>
              <a:rect b="b" l="l" r="r" t="t"/>
              <a:pathLst>
                <a:path extrusionOk="0" h="295" w="1381">
                  <a:moveTo>
                    <a:pt x="56" y="0"/>
                  </a:moveTo>
                  <a:cubicBezTo>
                    <a:pt x="33" y="0"/>
                    <a:pt x="13" y="15"/>
                    <a:pt x="8" y="37"/>
                  </a:cubicBezTo>
                  <a:cubicBezTo>
                    <a:pt x="1" y="63"/>
                    <a:pt x="16" y="90"/>
                    <a:pt x="43" y="97"/>
                  </a:cubicBezTo>
                  <a:cubicBezTo>
                    <a:pt x="77" y="105"/>
                    <a:pt x="826" y="294"/>
                    <a:pt x="1261" y="294"/>
                  </a:cubicBezTo>
                  <a:cubicBezTo>
                    <a:pt x="1286" y="294"/>
                    <a:pt x="1310" y="293"/>
                    <a:pt x="1333" y="292"/>
                  </a:cubicBezTo>
                  <a:cubicBezTo>
                    <a:pt x="1360" y="291"/>
                    <a:pt x="1380" y="267"/>
                    <a:pt x="1378" y="241"/>
                  </a:cubicBezTo>
                  <a:cubicBezTo>
                    <a:pt x="1378" y="215"/>
                    <a:pt x="1355" y="194"/>
                    <a:pt x="1330" y="194"/>
                  </a:cubicBezTo>
                  <a:cubicBezTo>
                    <a:pt x="1329" y="194"/>
                    <a:pt x="1328" y="194"/>
                    <a:pt x="1327" y="195"/>
                  </a:cubicBezTo>
                  <a:cubicBezTo>
                    <a:pt x="1305" y="196"/>
                    <a:pt x="1282" y="196"/>
                    <a:pt x="1258" y="196"/>
                  </a:cubicBezTo>
                  <a:cubicBezTo>
                    <a:pt x="835" y="196"/>
                    <a:pt x="75" y="4"/>
                    <a:pt x="67" y="2"/>
                  </a:cubicBezTo>
                  <a:cubicBezTo>
                    <a:pt x="63" y="1"/>
                    <a:pt x="59" y="0"/>
                    <a:pt x="56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6192434" y="2025802"/>
              <a:ext cx="150446" cy="59873"/>
            </a:xfrm>
            <a:custGeom>
              <a:rect b="b" l="l" r="r" t="t"/>
              <a:pathLst>
                <a:path extrusionOk="0" h="587" w="1475">
                  <a:moveTo>
                    <a:pt x="1419" y="1"/>
                  </a:moveTo>
                  <a:cubicBezTo>
                    <a:pt x="1411" y="1"/>
                    <a:pt x="1403" y="3"/>
                    <a:pt x="1395" y="7"/>
                  </a:cubicBezTo>
                  <a:cubicBezTo>
                    <a:pt x="1388" y="11"/>
                    <a:pt x="640" y="418"/>
                    <a:pt x="46" y="490"/>
                  </a:cubicBezTo>
                  <a:cubicBezTo>
                    <a:pt x="19" y="492"/>
                    <a:pt x="0" y="517"/>
                    <a:pt x="4" y="544"/>
                  </a:cubicBezTo>
                  <a:cubicBezTo>
                    <a:pt x="7" y="568"/>
                    <a:pt x="28" y="586"/>
                    <a:pt x="52" y="586"/>
                  </a:cubicBezTo>
                  <a:lnTo>
                    <a:pt x="58" y="586"/>
                  </a:lnTo>
                  <a:cubicBezTo>
                    <a:pt x="671" y="512"/>
                    <a:pt x="1411" y="110"/>
                    <a:pt x="1442" y="92"/>
                  </a:cubicBezTo>
                  <a:cubicBezTo>
                    <a:pt x="1466" y="79"/>
                    <a:pt x="1475" y="49"/>
                    <a:pt x="1462" y="26"/>
                  </a:cubicBezTo>
                  <a:cubicBezTo>
                    <a:pt x="1453" y="10"/>
                    <a:pt x="1436" y="1"/>
                    <a:pt x="1419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6065547" y="2094243"/>
              <a:ext cx="56405" cy="32639"/>
            </a:xfrm>
            <a:custGeom>
              <a:rect b="b" l="l" r="r" t="t"/>
              <a:pathLst>
                <a:path extrusionOk="0" h="320" w="553">
                  <a:moveTo>
                    <a:pt x="56" y="0"/>
                  </a:moveTo>
                  <a:cubicBezTo>
                    <a:pt x="41" y="0"/>
                    <a:pt x="25" y="8"/>
                    <a:pt x="16" y="22"/>
                  </a:cubicBezTo>
                  <a:cubicBezTo>
                    <a:pt x="1" y="45"/>
                    <a:pt x="6" y="75"/>
                    <a:pt x="29" y="90"/>
                  </a:cubicBezTo>
                  <a:cubicBezTo>
                    <a:pt x="169" y="184"/>
                    <a:pt x="321" y="260"/>
                    <a:pt x="481" y="317"/>
                  </a:cubicBezTo>
                  <a:cubicBezTo>
                    <a:pt x="486" y="319"/>
                    <a:pt x="492" y="320"/>
                    <a:pt x="498" y="320"/>
                  </a:cubicBezTo>
                  <a:cubicBezTo>
                    <a:pt x="518" y="320"/>
                    <a:pt x="536" y="307"/>
                    <a:pt x="544" y="287"/>
                  </a:cubicBezTo>
                  <a:cubicBezTo>
                    <a:pt x="553" y="262"/>
                    <a:pt x="539" y="234"/>
                    <a:pt x="514" y="225"/>
                  </a:cubicBezTo>
                  <a:cubicBezTo>
                    <a:pt x="362" y="171"/>
                    <a:pt x="217" y="99"/>
                    <a:pt x="83" y="9"/>
                  </a:cubicBezTo>
                  <a:cubicBezTo>
                    <a:pt x="75" y="3"/>
                    <a:pt x="65" y="0"/>
                    <a:pt x="56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6062385" y="2117907"/>
              <a:ext cx="59567" cy="28457"/>
            </a:xfrm>
            <a:custGeom>
              <a:rect b="b" l="l" r="r" t="t"/>
              <a:pathLst>
                <a:path extrusionOk="0" h="279" w="584">
                  <a:moveTo>
                    <a:pt x="528" y="1"/>
                  </a:moveTo>
                  <a:cubicBezTo>
                    <a:pt x="523" y="1"/>
                    <a:pt x="517" y="2"/>
                    <a:pt x="511" y="4"/>
                  </a:cubicBezTo>
                  <a:lnTo>
                    <a:pt x="38" y="185"/>
                  </a:lnTo>
                  <a:cubicBezTo>
                    <a:pt x="13" y="194"/>
                    <a:pt x="0" y="222"/>
                    <a:pt x="10" y="247"/>
                  </a:cubicBezTo>
                  <a:cubicBezTo>
                    <a:pt x="17" y="268"/>
                    <a:pt x="36" y="279"/>
                    <a:pt x="55" y="279"/>
                  </a:cubicBezTo>
                  <a:cubicBezTo>
                    <a:pt x="61" y="279"/>
                    <a:pt x="68" y="278"/>
                    <a:pt x="73" y="276"/>
                  </a:cubicBezTo>
                  <a:lnTo>
                    <a:pt x="546" y="96"/>
                  </a:lnTo>
                  <a:cubicBezTo>
                    <a:pt x="571" y="86"/>
                    <a:pt x="584" y="57"/>
                    <a:pt x="574" y="33"/>
                  </a:cubicBezTo>
                  <a:cubicBezTo>
                    <a:pt x="566" y="13"/>
                    <a:pt x="548" y="1"/>
                    <a:pt x="528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6243943" y="2074252"/>
              <a:ext cx="50795" cy="41411"/>
            </a:xfrm>
            <a:custGeom>
              <a:rect b="b" l="l" r="r" t="t"/>
              <a:pathLst>
                <a:path extrusionOk="0" h="406" w="498">
                  <a:moveTo>
                    <a:pt x="444" y="1"/>
                  </a:moveTo>
                  <a:cubicBezTo>
                    <a:pt x="431" y="1"/>
                    <a:pt x="419" y="6"/>
                    <a:pt x="409" y="15"/>
                  </a:cubicBezTo>
                  <a:cubicBezTo>
                    <a:pt x="296" y="131"/>
                    <a:pt x="169" y="231"/>
                    <a:pt x="31" y="315"/>
                  </a:cubicBezTo>
                  <a:cubicBezTo>
                    <a:pt x="8" y="329"/>
                    <a:pt x="1" y="359"/>
                    <a:pt x="15" y="382"/>
                  </a:cubicBezTo>
                  <a:cubicBezTo>
                    <a:pt x="24" y="397"/>
                    <a:pt x="40" y="406"/>
                    <a:pt x="57" y="406"/>
                  </a:cubicBezTo>
                  <a:cubicBezTo>
                    <a:pt x="65" y="406"/>
                    <a:pt x="74" y="403"/>
                    <a:pt x="82" y="399"/>
                  </a:cubicBezTo>
                  <a:cubicBezTo>
                    <a:pt x="227" y="310"/>
                    <a:pt x="360" y="205"/>
                    <a:pt x="479" y="84"/>
                  </a:cubicBezTo>
                  <a:cubicBezTo>
                    <a:pt x="497" y="64"/>
                    <a:pt x="497" y="34"/>
                    <a:pt x="478" y="15"/>
                  </a:cubicBezTo>
                  <a:cubicBezTo>
                    <a:pt x="469" y="5"/>
                    <a:pt x="456" y="1"/>
                    <a:pt x="444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6244453" y="2106585"/>
              <a:ext cx="61810" cy="18360"/>
            </a:xfrm>
            <a:custGeom>
              <a:rect b="b" l="l" r="r" t="t"/>
              <a:pathLst>
                <a:path extrusionOk="0" h="180" w="606">
                  <a:moveTo>
                    <a:pt x="54" y="1"/>
                  </a:moveTo>
                  <a:cubicBezTo>
                    <a:pt x="31" y="1"/>
                    <a:pt x="9" y="18"/>
                    <a:pt x="5" y="42"/>
                  </a:cubicBezTo>
                  <a:cubicBezTo>
                    <a:pt x="1" y="69"/>
                    <a:pt x="19" y="94"/>
                    <a:pt x="46" y="98"/>
                  </a:cubicBezTo>
                  <a:lnTo>
                    <a:pt x="546" y="179"/>
                  </a:lnTo>
                  <a:lnTo>
                    <a:pt x="554" y="179"/>
                  </a:lnTo>
                  <a:cubicBezTo>
                    <a:pt x="577" y="179"/>
                    <a:pt x="598" y="163"/>
                    <a:pt x="602" y="138"/>
                  </a:cubicBezTo>
                  <a:cubicBezTo>
                    <a:pt x="606" y="112"/>
                    <a:pt x="588" y="87"/>
                    <a:pt x="561" y="83"/>
                  </a:cubicBezTo>
                  <a:lnTo>
                    <a:pt x="61" y="1"/>
                  </a:ln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6311976" y="1718174"/>
              <a:ext cx="343528" cy="363213"/>
            </a:xfrm>
            <a:custGeom>
              <a:rect b="b" l="l" r="r" t="t"/>
              <a:pathLst>
                <a:path extrusionOk="0" h="3561" w="3368">
                  <a:moveTo>
                    <a:pt x="761" y="1"/>
                  </a:moveTo>
                  <a:cubicBezTo>
                    <a:pt x="757" y="1"/>
                    <a:pt x="753" y="1"/>
                    <a:pt x="749" y="1"/>
                  </a:cubicBezTo>
                  <a:cubicBezTo>
                    <a:pt x="1" y="4"/>
                    <a:pt x="983" y="3560"/>
                    <a:pt x="1797" y="3560"/>
                  </a:cubicBezTo>
                  <a:cubicBezTo>
                    <a:pt x="1818" y="3560"/>
                    <a:pt x="1838" y="3558"/>
                    <a:pt x="1858" y="3554"/>
                  </a:cubicBezTo>
                  <a:cubicBezTo>
                    <a:pt x="2325" y="3448"/>
                    <a:pt x="3368" y="1"/>
                    <a:pt x="761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5843394" y="1518665"/>
              <a:ext cx="651764" cy="451237"/>
            </a:xfrm>
            <a:custGeom>
              <a:rect b="b" l="l" r="r" t="t"/>
              <a:pathLst>
                <a:path extrusionOk="0" h="4424" w="6390">
                  <a:moveTo>
                    <a:pt x="4563" y="1"/>
                  </a:moveTo>
                  <a:cubicBezTo>
                    <a:pt x="4312" y="1"/>
                    <a:pt x="4060" y="54"/>
                    <a:pt x="3832" y="160"/>
                  </a:cubicBezTo>
                  <a:cubicBezTo>
                    <a:pt x="3775" y="187"/>
                    <a:pt x="3713" y="224"/>
                    <a:pt x="3696" y="286"/>
                  </a:cubicBezTo>
                  <a:cubicBezTo>
                    <a:pt x="3669" y="384"/>
                    <a:pt x="3771" y="467"/>
                    <a:pt x="3861" y="516"/>
                  </a:cubicBezTo>
                  <a:cubicBezTo>
                    <a:pt x="3999" y="590"/>
                    <a:pt x="4142" y="656"/>
                    <a:pt x="4289" y="713"/>
                  </a:cubicBezTo>
                  <a:cubicBezTo>
                    <a:pt x="4269" y="705"/>
                    <a:pt x="4243" y="701"/>
                    <a:pt x="4214" y="701"/>
                  </a:cubicBezTo>
                  <a:cubicBezTo>
                    <a:pt x="4047" y="701"/>
                    <a:pt x="3757" y="813"/>
                    <a:pt x="3637" y="842"/>
                  </a:cubicBezTo>
                  <a:cubicBezTo>
                    <a:pt x="3400" y="898"/>
                    <a:pt x="3166" y="966"/>
                    <a:pt x="2936" y="1043"/>
                  </a:cubicBezTo>
                  <a:cubicBezTo>
                    <a:pt x="2473" y="1195"/>
                    <a:pt x="2021" y="1384"/>
                    <a:pt x="1594" y="1618"/>
                  </a:cubicBezTo>
                  <a:cubicBezTo>
                    <a:pt x="965" y="1964"/>
                    <a:pt x="160" y="2505"/>
                    <a:pt x="51" y="3281"/>
                  </a:cubicBezTo>
                  <a:cubicBezTo>
                    <a:pt x="0" y="3642"/>
                    <a:pt x="98" y="3947"/>
                    <a:pt x="460" y="4079"/>
                  </a:cubicBezTo>
                  <a:cubicBezTo>
                    <a:pt x="1104" y="4313"/>
                    <a:pt x="1822" y="4424"/>
                    <a:pt x="2538" y="4424"/>
                  </a:cubicBezTo>
                  <a:cubicBezTo>
                    <a:pt x="3122" y="4424"/>
                    <a:pt x="3705" y="4350"/>
                    <a:pt x="4245" y="4210"/>
                  </a:cubicBezTo>
                  <a:cubicBezTo>
                    <a:pt x="5048" y="4002"/>
                    <a:pt x="5864" y="3569"/>
                    <a:pt x="6186" y="2758"/>
                  </a:cubicBezTo>
                  <a:cubicBezTo>
                    <a:pt x="6388" y="2247"/>
                    <a:pt x="6390" y="1657"/>
                    <a:pt x="6197" y="1153"/>
                  </a:cubicBezTo>
                  <a:cubicBezTo>
                    <a:pt x="6023" y="701"/>
                    <a:pt x="5692" y="318"/>
                    <a:pt x="5206" y="123"/>
                  </a:cubicBezTo>
                  <a:cubicBezTo>
                    <a:pt x="5002" y="41"/>
                    <a:pt x="4783" y="1"/>
                    <a:pt x="4563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5843394" y="1787024"/>
              <a:ext cx="635546" cy="182882"/>
            </a:xfrm>
            <a:custGeom>
              <a:rect b="b" l="l" r="r" t="t"/>
              <a:pathLst>
                <a:path extrusionOk="0" h="1793" w="6231">
                  <a:moveTo>
                    <a:pt x="6230" y="1"/>
                  </a:moveTo>
                  <a:cubicBezTo>
                    <a:pt x="5860" y="674"/>
                    <a:pt x="5120" y="1049"/>
                    <a:pt x="4391" y="1238"/>
                  </a:cubicBezTo>
                  <a:cubicBezTo>
                    <a:pt x="3979" y="1345"/>
                    <a:pt x="3377" y="1419"/>
                    <a:pt x="2756" y="1419"/>
                  </a:cubicBezTo>
                  <a:cubicBezTo>
                    <a:pt x="1568" y="1419"/>
                    <a:pt x="313" y="1147"/>
                    <a:pt x="198" y="309"/>
                  </a:cubicBezTo>
                  <a:cubicBezTo>
                    <a:pt x="193" y="278"/>
                    <a:pt x="191" y="248"/>
                    <a:pt x="191" y="218"/>
                  </a:cubicBezTo>
                  <a:cubicBezTo>
                    <a:pt x="122" y="353"/>
                    <a:pt x="73" y="497"/>
                    <a:pt x="51" y="650"/>
                  </a:cubicBezTo>
                  <a:cubicBezTo>
                    <a:pt x="0" y="1011"/>
                    <a:pt x="98" y="1316"/>
                    <a:pt x="460" y="1448"/>
                  </a:cubicBezTo>
                  <a:cubicBezTo>
                    <a:pt x="1104" y="1682"/>
                    <a:pt x="1822" y="1793"/>
                    <a:pt x="2538" y="1793"/>
                  </a:cubicBezTo>
                  <a:cubicBezTo>
                    <a:pt x="3122" y="1793"/>
                    <a:pt x="3705" y="1719"/>
                    <a:pt x="4245" y="1579"/>
                  </a:cubicBezTo>
                  <a:cubicBezTo>
                    <a:pt x="5048" y="1371"/>
                    <a:pt x="5864" y="938"/>
                    <a:pt x="6186" y="127"/>
                  </a:cubicBezTo>
                  <a:cubicBezTo>
                    <a:pt x="6202" y="85"/>
                    <a:pt x="6216" y="43"/>
                    <a:pt x="6230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6365322" y="1604752"/>
              <a:ext cx="326902" cy="376371"/>
            </a:xfrm>
            <a:custGeom>
              <a:rect b="b" l="l" r="r" t="t"/>
              <a:pathLst>
                <a:path extrusionOk="0" h="3690" w="3205">
                  <a:moveTo>
                    <a:pt x="1041" y="0"/>
                  </a:moveTo>
                  <a:cubicBezTo>
                    <a:pt x="1033" y="0"/>
                    <a:pt x="1025" y="1"/>
                    <a:pt x="1018" y="4"/>
                  </a:cubicBezTo>
                  <a:cubicBezTo>
                    <a:pt x="768" y="87"/>
                    <a:pt x="1290" y="1871"/>
                    <a:pt x="1290" y="1871"/>
                  </a:cubicBezTo>
                  <a:cubicBezTo>
                    <a:pt x="1290" y="1871"/>
                    <a:pt x="785" y="542"/>
                    <a:pt x="490" y="542"/>
                  </a:cubicBezTo>
                  <a:cubicBezTo>
                    <a:pt x="480" y="542"/>
                    <a:pt x="470" y="544"/>
                    <a:pt x="460" y="547"/>
                  </a:cubicBezTo>
                  <a:cubicBezTo>
                    <a:pt x="188" y="639"/>
                    <a:pt x="920" y="2152"/>
                    <a:pt x="920" y="2152"/>
                  </a:cubicBezTo>
                  <a:cubicBezTo>
                    <a:pt x="920" y="2152"/>
                    <a:pt x="491" y="1508"/>
                    <a:pt x="276" y="1508"/>
                  </a:cubicBezTo>
                  <a:cubicBezTo>
                    <a:pt x="262" y="1508"/>
                    <a:pt x="249" y="1511"/>
                    <a:pt x="236" y="1517"/>
                  </a:cubicBezTo>
                  <a:cubicBezTo>
                    <a:pt x="1" y="1635"/>
                    <a:pt x="1142" y="3690"/>
                    <a:pt x="2109" y="3690"/>
                  </a:cubicBezTo>
                  <a:cubicBezTo>
                    <a:pt x="2169" y="3690"/>
                    <a:pt x="2228" y="3682"/>
                    <a:pt x="2287" y="3665"/>
                  </a:cubicBezTo>
                  <a:cubicBezTo>
                    <a:pt x="2521" y="3597"/>
                    <a:pt x="3204" y="1607"/>
                    <a:pt x="3019" y="1419"/>
                  </a:cubicBezTo>
                  <a:cubicBezTo>
                    <a:pt x="2998" y="1398"/>
                    <a:pt x="2974" y="1389"/>
                    <a:pt x="2946" y="1389"/>
                  </a:cubicBezTo>
                  <a:cubicBezTo>
                    <a:pt x="2810" y="1389"/>
                    <a:pt x="2611" y="1630"/>
                    <a:pt x="2524" y="1951"/>
                  </a:cubicBezTo>
                  <a:cubicBezTo>
                    <a:pt x="2524" y="1951"/>
                    <a:pt x="2165" y="220"/>
                    <a:pt x="1878" y="220"/>
                  </a:cubicBezTo>
                  <a:cubicBezTo>
                    <a:pt x="1875" y="220"/>
                    <a:pt x="1872" y="220"/>
                    <a:pt x="1869" y="220"/>
                  </a:cubicBezTo>
                  <a:cubicBezTo>
                    <a:pt x="1622" y="252"/>
                    <a:pt x="1862" y="1770"/>
                    <a:pt x="1862" y="1770"/>
                  </a:cubicBezTo>
                  <a:cubicBezTo>
                    <a:pt x="1862" y="1770"/>
                    <a:pt x="1338" y="0"/>
                    <a:pt x="1041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6556059" y="1866174"/>
              <a:ext cx="435529" cy="354543"/>
            </a:xfrm>
            <a:custGeom>
              <a:rect b="b" l="l" r="r" t="t"/>
              <a:pathLst>
                <a:path extrusionOk="0" h="3476" w="4270">
                  <a:moveTo>
                    <a:pt x="918" y="1"/>
                  </a:moveTo>
                  <a:cubicBezTo>
                    <a:pt x="726" y="410"/>
                    <a:pt x="0" y="1008"/>
                    <a:pt x="0" y="1008"/>
                  </a:cubicBezTo>
                  <a:cubicBezTo>
                    <a:pt x="0" y="1008"/>
                    <a:pt x="2709" y="2729"/>
                    <a:pt x="3893" y="3476"/>
                  </a:cubicBezTo>
                  <a:cubicBezTo>
                    <a:pt x="4017" y="2844"/>
                    <a:pt x="4142" y="2212"/>
                    <a:pt x="4270" y="1580"/>
                  </a:cubicBezTo>
                  <a:lnTo>
                    <a:pt x="918" y="1"/>
                  </a:ln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6650612" y="1890756"/>
              <a:ext cx="340978" cy="329962"/>
            </a:xfrm>
            <a:custGeom>
              <a:rect b="b" l="l" r="r" t="t"/>
              <a:pathLst>
                <a:path extrusionOk="0" h="3235" w="3343">
                  <a:moveTo>
                    <a:pt x="502" y="1"/>
                  </a:moveTo>
                  <a:cubicBezTo>
                    <a:pt x="358" y="263"/>
                    <a:pt x="126" y="928"/>
                    <a:pt x="0" y="1361"/>
                  </a:cubicBezTo>
                  <a:cubicBezTo>
                    <a:pt x="1056" y="2032"/>
                    <a:pt x="1908" y="2567"/>
                    <a:pt x="2966" y="3235"/>
                  </a:cubicBezTo>
                  <a:cubicBezTo>
                    <a:pt x="3090" y="2603"/>
                    <a:pt x="3215" y="1971"/>
                    <a:pt x="3343" y="1339"/>
                  </a:cubicBezTo>
                  <a:cubicBezTo>
                    <a:pt x="2395" y="892"/>
                    <a:pt x="1449" y="446"/>
                    <a:pt x="502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6553713" y="1878822"/>
              <a:ext cx="950107" cy="1135436"/>
            </a:xfrm>
            <a:custGeom>
              <a:rect b="b" l="l" r="r" t="t"/>
              <a:pathLst>
                <a:path extrusionOk="0" h="11132" w="9315">
                  <a:moveTo>
                    <a:pt x="2243" y="1"/>
                  </a:moveTo>
                  <a:cubicBezTo>
                    <a:pt x="1667" y="612"/>
                    <a:pt x="1281" y="2151"/>
                    <a:pt x="1281" y="2151"/>
                  </a:cubicBezTo>
                  <a:lnTo>
                    <a:pt x="5608" y="4219"/>
                  </a:lnTo>
                  <a:lnTo>
                    <a:pt x="5608" y="4219"/>
                  </a:lnTo>
                  <a:cubicBezTo>
                    <a:pt x="5608" y="4219"/>
                    <a:pt x="5608" y="4219"/>
                    <a:pt x="5608" y="4219"/>
                  </a:cubicBezTo>
                  <a:cubicBezTo>
                    <a:pt x="5599" y="4219"/>
                    <a:pt x="0" y="6542"/>
                    <a:pt x="0" y="6542"/>
                  </a:cubicBezTo>
                  <a:lnTo>
                    <a:pt x="2685" y="11132"/>
                  </a:lnTo>
                  <a:cubicBezTo>
                    <a:pt x="2685" y="11132"/>
                    <a:pt x="9315" y="6147"/>
                    <a:pt x="9202" y="4085"/>
                  </a:cubicBezTo>
                  <a:cubicBezTo>
                    <a:pt x="9098" y="2182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254" name="Google Shape;254;p6"/>
          <p:cNvSpPr txBox="1"/>
          <p:nvPr/>
        </p:nvSpPr>
        <p:spPr>
          <a:xfrm>
            <a:off x="4049706" y="981303"/>
            <a:ext cx="26118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 Extra Condensed"/>
              <a:buChar char="●"/>
            </a:pPr>
            <a:r>
              <a:rPr b="0" i="0" lang="en" sz="16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Male in late 50s/early 60s</a:t>
            </a:r>
            <a:endParaRPr b="0" i="0" sz="16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 Extra Condensed"/>
              <a:buChar char="●"/>
            </a:pPr>
            <a:r>
              <a:rPr b="0" i="0" lang="en" sz="16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Parent</a:t>
            </a:r>
            <a:endParaRPr b="0" i="0" sz="16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Fira Sans Extra Condensed"/>
              <a:buChar char="●"/>
            </a:pPr>
            <a:r>
              <a:rPr b="0" i="0" lang="en" sz="16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Born In Sweden</a:t>
            </a:r>
            <a:endParaRPr b="0" i="0" sz="16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55" name="Google Shape;255;p6"/>
          <p:cNvSpPr txBox="1"/>
          <p:nvPr/>
        </p:nvSpPr>
        <p:spPr>
          <a:xfrm>
            <a:off x="4049706" y="2289526"/>
            <a:ext cx="26118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 prior severe medical conditions</a:t>
            </a:r>
            <a:endParaRPr b="0" i="0" sz="15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Fira Sans Extra Condensed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Sister passed from Cancer last Spring</a:t>
            </a:r>
            <a:endParaRPr b="0" i="0" sz="15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56" name="Google Shape;256;p6"/>
          <p:cNvSpPr txBox="1"/>
          <p:nvPr/>
        </p:nvSpPr>
        <p:spPr>
          <a:xfrm>
            <a:off x="4049706" y="3604557"/>
            <a:ext cx="26118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Fira Sans Extra Condensed"/>
              <a:buChar char="●"/>
            </a:pPr>
            <a:r>
              <a:rPr b="0" i="0" lang="en" sz="20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Met at Henry M. Gunn High School</a:t>
            </a:r>
            <a:endParaRPr b="0" i="0" sz="20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57" name="Google Shape;257;p6"/>
          <p:cNvSpPr/>
          <p:nvPr/>
        </p:nvSpPr>
        <p:spPr>
          <a:xfrm>
            <a:off x="409150" y="1160925"/>
            <a:ext cx="2013177" cy="2299447"/>
          </a:xfrm>
          <a:custGeom>
            <a:rect b="b" l="l" r="r" t="t"/>
            <a:pathLst>
              <a:path extrusionOk="0" h="3326" w="3983">
                <a:moveTo>
                  <a:pt x="1" y="1"/>
                </a:moveTo>
                <a:lnTo>
                  <a:pt x="1" y="3326"/>
                </a:lnTo>
                <a:lnTo>
                  <a:pt x="3983" y="3326"/>
                </a:lnTo>
                <a:lnTo>
                  <a:pt x="3983" y="1"/>
                </a:lnTo>
                <a:close/>
              </a:path>
            </a:pathLst>
          </a:custGeom>
          <a:solidFill>
            <a:srgbClr val="74D3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258" name="Google Shape;258;p6"/>
          <p:cNvPicPr preferRelativeResize="0"/>
          <p:nvPr/>
        </p:nvPicPr>
        <p:blipFill rotWithShape="1">
          <a:blip r:embed="rId3">
            <a:alphaModFix/>
          </a:blip>
          <a:srcRect b="0" l="22902" r="13720" t="0"/>
          <a:stretch/>
        </p:blipFill>
        <p:spPr>
          <a:xfrm>
            <a:off x="583450" y="1327275"/>
            <a:ext cx="1664574" cy="19501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040000" dist="38100">
              <a:srgbClr val="000000">
                <a:alpha val="49803"/>
              </a:srgbClr>
            </a:outerShdw>
          </a:effectLst>
        </p:spPr>
      </p:pic>
      <p:sp>
        <p:nvSpPr>
          <p:cNvPr id="259" name="Google Shape;259;p6"/>
          <p:cNvSpPr/>
          <p:nvPr/>
        </p:nvSpPr>
        <p:spPr>
          <a:xfrm>
            <a:off x="409150" y="3608623"/>
            <a:ext cx="2013177" cy="630102"/>
          </a:xfrm>
          <a:custGeom>
            <a:rect b="b" l="l" r="r" t="t"/>
            <a:pathLst>
              <a:path extrusionOk="0" h="3326" w="3983">
                <a:moveTo>
                  <a:pt x="1" y="1"/>
                </a:moveTo>
                <a:lnTo>
                  <a:pt x="1" y="3326"/>
                </a:lnTo>
                <a:lnTo>
                  <a:pt x="3983" y="3326"/>
                </a:lnTo>
                <a:lnTo>
                  <a:pt x="3983" y="1"/>
                </a:lnTo>
                <a:close/>
              </a:path>
            </a:pathLst>
          </a:custGeom>
          <a:solidFill>
            <a:srgbClr val="74D3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Jonathan Interviewer</a:t>
            </a:r>
            <a:endParaRPr b="0" i="0" sz="14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Janelle Annotator</a:t>
            </a:r>
            <a:endParaRPr b="0" i="0" sz="14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0" name="Google Shape;260;p6"/>
          <p:cNvSpPr/>
          <p:nvPr/>
        </p:nvSpPr>
        <p:spPr>
          <a:xfrm>
            <a:off x="1305600" y="1632850"/>
            <a:ext cx="288900" cy="240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"/>
              <a:buFont typeface="Arial"/>
              <a:buNone/>
            </a:pPr>
            <a:r>
              <a:rPr b="0" i="0" lang="en" sz="200" u="none" cap="none" strike="noStrike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Redacted</a:t>
            </a:r>
            <a:endParaRPr b="0" i="0" sz="200" u="none" cap="none" strike="noStrike">
              <a:solidFill>
                <a:srgbClr val="FF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Results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66" name="Google Shape;266;p7"/>
          <p:cNvSpPr/>
          <p:nvPr/>
        </p:nvSpPr>
        <p:spPr>
          <a:xfrm>
            <a:off x="3359334" y="1440245"/>
            <a:ext cx="246163" cy="246163"/>
          </a:xfrm>
          <a:custGeom>
            <a:rect b="b" l="l" r="r" t="t"/>
            <a:pathLst>
              <a:path extrusionOk="0" h="1402" w="1402">
                <a:moveTo>
                  <a:pt x="701" y="0"/>
                </a:moveTo>
                <a:cubicBezTo>
                  <a:pt x="314" y="0"/>
                  <a:pt x="0" y="314"/>
                  <a:pt x="0" y="702"/>
                </a:cubicBezTo>
                <a:cubicBezTo>
                  <a:pt x="0" y="1088"/>
                  <a:pt x="314" y="1402"/>
                  <a:pt x="701" y="1402"/>
                </a:cubicBezTo>
                <a:cubicBezTo>
                  <a:pt x="1088" y="1402"/>
                  <a:pt x="1402" y="1088"/>
                  <a:pt x="1402" y="702"/>
                </a:cubicBezTo>
                <a:cubicBezTo>
                  <a:pt x="1402" y="314"/>
                  <a:pt x="1088" y="0"/>
                  <a:pt x="701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7"/>
          <p:cNvSpPr/>
          <p:nvPr/>
        </p:nvSpPr>
        <p:spPr>
          <a:xfrm>
            <a:off x="3359334" y="2908340"/>
            <a:ext cx="246163" cy="246163"/>
          </a:xfrm>
          <a:custGeom>
            <a:rect b="b" l="l" r="r" t="t"/>
            <a:pathLst>
              <a:path extrusionOk="0" h="1402" w="1402">
                <a:moveTo>
                  <a:pt x="700" y="0"/>
                </a:moveTo>
                <a:cubicBezTo>
                  <a:pt x="314" y="0"/>
                  <a:pt x="0" y="314"/>
                  <a:pt x="0" y="702"/>
                </a:cubicBezTo>
                <a:cubicBezTo>
                  <a:pt x="0" y="1088"/>
                  <a:pt x="314" y="1402"/>
                  <a:pt x="700" y="1402"/>
                </a:cubicBezTo>
                <a:cubicBezTo>
                  <a:pt x="1088" y="1402"/>
                  <a:pt x="1402" y="1088"/>
                  <a:pt x="1402" y="702"/>
                </a:cubicBezTo>
                <a:cubicBezTo>
                  <a:pt x="1402" y="314"/>
                  <a:pt x="1088" y="0"/>
                  <a:pt x="700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7"/>
          <p:cNvSpPr/>
          <p:nvPr/>
        </p:nvSpPr>
        <p:spPr>
          <a:xfrm>
            <a:off x="6174506" y="2908252"/>
            <a:ext cx="246163" cy="246339"/>
          </a:xfrm>
          <a:custGeom>
            <a:rect b="b" l="l" r="r" t="t"/>
            <a:pathLst>
              <a:path extrusionOk="0" h="1403" w="1402">
                <a:moveTo>
                  <a:pt x="701" y="0"/>
                </a:moveTo>
                <a:cubicBezTo>
                  <a:pt x="314" y="0"/>
                  <a:pt x="0" y="315"/>
                  <a:pt x="0" y="701"/>
                </a:cubicBezTo>
                <a:cubicBezTo>
                  <a:pt x="0" y="1088"/>
                  <a:pt x="314" y="1402"/>
                  <a:pt x="701" y="1402"/>
                </a:cubicBezTo>
                <a:cubicBezTo>
                  <a:pt x="1088" y="1402"/>
                  <a:pt x="1402" y="1088"/>
                  <a:pt x="1402" y="701"/>
                </a:cubicBezTo>
                <a:cubicBezTo>
                  <a:pt x="1402" y="315"/>
                  <a:pt x="1088" y="0"/>
                  <a:pt x="701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7"/>
          <p:cNvSpPr txBox="1"/>
          <p:nvPr/>
        </p:nvSpPr>
        <p:spPr>
          <a:xfrm>
            <a:off x="3713915" y="982450"/>
            <a:ext cx="11586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Quotes</a:t>
            </a:r>
            <a:endParaRPr b="1" i="0" sz="16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70" name="Google Shape;270;p7"/>
          <p:cNvSpPr txBox="1"/>
          <p:nvPr/>
        </p:nvSpPr>
        <p:spPr>
          <a:xfrm>
            <a:off x="3713929" y="1287842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“When I’m sick, I want to be in the US. If I’m sick and I’m here [US], they are going to throw their best at me. But If I’m not sick, I worry about the profit motive. The doctors will try to figure out how to make money off of me.”</a:t>
            </a:r>
            <a:endParaRPr b="0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7"/>
          <p:cNvSpPr/>
          <p:nvPr/>
        </p:nvSpPr>
        <p:spPr>
          <a:xfrm>
            <a:off x="6174594" y="1440245"/>
            <a:ext cx="246163" cy="246163"/>
          </a:xfrm>
          <a:custGeom>
            <a:rect b="b" l="l" r="r" t="t"/>
            <a:pathLst>
              <a:path extrusionOk="0" h="1402" w="1402">
                <a:moveTo>
                  <a:pt x="700" y="0"/>
                </a:moveTo>
                <a:cubicBezTo>
                  <a:pt x="314" y="0"/>
                  <a:pt x="0" y="314"/>
                  <a:pt x="0" y="702"/>
                </a:cubicBezTo>
                <a:cubicBezTo>
                  <a:pt x="0" y="1088"/>
                  <a:pt x="314" y="1402"/>
                  <a:pt x="700" y="1402"/>
                </a:cubicBezTo>
                <a:cubicBezTo>
                  <a:pt x="1088" y="1402"/>
                  <a:pt x="1402" y="1088"/>
                  <a:pt x="1402" y="702"/>
                </a:cubicBezTo>
                <a:cubicBezTo>
                  <a:pt x="1402" y="314"/>
                  <a:pt x="1088" y="0"/>
                  <a:pt x="700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7"/>
          <p:cNvSpPr txBox="1"/>
          <p:nvPr/>
        </p:nvSpPr>
        <p:spPr>
          <a:xfrm>
            <a:off x="3713929" y="2745933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“I am worried not about their [his kids] health but more about their coverage … Coverage in the US is paid by companies”</a:t>
            </a:r>
            <a:endParaRPr b="0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3" name="Google Shape;273;p7"/>
          <p:cNvSpPr txBox="1"/>
          <p:nvPr/>
        </p:nvSpPr>
        <p:spPr>
          <a:xfrm>
            <a:off x="6543192" y="2680883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There is pressure to succeed professionally in the US due to the necessity of healthcare insurance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4" name="Google Shape;274;p7"/>
          <p:cNvSpPr txBox="1"/>
          <p:nvPr/>
        </p:nvSpPr>
        <p:spPr>
          <a:xfrm>
            <a:off x="6543177" y="982450"/>
            <a:ext cx="11586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Insights</a:t>
            </a:r>
            <a:endParaRPr b="1" i="0" sz="16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275" name="Google Shape;275;p7"/>
          <p:cNvSpPr txBox="1"/>
          <p:nvPr/>
        </p:nvSpPr>
        <p:spPr>
          <a:xfrm>
            <a:off x="6543192" y="1248117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People will not go to the doctor unless they need life saving care due to costs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7"/>
          <p:cNvSpPr/>
          <p:nvPr/>
        </p:nvSpPr>
        <p:spPr>
          <a:xfrm>
            <a:off x="3359334" y="3955465"/>
            <a:ext cx="246163" cy="246163"/>
          </a:xfrm>
          <a:custGeom>
            <a:rect b="b" l="l" r="r" t="t"/>
            <a:pathLst>
              <a:path extrusionOk="0" h="1402" w="1402">
                <a:moveTo>
                  <a:pt x="700" y="0"/>
                </a:moveTo>
                <a:cubicBezTo>
                  <a:pt x="314" y="0"/>
                  <a:pt x="0" y="314"/>
                  <a:pt x="0" y="702"/>
                </a:cubicBezTo>
                <a:cubicBezTo>
                  <a:pt x="0" y="1088"/>
                  <a:pt x="314" y="1402"/>
                  <a:pt x="700" y="1402"/>
                </a:cubicBezTo>
                <a:cubicBezTo>
                  <a:pt x="1088" y="1402"/>
                  <a:pt x="1402" y="1088"/>
                  <a:pt x="1402" y="702"/>
                </a:cubicBezTo>
                <a:cubicBezTo>
                  <a:pt x="1402" y="314"/>
                  <a:pt x="1088" y="0"/>
                  <a:pt x="700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7"/>
          <p:cNvSpPr/>
          <p:nvPr/>
        </p:nvSpPr>
        <p:spPr>
          <a:xfrm>
            <a:off x="6174506" y="3955377"/>
            <a:ext cx="246163" cy="246339"/>
          </a:xfrm>
          <a:custGeom>
            <a:rect b="b" l="l" r="r" t="t"/>
            <a:pathLst>
              <a:path extrusionOk="0" h="1403" w="1402">
                <a:moveTo>
                  <a:pt x="701" y="0"/>
                </a:moveTo>
                <a:cubicBezTo>
                  <a:pt x="314" y="0"/>
                  <a:pt x="0" y="315"/>
                  <a:pt x="0" y="701"/>
                </a:cubicBezTo>
                <a:cubicBezTo>
                  <a:pt x="0" y="1088"/>
                  <a:pt x="314" y="1402"/>
                  <a:pt x="701" y="1402"/>
                </a:cubicBezTo>
                <a:cubicBezTo>
                  <a:pt x="1088" y="1402"/>
                  <a:pt x="1402" y="1088"/>
                  <a:pt x="1402" y="701"/>
                </a:cubicBezTo>
                <a:cubicBezTo>
                  <a:pt x="1402" y="315"/>
                  <a:pt x="1088" y="0"/>
                  <a:pt x="701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7"/>
          <p:cNvSpPr txBox="1"/>
          <p:nvPr/>
        </p:nvSpPr>
        <p:spPr>
          <a:xfrm>
            <a:off x="3713929" y="3728003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“The skypes were the only good thing that came from it [sister’s cancer]”</a:t>
            </a:r>
            <a:endParaRPr b="0" i="0" sz="11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9" name="Google Shape;279;p7"/>
          <p:cNvSpPr txBox="1"/>
          <p:nvPr/>
        </p:nvSpPr>
        <p:spPr>
          <a:xfrm>
            <a:off x="6543192" y="3728003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People seek community no matter the barriers in times of need</a:t>
            </a:r>
            <a:endParaRPr b="0" i="0" sz="12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80" name="Google Shape;280;p7"/>
          <p:cNvGrpSpPr/>
          <p:nvPr/>
        </p:nvGrpSpPr>
        <p:grpSpPr>
          <a:xfrm flipH="1">
            <a:off x="152740" y="927970"/>
            <a:ext cx="2904595" cy="4215509"/>
            <a:chOff x="4991195" y="1150450"/>
            <a:chExt cx="2512625" cy="3581571"/>
          </a:xfrm>
        </p:grpSpPr>
        <p:sp>
          <p:nvSpPr>
            <p:cNvPr id="281" name="Google Shape;281;p7"/>
            <p:cNvSpPr/>
            <p:nvPr/>
          </p:nvSpPr>
          <p:spPr>
            <a:xfrm>
              <a:off x="5663468" y="1587412"/>
              <a:ext cx="301403" cy="52121"/>
            </a:xfrm>
            <a:custGeom>
              <a:rect b="b" l="l" r="r" t="t"/>
              <a:pathLst>
                <a:path extrusionOk="0" h="511" w="2955">
                  <a:moveTo>
                    <a:pt x="2325" y="0"/>
                  </a:moveTo>
                  <a:cubicBezTo>
                    <a:pt x="2315" y="0"/>
                    <a:pt x="2305" y="3"/>
                    <a:pt x="2297" y="9"/>
                  </a:cubicBezTo>
                  <a:lnTo>
                    <a:pt x="1744" y="383"/>
                  </a:lnTo>
                  <a:lnTo>
                    <a:pt x="1218" y="28"/>
                  </a:lnTo>
                  <a:cubicBezTo>
                    <a:pt x="1209" y="23"/>
                    <a:pt x="1200" y="20"/>
                    <a:pt x="1190" y="20"/>
                  </a:cubicBezTo>
                  <a:cubicBezTo>
                    <a:pt x="1181" y="20"/>
                    <a:pt x="1171" y="23"/>
                    <a:pt x="1163" y="28"/>
                  </a:cubicBezTo>
                  <a:lnTo>
                    <a:pt x="610" y="402"/>
                  </a:lnTo>
                  <a:lnTo>
                    <a:pt x="83" y="48"/>
                  </a:lnTo>
                  <a:cubicBezTo>
                    <a:pt x="74" y="43"/>
                    <a:pt x="65" y="40"/>
                    <a:pt x="56" y="40"/>
                  </a:cubicBezTo>
                  <a:cubicBezTo>
                    <a:pt x="40" y="40"/>
                    <a:pt x="25" y="47"/>
                    <a:pt x="15" y="61"/>
                  </a:cubicBezTo>
                  <a:cubicBezTo>
                    <a:pt x="1" y="84"/>
                    <a:pt x="6" y="114"/>
                    <a:pt x="28" y="129"/>
                  </a:cubicBezTo>
                  <a:lnTo>
                    <a:pt x="583" y="501"/>
                  </a:lnTo>
                  <a:cubicBezTo>
                    <a:pt x="591" y="507"/>
                    <a:pt x="600" y="510"/>
                    <a:pt x="610" y="510"/>
                  </a:cubicBezTo>
                  <a:cubicBezTo>
                    <a:pt x="620" y="510"/>
                    <a:pt x="629" y="507"/>
                    <a:pt x="638" y="501"/>
                  </a:cubicBezTo>
                  <a:lnTo>
                    <a:pt x="1190" y="128"/>
                  </a:lnTo>
                  <a:lnTo>
                    <a:pt x="1717" y="481"/>
                  </a:lnTo>
                  <a:cubicBezTo>
                    <a:pt x="1725" y="487"/>
                    <a:pt x="1735" y="490"/>
                    <a:pt x="1745" y="490"/>
                  </a:cubicBezTo>
                  <a:cubicBezTo>
                    <a:pt x="1754" y="490"/>
                    <a:pt x="1764" y="487"/>
                    <a:pt x="1772" y="481"/>
                  </a:cubicBezTo>
                  <a:lnTo>
                    <a:pt x="2325" y="107"/>
                  </a:lnTo>
                  <a:lnTo>
                    <a:pt x="2871" y="474"/>
                  </a:lnTo>
                  <a:cubicBezTo>
                    <a:pt x="2880" y="480"/>
                    <a:pt x="2889" y="482"/>
                    <a:pt x="2899" y="482"/>
                  </a:cubicBezTo>
                  <a:cubicBezTo>
                    <a:pt x="2914" y="482"/>
                    <a:pt x="2930" y="475"/>
                    <a:pt x="2940" y="461"/>
                  </a:cubicBezTo>
                  <a:cubicBezTo>
                    <a:pt x="2954" y="438"/>
                    <a:pt x="2948" y="408"/>
                    <a:pt x="2926" y="393"/>
                  </a:cubicBezTo>
                  <a:lnTo>
                    <a:pt x="2352" y="8"/>
                  </a:lnTo>
                  <a:cubicBezTo>
                    <a:pt x="2344" y="3"/>
                    <a:pt x="2334" y="0"/>
                    <a:pt x="232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5886336" y="1301816"/>
              <a:ext cx="212053" cy="222151"/>
            </a:xfrm>
            <a:custGeom>
              <a:rect b="b" l="l" r="r" t="t"/>
              <a:pathLst>
                <a:path extrusionOk="0" h="2178" w="2079">
                  <a:moveTo>
                    <a:pt x="55" y="0"/>
                  </a:moveTo>
                  <a:cubicBezTo>
                    <a:pt x="50" y="0"/>
                    <a:pt x="45" y="1"/>
                    <a:pt x="40" y="3"/>
                  </a:cubicBezTo>
                  <a:cubicBezTo>
                    <a:pt x="15" y="10"/>
                    <a:pt x="0" y="37"/>
                    <a:pt x="8" y="63"/>
                  </a:cubicBezTo>
                  <a:lnTo>
                    <a:pt x="197" y="704"/>
                  </a:lnTo>
                  <a:cubicBezTo>
                    <a:pt x="203" y="722"/>
                    <a:pt x="219" y="736"/>
                    <a:pt x="239" y="738"/>
                  </a:cubicBezTo>
                  <a:lnTo>
                    <a:pt x="903" y="803"/>
                  </a:lnTo>
                  <a:lnTo>
                    <a:pt x="1083" y="1412"/>
                  </a:lnTo>
                  <a:cubicBezTo>
                    <a:pt x="1089" y="1431"/>
                    <a:pt x="1106" y="1445"/>
                    <a:pt x="1126" y="1447"/>
                  </a:cubicBezTo>
                  <a:lnTo>
                    <a:pt x="1789" y="1511"/>
                  </a:lnTo>
                  <a:lnTo>
                    <a:pt x="1977" y="2143"/>
                  </a:lnTo>
                  <a:cubicBezTo>
                    <a:pt x="1983" y="2164"/>
                    <a:pt x="2002" y="2178"/>
                    <a:pt x="2023" y="2178"/>
                  </a:cubicBezTo>
                  <a:cubicBezTo>
                    <a:pt x="2028" y="2178"/>
                    <a:pt x="2033" y="2177"/>
                    <a:pt x="2037" y="2176"/>
                  </a:cubicBezTo>
                  <a:cubicBezTo>
                    <a:pt x="2063" y="2168"/>
                    <a:pt x="2078" y="2141"/>
                    <a:pt x="2070" y="2115"/>
                  </a:cubicBezTo>
                  <a:lnTo>
                    <a:pt x="1874" y="1452"/>
                  </a:lnTo>
                  <a:cubicBezTo>
                    <a:pt x="1868" y="1433"/>
                    <a:pt x="1851" y="1420"/>
                    <a:pt x="1831" y="1418"/>
                  </a:cubicBezTo>
                  <a:lnTo>
                    <a:pt x="1168" y="1352"/>
                  </a:lnTo>
                  <a:lnTo>
                    <a:pt x="988" y="744"/>
                  </a:lnTo>
                  <a:cubicBezTo>
                    <a:pt x="982" y="725"/>
                    <a:pt x="965" y="711"/>
                    <a:pt x="945" y="709"/>
                  </a:cubicBezTo>
                  <a:lnTo>
                    <a:pt x="281" y="644"/>
                  </a:lnTo>
                  <a:lnTo>
                    <a:pt x="101" y="35"/>
                  </a:lnTo>
                  <a:cubicBezTo>
                    <a:pt x="95" y="14"/>
                    <a:pt x="76" y="0"/>
                    <a:pt x="55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6202226" y="1150450"/>
              <a:ext cx="75784" cy="302117"/>
            </a:xfrm>
            <a:custGeom>
              <a:rect b="b" l="l" r="r" t="t"/>
              <a:pathLst>
                <a:path extrusionOk="0" h="2962" w="743">
                  <a:moveTo>
                    <a:pt x="348" y="0"/>
                  </a:moveTo>
                  <a:cubicBezTo>
                    <a:pt x="330" y="0"/>
                    <a:pt x="312" y="10"/>
                    <a:pt x="303" y="28"/>
                  </a:cubicBezTo>
                  <a:lnTo>
                    <a:pt x="9" y="627"/>
                  </a:lnTo>
                  <a:cubicBezTo>
                    <a:pt x="0" y="645"/>
                    <a:pt x="3" y="666"/>
                    <a:pt x="16" y="681"/>
                  </a:cubicBezTo>
                  <a:lnTo>
                    <a:pt x="460" y="1178"/>
                  </a:lnTo>
                  <a:lnTo>
                    <a:pt x="180" y="1749"/>
                  </a:lnTo>
                  <a:cubicBezTo>
                    <a:pt x="171" y="1766"/>
                    <a:pt x="174" y="1788"/>
                    <a:pt x="188" y="1803"/>
                  </a:cubicBezTo>
                  <a:lnTo>
                    <a:pt x="632" y="2300"/>
                  </a:lnTo>
                  <a:lnTo>
                    <a:pt x="342" y="2891"/>
                  </a:lnTo>
                  <a:cubicBezTo>
                    <a:pt x="330" y="2915"/>
                    <a:pt x="340" y="2945"/>
                    <a:pt x="364" y="2956"/>
                  </a:cubicBezTo>
                  <a:cubicBezTo>
                    <a:pt x="371" y="2960"/>
                    <a:pt x="378" y="2961"/>
                    <a:pt x="386" y="2961"/>
                  </a:cubicBezTo>
                  <a:cubicBezTo>
                    <a:pt x="404" y="2961"/>
                    <a:pt x="421" y="2952"/>
                    <a:pt x="430" y="2934"/>
                  </a:cubicBezTo>
                  <a:lnTo>
                    <a:pt x="734" y="2313"/>
                  </a:lnTo>
                  <a:cubicBezTo>
                    <a:pt x="742" y="2296"/>
                    <a:pt x="740" y="2274"/>
                    <a:pt x="727" y="2259"/>
                  </a:cubicBezTo>
                  <a:lnTo>
                    <a:pt x="282" y="1762"/>
                  </a:lnTo>
                  <a:lnTo>
                    <a:pt x="562" y="1192"/>
                  </a:lnTo>
                  <a:cubicBezTo>
                    <a:pt x="571" y="1174"/>
                    <a:pt x="569" y="1153"/>
                    <a:pt x="555" y="1138"/>
                  </a:cubicBezTo>
                  <a:lnTo>
                    <a:pt x="111" y="641"/>
                  </a:lnTo>
                  <a:lnTo>
                    <a:pt x="391" y="70"/>
                  </a:lnTo>
                  <a:cubicBezTo>
                    <a:pt x="403" y="46"/>
                    <a:pt x="393" y="17"/>
                    <a:pt x="369" y="5"/>
                  </a:cubicBezTo>
                  <a:cubicBezTo>
                    <a:pt x="362" y="2"/>
                    <a:pt x="355" y="0"/>
                    <a:pt x="34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6413873" y="1229193"/>
              <a:ext cx="156362" cy="263562"/>
            </a:xfrm>
            <a:custGeom>
              <a:rect b="b" l="l" r="r" t="t"/>
              <a:pathLst>
                <a:path extrusionOk="0" h="2584" w="1533">
                  <a:moveTo>
                    <a:pt x="1478" y="0"/>
                  </a:moveTo>
                  <a:cubicBezTo>
                    <a:pt x="1469" y="0"/>
                    <a:pt x="1459" y="3"/>
                    <a:pt x="1451" y="8"/>
                  </a:cubicBezTo>
                  <a:lnTo>
                    <a:pt x="893" y="375"/>
                  </a:lnTo>
                  <a:cubicBezTo>
                    <a:pt x="876" y="385"/>
                    <a:pt x="868" y="405"/>
                    <a:pt x="871" y="425"/>
                  </a:cubicBezTo>
                  <a:lnTo>
                    <a:pt x="1001" y="1080"/>
                  </a:lnTo>
                  <a:lnTo>
                    <a:pt x="470" y="1428"/>
                  </a:lnTo>
                  <a:cubicBezTo>
                    <a:pt x="454" y="1438"/>
                    <a:pt x="446" y="1458"/>
                    <a:pt x="449" y="1478"/>
                  </a:cubicBezTo>
                  <a:lnTo>
                    <a:pt x="579" y="2133"/>
                  </a:lnTo>
                  <a:lnTo>
                    <a:pt x="29" y="2494"/>
                  </a:lnTo>
                  <a:cubicBezTo>
                    <a:pt x="7" y="2509"/>
                    <a:pt x="1" y="2539"/>
                    <a:pt x="15" y="2562"/>
                  </a:cubicBezTo>
                  <a:cubicBezTo>
                    <a:pt x="25" y="2576"/>
                    <a:pt x="41" y="2584"/>
                    <a:pt x="56" y="2584"/>
                  </a:cubicBezTo>
                  <a:cubicBezTo>
                    <a:pt x="66" y="2584"/>
                    <a:pt x="75" y="2581"/>
                    <a:pt x="84" y="2576"/>
                  </a:cubicBezTo>
                  <a:lnTo>
                    <a:pt x="661" y="2196"/>
                  </a:lnTo>
                  <a:cubicBezTo>
                    <a:pt x="677" y="2185"/>
                    <a:pt x="686" y="2165"/>
                    <a:pt x="682" y="2146"/>
                  </a:cubicBezTo>
                  <a:lnTo>
                    <a:pt x="552" y="1492"/>
                  </a:lnTo>
                  <a:lnTo>
                    <a:pt x="1082" y="1142"/>
                  </a:lnTo>
                  <a:cubicBezTo>
                    <a:pt x="1099" y="1132"/>
                    <a:pt x="1108" y="1112"/>
                    <a:pt x="1103" y="1093"/>
                  </a:cubicBezTo>
                  <a:lnTo>
                    <a:pt x="974" y="438"/>
                  </a:lnTo>
                  <a:lnTo>
                    <a:pt x="1504" y="89"/>
                  </a:lnTo>
                  <a:cubicBezTo>
                    <a:pt x="1527" y="75"/>
                    <a:pt x="1533" y="45"/>
                    <a:pt x="1519" y="22"/>
                  </a:cubicBezTo>
                  <a:cubicBezTo>
                    <a:pt x="1510" y="8"/>
                    <a:pt x="1494" y="0"/>
                    <a:pt x="147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6527398" y="1514993"/>
              <a:ext cx="301097" cy="93532"/>
            </a:xfrm>
            <a:custGeom>
              <a:rect b="b" l="l" r="r" t="t"/>
              <a:pathLst>
                <a:path extrusionOk="0" h="917" w="2952">
                  <a:moveTo>
                    <a:pt x="2269" y="0"/>
                  </a:moveTo>
                  <a:cubicBezTo>
                    <a:pt x="2255" y="0"/>
                    <a:pt x="2241" y="6"/>
                    <a:pt x="2232" y="17"/>
                  </a:cubicBezTo>
                  <a:lnTo>
                    <a:pt x="1787" y="514"/>
                  </a:lnTo>
                  <a:lnTo>
                    <a:pt x="1189" y="300"/>
                  </a:lnTo>
                  <a:cubicBezTo>
                    <a:pt x="1184" y="298"/>
                    <a:pt x="1178" y="297"/>
                    <a:pt x="1172" y="297"/>
                  </a:cubicBezTo>
                  <a:cubicBezTo>
                    <a:pt x="1159" y="297"/>
                    <a:pt x="1146" y="302"/>
                    <a:pt x="1137" y="313"/>
                  </a:cubicBezTo>
                  <a:lnTo>
                    <a:pt x="691" y="811"/>
                  </a:lnTo>
                  <a:lnTo>
                    <a:pt x="72" y="589"/>
                  </a:lnTo>
                  <a:cubicBezTo>
                    <a:pt x="66" y="587"/>
                    <a:pt x="61" y="586"/>
                    <a:pt x="56" y="586"/>
                  </a:cubicBezTo>
                  <a:cubicBezTo>
                    <a:pt x="36" y="586"/>
                    <a:pt x="16" y="598"/>
                    <a:pt x="10" y="618"/>
                  </a:cubicBezTo>
                  <a:cubicBezTo>
                    <a:pt x="1" y="644"/>
                    <a:pt x="14" y="672"/>
                    <a:pt x="39" y="681"/>
                  </a:cubicBezTo>
                  <a:lnTo>
                    <a:pt x="690" y="914"/>
                  </a:lnTo>
                  <a:cubicBezTo>
                    <a:pt x="695" y="915"/>
                    <a:pt x="701" y="916"/>
                    <a:pt x="706" y="916"/>
                  </a:cubicBezTo>
                  <a:cubicBezTo>
                    <a:pt x="720" y="916"/>
                    <a:pt x="733" y="911"/>
                    <a:pt x="743" y="900"/>
                  </a:cubicBezTo>
                  <a:lnTo>
                    <a:pt x="1187" y="403"/>
                  </a:lnTo>
                  <a:lnTo>
                    <a:pt x="1785" y="617"/>
                  </a:lnTo>
                  <a:cubicBezTo>
                    <a:pt x="1790" y="619"/>
                    <a:pt x="1796" y="620"/>
                    <a:pt x="1802" y="620"/>
                  </a:cubicBezTo>
                  <a:cubicBezTo>
                    <a:pt x="1816" y="620"/>
                    <a:pt x="1829" y="614"/>
                    <a:pt x="1838" y="604"/>
                  </a:cubicBezTo>
                  <a:lnTo>
                    <a:pt x="2282" y="106"/>
                  </a:lnTo>
                  <a:lnTo>
                    <a:pt x="2880" y="321"/>
                  </a:lnTo>
                  <a:cubicBezTo>
                    <a:pt x="2886" y="323"/>
                    <a:pt x="2891" y="323"/>
                    <a:pt x="2896" y="323"/>
                  </a:cubicBezTo>
                  <a:cubicBezTo>
                    <a:pt x="2917" y="323"/>
                    <a:pt x="2935" y="311"/>
                    <a:pt x="2942" y="291"/>
                  </a:cubicBezTo>
                  <a:cubicBezTo>
                    <a:pt x="2952" y="266"/>
                    <a:pt x="2939" y="238"/>
                    <a:pt x="2913" y="229"/>
                  </a:cubicBezTo>
                  <a:lnTo>
                    <a:pt x="2284" y="3"/>
                  </a:lnTo>
                  <a:cubicBezTo>
                    <a:pt x="2279" y="1"/>
                    <a:pt x="2274" y="0"/>
                    <a:pt x="2269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5446823" y="1878924"/>
              <a:ext cx="442873" cy="381471"/>
            </a:xfrm>
            <a:custGeom>
              <a:rect b="b" l="l" r="r" t="t"/>
              <a:pathLst>
                <a:path extrusionOk="0" h="3740" w="4342">
                  <a:moveTo>
                    <a:pt x="3530" y="1"/>
                  </a:moveTo>
                  <a:lnTo>
                    <a:pt x="0" y="1996"/>
                  </a:lnTo>
                  <a:cubicBezTo>
                    <a:pt x="0" y="1996"/>
                    <a:pt x="587" y="3134"/>
                    <a:pt x="807" y="3740"/>
                  </a:cubicBezTo>
                  <a:cubicBezTo>
                    <a:pt x="1861" y="2817"/>
                    <a:pt x="4341" y="1005"/>
                    <a:pt x="4341" y="1005"/>
                  </a:cubicBezTo>
                  <a:lnTo>
                    <a:pt x="3530" y="1"/>
                  </a:ln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4991195" y="1924518"/>
              <a:ext cx="935011" cy="1114527"/>
            </a:xfrm>
            <a:custGeom>
              <a:rect b="b" l="l" r="r" t="t"/>
              <a:pathLst>
                <a:path extrusionOk="0" h="10927" w="9167">
                  <a:moveTo>
                    <a:pt x="6434" y="1"/>
                  </a:moveTo>
                  <a:cubicBezTo>
                    <a:pt x="6434" y="1"/>
                    <a:pt x="0" y="3218"/>
                    <a:pt x="192" y="5115"/>
                  </a:cubicBezTo>
                  <a:cubicBezTo>
                    <a:pt x="400" y="7169"/>
                    <a:pt x="7870" y="10926"/>
                    <a:pt x="7870" y="10926"/>
                  </a:cubicBezTo>
                  <a:lnTo>
                    <a:pt x="9166" y="6176"/>
                  </a:lnTo>
                  <a:cubicBezTo>
                    <a:pt x="9166" y="6176"/>
                    <a:pt x="3776" y="4690"/>
                    <a:pt x="3763" y="4690"/>
                  </a:cubicBezTo>
                  <a:cubicBezTo>
                    <a:pt x="3763" y="4690"/>
                    <a:pt x="3763" y="4690"/>
                    <a:pt x="3763" y="4690"/>
                  </a:cubicBezTo>
                  <a:lnTo>
                    <a:pt x="3763" y="4690"/>
                  </a:lnTo>
                  <a:lnTo>
                    <a:pt x="7718" y="1977"/>
                  </a:lnTo>
                  <a:cubicBezTo>
                    <a:pt x="7718" y="1977"/>
                    <a:pt x="7098" y="515"/>
                    <a:pt x="6434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5729666" y="1731434"/>
              <a:ext cx="398402" cy="288959"/>
            </a:xfrm>
            <a:custGeom>
              <a:rect b="b" l="l" r="r" t="t"/>
              <a:pathLst>
                <a:path extrusionOk="0" h="2833" w="3906">
                  <a:moveTo>
                    <a:pt x="3000" y="0"/>
                  </a:moveTo>
                  <a:cubicBezTo>
                    <a:pt x="2677" y="0"/>
                    <a:pt x="1632" y="868"/>
                    <a:pt x="1632" y="868"/>
                  </a:cubicBezTo>
                  <a:cubicBezTo>
                    <a:pt x="1632" y="868"/>
                    <a:pt x="2217" y="294"/>
                    <a:pt x="2075" y="128"/>
                  </a:cubicBezTo>
                  <a:cubicBezTo>
                    <a:pt x="2065" y="116"/>
                    <a:pt x="2049" y="110"/>
                    <a:pt x="2028" y="110"/>
                  </a:cubicBezTo>
                  <a:cubicBezTo>
                    <a:pt x="1683" y="110"/>
                    <a:pt x="1" y="1710"/>
                    <a:pt x="491" y="2558"/>
                  </a:cubicBezTo>
                  <a:cubicBezTo>
                    <a:pt x="574" y="2701"/>
                    <a:pt x="1562" y="2832"/>
                    <a:pt x="2234" y="2832"/>
                  </a:cubicBezTo>
                  <a:cubicBezTo>
                    <a:pt x="2554" y="2832"/>
                    <a:pt x="2802" y="2803"/>
                    <a:pt x="2847" y="2730"/>
                  </a:cubicBezTo>
                  <a:cubicBezTo>
                    <a:pt x="2938" y="2580"/>
                    <a:pt x="2611" y="2386"/>
                    <a:pt x="2212" y="2377"/>
                  </a:cubicBezTo>
                  <a:cubicBezTo>
                    <a:pt x="2212" y="2377"/>
                    <a:pt x="3839" y="1597"/>
                    <a:pt x="3735" y="1326"/>
                  </a:cubicBezTo>
                  <a:cubicBezTo>
                    <a:pt x="3720" y="1288"/>
                    <a:pt x="3670" y="1273"/>
                    <a:pt x="3597" y="1273"/>
                  </a:cubicBezTo>
                  <a:cubicBezTo>
                    <a:pt x="3221" y="1273"/>
                    <a:pt x="2229" y="1691"/>
                    <a:pt x="2229" y="1691"/>
                  </a:cubicBezTo>
                  <a:cubicBezTo>
                    <a:pt x="2229" y="1691"/>
                    <a:pt x="3906" y="708"/>
                    <a:pt x="3741" y="447"/>
                  </a:cubicBezTo>
                  <a:cubicBezTo>
                    <a:pt x="3726" y="423"/>
                    <a:pt x="3694" y="413"/>
                    <a:pt x="3650" y="413"/>
                  </a:cubicBezTo>
                  <a:cubicBezTo>
                    <a:pt x="3277" y="413"/>
                    <a:pt x="1993" y="1160"/>
                    <a:pt x="1993" y="1160"/>
                  </a:cubicBezTo>
                  <a:cubicBezTo>
                    <a:pt x="1993" y="1160"/>
                    <a:pt x="3243" y="294"/>
                    <a:pt x="3079" y="36"/>
                  </a:cubicBezTo>
                  <a:cubicBezTo>
                    <a:pt x="3063" y="11"/>
                    <a:pt x="3036" y="0"/>
                    <a:pt x="3000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5727116" y="3890542"/>
              <a:ext cx="1279763" cy="841479"/>
            </a:xfrm>
            <a:custGeom>
              <a:rect b="b" l="l" r="r" t="t"/>
              <a:pathLst>
                <a:path extrusionOk="0" h="8250" w="12547">
                  <a:moveTo>
                    <a:pt x="11571" y="0"/>
                  </a:moveTo>
                  <a:lnTo>
                    <a:pt x="1" y="195"/>
                  </a:lnTo>
                  <a:lnTo>
                    <a:pt x="538" y="8250"/>
                  </a:lnTo>
                  <a:lnTo>
                    <a:pt x="12547" y="8250"/>
                  </a:lnTo>
                  <a:lnTo>
                    <a:pt x="11571" y="0"/>
                  </a:ln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5727116" y="3890542"/>
              <a:ext cx="1219482" cy="440017"/>
            </a:xfrm>
            <a:custGeom>
              <a:rect b="b" l="l" r="r" t="t"/>
              <a:pathLst>
                <a:path extrusionOk="0" h="4314" w="11956">
                  <a:moveTo>
                    <a:pt x="11571" y="0"/>
                  </a:moveTo>
                  <a:lnTo>
                    <a:pt x="1" y="195"/>
                  </a:lnTo>
                  <a:lnTo>
                    <a:pt x="245" y="4003"/>
                  </a:lnTo>
                  <a:cubicBezTo>
                    <a:pt x="1639" y="4226"/>
                    <a:pt x="2972" y="4313"/>
                    <a:pt x="4212" y="4313"/>
                  </a:cubicBezTo>
                  <a:cubicBezTo>
                    <a:pt x="7893" y="4313"/>
                    <a:pt x="10755" y="3542"/>
                    <a:pt x="11956" y="3254"/>
                  </a:cubicBezTo>
                  <a:lnTo>
                    <a:pt x="11571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1" name="Google Shape;291;p7"/>
            <p:cNvSpPr/>
            <p:nvPr/>
          </p:nvSpPr>
          <p:spPr>
            <a:xfrm>
              <a:off x="6224869" y="4360959"/>
              <a:ext cx="157586" cy="368619"/>
            </a:xfrm>
            <a:custGeom>
              <a:rect b="b" l="l" r="r" t="t"/>
              <a:pathLst>
                <a:path extrusionOk="0" h="3614" w="1545">
                  <a:moveTo>
                    <a:pt x="222" y="1"/>
                  </a:moveTo>
                  <a:cubicBezTo>
                    <a:pt x="197" y="1"/>
                    <a:pt x="175" y="20"/>
                    <a:pt x="173" y="46"/>
                  </a:cubicBezTo>
                  <a:cubicBezTo>
                    <a:pt x="1" y="2255"/>
                    <a:pt x="662" y="2908"/>
                    <a:pt x="1070" y="3100"/>
                  </a:cubicBezTo>
                  <a:cubicBezTo>
                    <a:pt x="1172" y="3148"/>
                    <a:pt x="1287" y="3177"/>
                    <a:pt x="1362" y="3178"/>
                  </a:cubicBezTo>
                  <a:lnTo>
                    <a:pt x="1444" y="3575"/>
                  </a:lnTo>
                  <a:cubicBezTo>
                    <a:pt x="1448" y="3597"/>
                    <a:pt x="1469" y="3613"/>
                    <a:pt x="1491" y="3613"/>
                  </a:cubicBezTo>
                  <a:cubicBezTo>
                    <a:pt x="1495" y="3613"/>
                    <a:pt x="1498" y="3613"/>
                    <a:pt x="1502" y="3612"/>
                  </a:cubicBezTo>
                  <a:cubicBezTo>
                    <a:pt x="1528" y="3607"/>
                    <a:pt x="1544" y="3582"/>
                    <a:pt x="1539" y="3555"/>
                  </a:cubicBezTo>
                  <a:lnTo>
                    <a:pt x="1449" y="3116"/>
                  </a:lnTo>
                  <a:cubicBezTo>
                    <a:pt x="1448" y="3112"/>
                    <a:pt x="1448" y="3109"/>
                    <a:pt x="1446" y="3106"/>
                  </a:cubicBezTo>
                  <a:cubicBezTo>
                    <a:pt x="1438" y="3088"/>
                    <a:pt x="1421" y="3076"/>
                    <a:pt x="1401" y="3076"/>
                  </a:cubicBezTo>
                  <a:cubicBezTo>
                    <a:pt x="1397" y="3076"/>
                    <a:pt x="1391" y="3077"/>
                    <a:pt x="1386" y="3079"/>
                  </a:cubicBezTo>
                  <a:cubicBezTo>
                    <a:pt x="1385" y="3079"/>
                    <a:pt x="1383" y="3080"/>
                    <a:pt x="1381" y="3081"/>
                  </a:cubicBezTo>
                  <a:cubicBezTo>
                    <a:pt x="1378" y="3081"/>
                    <a:pt x="1374" y="3081"/>
                    <a:pt x="1369" y="3081"/>
                  </a:cubicBezTo>
                  <a:cubicBezTo>
                    <a:pt x="1302" y="3081"/>
                    <a:pt x="1089" y="3048"/>
                    <a:pt x="867" y="2846"/>
                  </a:cubicBezTo>
                  <a:cubicBezTo>
                    <a:pt x="520" y="2531"/>
                    <a:pt x="135" y="1790"/>
                    <a:pt x="271" y="53"/>
                  </a:cubicBezTo>
                  <a:cubicBezTo>
                    <a:pt x="272" y="27"/>
                    <a:pt x="252" y="4"/>
                    <a:pt x="225" y="1"/>
                  </a:cubicBezTo>
                  <a:cubicBezTo>
                    <a:pt x="224" y="1"/>
                    <a:pt x="223" y="1"/>
                    <a:pt x="222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2" name="Google Shape;292;p7"/>
            <p:cNvSpPr/>
            <p:nvPr/>
          </p:nvSpPr>
          <p:spPr>
            <a:xfrm>
              <a:off x="6856037" y="4286704"/>
              <a:ext cx="89044" cy="442873"/>
            </a:xfrm>
            <a:custGeom>
              <a:rect b="b" l="l" r="r" t="t"/>
              <a:pathLst>
                <a:path extrusionOk="0" h="4342" w="873">
                  <a:moveTo>
                    <a:pt x="53" y="0"/>
                  </a:moveTo>
                  <a:cubicBezTo>
                    <a:pt x="51" y="0"/>
                    <a:pt x="48" y="0"/>
                    <a:pt x="45" y="1"/>
                  </a:cubicBezTo>
                  <a:cubicBezTo>
                    <a:pt x="19" y="6"/>
                    <a:pt x="1" y="31"/>
                    <a:pt x="6" y="58"/>
                  </a:cubicBezTo>
                  <a:lnTo>
                    <a:pt x="772" y="4301"/>
                  </a:lnTo>
                  <a:cubicBezTo>
                    <a:pt x="776" y="4325"/>
                    <a:pt x="796" y="4341"/>
                    <a:pt x="820" y="4341"/>
                  </a:cubicBezTo>
                  <a:lnTo>
                    <a:pt x="828" y="4341"/>
                  </a:lnTo>
                  <a:cubicBezTo>
                    <a:pt x="855" y="4336"/>
                    <a:pt x="873" y="4311"/>
                    <a:pt x="868" y="4284"/>
                  </a:cubicBezTo>
                  <a:lnTo>
                    <a:pt x="102" y="41"/>
                  </a:lnTo>
                  <a:cubicBezTo>
                    <a:pt x="98" y="17"/>
                    <a:pt x="77" y="0"/>
                    <a:pt x="53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5687336" y="2527432"/>
              <a:ext cx="1274765" cy="1676839"/>
            </a:xfrm>
            <a:custGeom>
              <a:rect b="b" l="l" r="r" t="t"/>
              <a:pathLst>
                <a:path extrusionOk="0" h="16440" w="12498">
                  <a:moveTo>
                    <a:pt x="5763" y="0"/>
                  </a:moveTo>
                  <a:cubicBezTo>
                    <a:pt x="4279" y="0"/>
                    <a:pt x="2714" y="151"/>
                    <a:pt x="791" y="493"/>
                  </a:cubicBezTo>
                  <a:cubicBezTo>
                    <a:pt x="620" y="3360"/>
                    <a:pt x="1" y="16000"/>
                    <a:pt x="1" y="16000"/>
                  </a:cubicBezTo>
                  <a:cubicBezTo>
                    <a:pt x="1735" y="16322"/>
                    <a:pt x="3422" y="16440"/>
                    <a:pt x="4967" y="16440"/>
                  </a:cubicBezTo>
                  <a:cubicBezTo>
                    <a:pt x="9291" y="16440"/>
                    <a:pt x="12498" y="15512"/>
                    <a:pt x="12498" y="15512"/>
                  </a:cubicBezTo>
                  <a:cubicBezTo>
                    <a:pt x="12498" y="15512"/>
                    <a:pt x="11921" y="12849"/>
                    <a:pt x="11860" y="12242"/>
                  </a:cubicBezTo>
                  <a:cubicBezTo>
                    <a:pt x="11816" y="8396"/>
                    <a:pt x="11830" y="4548"/>
                    <a:pt x="11902" y="702"/>
                  </a:cubicBezTo>
                  <a:cubicBezTo>
                    <a:pt x="9566" y="267"/>
                    <a:pt x="7737" y="0"/>
                    <a:pt x="5763" y="0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6041170" y="2527432"/>
              <a:ext cx="497238" cy="222865"/>
            </a:xfrm>
            <a:custGeom>
              <a:rect b="b" l="l" r="r" t="t"/>
              <a:pathLst>
                <a:path extrusionOk="0" h="2185" w="4875">
                  <a:moveTo>
                    <a:pt x="2294" y="1"/>
                  </a:moveTo>
                  <a:cubicBezTo>
                    <a:pt x="1561" y="1"/>
                    <a:pt x="807" y="37"/>
                    <a:pt x="0" y="116"/>
                  </a:cubicBezTo>
                  <a:cubicBezTo>
                    <a:pt x="412" y="1493"/>
                    <a:pt x="1391" y="2185"/>
                    <a:pt x="2389" y="2185"/>
                  </a:cubicBezTo>
                  <a:cubicBezTo>
                    <a:pt x="3375" y="2185"/>
                    <a:pt x="4380" y="1508"/>
                    <a:pt x="4874" y="148"/>
                  </a:cubicBezTo>
                  <a:cubicBezTo>
                    <a:pt x="4005" y="52"/>
                    <a:pt x="3164" y="1"/>
                    <a:pt x="2294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6071667" y="2527432"/>
              <a:ext cx="437569" cy="190327"/>
            </a:xfrm>
            <a:custGeom>
              <a:rect b="b" l="l" r="r" t="t"/>
              <a:pathLst>
                <a:path extrusionOk="0" h="1866" w="4290">
                  <a:moveTo>
                    <a:pt x="1999" y="1"/>
                  </a:moveTo>
                  <a:cubicBezTo>
                    <a:pt x="1356" y="1"/>
                    <a:pt x="697" y="29"/>
                    <a:pt x="1" y="89"/>
                  </a:cubicBezTo>
                  <a:cubicBezTo>
                    <a:pt x="4" y="99"/>
                    <a:pt x="5" y="107"/>
                    <a:pt x="8" y="117"/>
                  </a:cubicBezTo>
                  <a:cubicBezTo>
                    <a:pt x="324" y="1280"/>
                    <a:pt x="1201" y="1865"/>
                    <a:pt x="2097" y="1865"/>
                  </a:cubicBezTo>
                  <a:cubicBezTo>
                    <a:pt x="2988" y="1865"/>
                    <a:pt x="3897" y="1286"/>
                    <a:pt x="4288" y="122"/>
                  </a:cubicBezTo>
                  <a:cubicBezTo>
                    <a:pt x="4289" y="121"/>
                    <a:pt x="4289" y="120"/>
                    <a:pt x="4290" y="118"/>
                  </a:cubicBezTo>
                  <a:cubicBezTo>
                    <a:pt x="3522" y="42"/>
                    <a:pt x="2772" y="1"/>
                    <a:pt x="1999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5687336" y="3409414"/>
              <a:ext cx="1274765" cy="794867"/>
            </a:xfrm>
            <a:custGeom>
              <a:rect b="b" l="l" r="r" t="t"/>
              <a:pathLst>
                <a:path extrusionOk="0" h="7793" w="12498">
                  <a:moveTo>
                    <a:pt x="11837" y="1"/>
                  </a:moveTo>
                  <a:cubicBezTo>
                    <a:pt x="10663" y="3989"/>
                    <a:pt x="6814" y="6914"/>
                    <a:pt x="2246" y="6914"/>
                  </a:cubicBezTo>
                  <a:cubicBezTo>
                    <a:pt x="1486" y="6914"/>
                    <a:pt x="745" y="6832"/>
                    <a:pt x="34" y="6679"/>
                  </a:cubicBezTo>
                  <a:cubicBezTo>
                    <a:pt x="13" y="7108"/>
                    <a:pt x="1" y="7353"/>
                    <a:pt x="1" y="7353"/>
                  </a:cubicBezTo>
                  <a:cubicBezTo>
                    <a:pt x="1735" y="7675"/>
                    <a:pt x="3422" y="7793"/>
                    <a:pt x="4967" y="7793"/>
                  </a:cubicBezTo>
                  <a:cubicBezTo>
                    <a:pt x="9291" y="7793"/>
                    <a:pt x="12498" y="6865"/>
                    <a:pt x="12498" y="6865"/>
                  </a:cubicBezTo>
                  <a:cubicBezTo>
                    <a:pt x="12498" y="6865"/>
                    <a:pt x="11921" y="4202"/>
                    <a:pt x="11860" y="3595"/>
                  </a:cubicBezTo>
                  <a:cubicBezTo>
                    <a:pt x="11846" y="2397"/>
                    <a:pt x="11839" y="1199"/>
                    <a:pt x="11837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7" name="Google Shape;297;p7"/>
            <p:cNvSpPr/>
            <p:nvPr/>
          </p:nvSpPr>
          <p:spPr>
            <a:xfrm>
              <a:off x="5883276" y="3441238"/>
              <a:ext cx="838113" cy="425636"/>
            </a:xfrm>
            <a:custGeom>
              <a:rect b="b" l="l" r="r" t="t"/>
              <a:pathLst>
                <a:path extrusionOk="0" h="4173" w="8217">
                  <a:moveTo>
                    <a:pt x="8161" y="1"/>
                  </a:moveTo>
                  <a:cubicBezTo>
                    <a:pt x="8145" y="1"/>
                    <a:pt x="8129" y="9"/>
                    <a:pt x="8120" y="23"/>
                  </a:cubicBezTo>
                  <a:cubicBezTo>
                    <a:pt x="6469" y="2521"/>
                    <a:pt x="3542" y="4075"/>
                    <a:pt x="556" y="4075"/>
                  </a:cubicBezTo>
                  <a:cubicBezTo>
                    <a:pt x="389" y="4075"/>
                    <a:pt x="221" y="4070"/>
                    <a:pt x="54" y="4060"/>
                  </a:cubicBezTo>
                  <a:cubicBezTo>
                    <a:pt x="53" y="4060"/>
                    <a:pt x="52" y="4060"/>
                    <a:pt x="51" y="4060"/>
                  </a:cubicBezTo>
                  <a:cubicBezTo>
                    <a:pt x="26" y="4060"/>
                    <a:pt x="3" y="4081"/>
                    <a:pt x="2" y="4106"/>
                  </a:cubicBezTo>
                  <a:cubicBezTo>
                    <a:pt x="0" y="4133"/>
                    <a:pt x="21" y="4156"/>
                    <a:pt x="48" y="4158"/>
                  </a:cubicBezTo>
                  <a:cubicBezTo>
                    <a:pt x="217" y="4168"/>
                    <a:pt x="385" y="4172"/>
                    <a:pt x="554" y="4172"/>
                  </a:cubicBezTo>
                  <a:cubicBezTo>
                    <a:pt x="3573" y="4172"/>
                    <a:pt x="6532" y="2602"/>
                    <a:pt x="8202" y="77"/>
                  </a:cubicBezTo>
                  <a:cubicBezTo>
                    <a:pt x="8217" y="54"/>
                    <a:pt x="8210" y="24"/>
                    <a:pt x="8188" y="9"/>
                  </a:cubicBezTo>
                  <a:cubicBezTo>
                    <a:pt x="8179" y="4"/>
                    <a:pt x="8170" y="1"/>
                    <a:pt x="8161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8" name="Google Shape;298;p7"/>
            <p:cNvSpPr/>
            <p:nvPr/>
          </p:nvSpPr>
          <p:spPr>
            <a:xfrm>
              <a:off x="5842782" y="2035696"/>
              <a:ext cx="195937" cy="175844"/>
            </a:xfrm>
            <a:custGeom>
              <a:rect b="b" l="l" r="r" t="t"/>
              <a:pathLst>
                <a:path extrusionOk="0" h="1724" w="1921">
                  <a:moveTo>
                    <a:pt x="1289" y="0"/>
                  </a:moveTo>
                  <a:cubicBezTo>
                    <a:pt x="1280" y="0"/>
                    <a:pt x="1272" y="1"/>
                    <a:pt x="1263" y="1"/>
                  </a:cubicBezTo>
                  <a:cubicBezTo>
                    <a:pt x="0" y="89"/>
                    <a:pt x="744" y="1724"/>
                    <a:pt x="1112" y="1724"/>
                  </a:cubicBezTo>
                  <a:cubicBezTo>
                    <a:pt x="1119" y="1724"/>
                    <a:pt x="1125" y="1723"/>
                    <a:pt x="1132" y="1722"/>
                  </a:cubicBezTo>
                  <a:cubicBezTo>
                    <a:pt x="1892" y="1667"/>
                    <a:pt x="1920" y="0"/>
                    <a:pt x="1289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6115221" y="2077108"/>
              <a:ext cx="317518" cy="608619"/>
            </a:xfrm>
            <a:custGeom>
              <a:rect b="b" l="l" r="r" t="t"/>
              <a:pathLst>
                <a:path extrusionOk="0" h="5967" w="3113">
                  <a:moveTo>
                    <a:pt x="1" y="0"/>
                  </a:moveTo>
                  <a:cubicBezTo>
                    <a:pt x="129" y="1643"/>
                    <a:pt x="269" y="3285"/>
                    <a:pt x="418" y="4928"/>
                  </a:cubicBezTo>
                  <a:cubicBezTo>
                    <a:pt x="482" y="5626"/>
                    <a:pt x="1176" y="5967"/>
                    <a:pt x="1839" y="5967"/>
                  </a:cubicBezTo>
                  <a:cubicBezTo>
                    <a:pt x="2490" y="5967"/>
                    <a:pt x="3112" y="5639"/>
                    <a:pt x="3080" y="5001"/>
                  </a:cubicBezTo>
                  <a:cubicBezTo>
                    <a:pt x="3073" y="4994"/>
                    <a:pt x="2926" y="676"/>
                    <a:pt x="2933" y="676"/>
                  </a:cubicBezTo>
                  <a:lnTo>
                    <a:pt x="2933" y="676"/>
                  </a:lnTo>
                  <a:cubicBezTo>
                    <a:pt x="2933" y="676"/>
                    <a:pt x="2933" y="676"/>
                    <a:pt x="2933" y="676"/>
                  </a:cubicBezTo>
                  <a:cubicBezTo>
                    <a:pt x="1955" y="454"/>
                    <a:pt x="978" y="228"/>
                    <a:pt x="1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6131337" y="2264071"/>
              <a:ext cx="248772" cy="268967"/>
            </a:xfrm>
            <a:custGeom>
              <a:rect b="b" l="l" r="r" t="t"/>
              <a:pathLst>
                <a:path extrusionOk="0" h="2637" w="2439">
                  <a:moveTo>
                    <a:pt x="332" y="0"/>
                  </a:moveTo>
                  <a:cubicBezTo>
                    <a:pt x="202" y="0"/>
                    <a:pt x="87" y="31"/>
                    <a:pt x="0" y="104"/>
                  </a:cubicBezTo>
                  <a:cubicBezTo>
                    <a:pt x="69" y="928"/>
                    <a:pt x="140" y="1753"/>
                    <a:pt x="214" y="2578"/>
                  </a:cubicBezTo>
                  <a:cubicBezTo>
                    <a:pt x="426" y="2618"/>
                    <a:pt x="615" y="2636"/>
                    <a:pt x="786" y="2636"/>
                  </a:cubicBezTo>
                  <a:cubicBezTo>
                    <a:pt x="2438" y="2636"/>
                    <a:pt x="2238" y="911"/>
                    <a:pt x="2238" y="911"/>
                  </a:cubicBezTo>
                  <a:cubicBezTo>
                    <a:pt x="2238" y="911"/>
                    <a:pt x="1042" y="0"/>
                    <a:pt x="332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6475378" y="1999793"/>
              <a:ext cx="166052" cy="187981"/>
            </a:xfrm>
            <a:custGeom>
              <a:rect b="b" l="l" r="r" t="t"/>
              <a:pathLst>
                <a:path extrusionOk="0" h="1843" w="1628">
                  <a:moveTo>
                    <a:pt x="268" y="1"/>
                  </a:moveTo>
                  <a:cubicBezTo>
                    <a:pt x="213" y="1"/>
                    <a:pt x="155" y="4"/>
                    <a:pt x="93" y="10"/>
                  </a:cubicBezTo>
                  <a:cubicBezTo>
                    <a:pt x="175" y="624"/>
                    <a:pt x="1" y="1228"/>
                    <a:pt x="85" y="1842"/>
                  </a:cubicBezTo>
                  <a:cubicBezTo>
                    <a:pt x="1070" y="1842"/>
                    <a:pt x="1628" y="1"/>
                    <a:pt x="268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5837580" y="1720724"/>
              <a:ext cx="719286" cy="765491"/>
            </a:xfrm>
            <a:custGeom>
              <a:rect b="b" l="l" r="r" t="t"/>
              <a:pathLst>
                <a:path extrusionOk="0" h="7505" w="7052">
                  <a:moveTo>
                    <a:pt x="2765" y="1"/>
                  </a:moveTo>
                  <a:cubicBezTo>
                    <a:pt x="2137" y="1"/>
                    <a:pt x="1644" y="137"/>
                    <a:pt x="1505" y="478"/>
                  </a:cubicBezTo>
                  <a:cubicBezTo>
                    <a:pt x="1039" y="1564"/>
                    <a:pt x="1" y="7504"/>
                    <a:pt x="3794" y="7504"/>
                  </a:cubicBezTo>
                  <a:cubicBezTo>
                    <a:pt x="3810" y="7504"/>
                    <a:pt x="3827" y="7504"/>
                    <a:pt x="3843" y="7504"/>
                  </a:cubicBezTo>
                  <a:cubicBezTo>
                    <a:pt x="5804" y="7478"/>
                    <a:pt x="7052" y="5078"/>
                    <a:pt x="6636" y="1407"/>
                  </a:cubicBezTo>
                  <a:cubicBezTo>
                    <a:pt x="6566" y="785"/>
                    <a:pt x="4274" y="1"/>
                    <a:pt x="2765" y="1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3" name="Google Shape;303;p7"/>
            <p:cNvSpPr/>
            <p:nvPr/>
          </p:nvSpPr>
          <p:spPr>
            <a:xfrm>
              <a:off x="6126849" y="2097303"/>
              <a:ext cx="75886" cy="119337"/>
            </a:xfrm>
            <a:custGeom>
              <a:rect b="b" l="l" r="r" t="t"/>
              <a:pathLst>
                <a:path extrusionOk="0" h="1170" w="744">
                  <a:moveTo>
                    <a:pt x="238" y="0"/>
                  </a:moveTo>
                  <a:cubicBezTo>
                    <a:pt x="216" y="0"/>
                    <a:pt x="196" y="16"/>
                    <a:pt x="191" y="39"/>
                  </a:cubicBezTo>
                  <a:cubicBezTo>
                    <a:pt x="171" y="131"/>
                    <a:pt x="0" y="947"/>
                    <a:pt x="213" y="1134"/>
                  </a:cubicBezTo>
                  <a:cubicBezTo>
                    <a:pt x="242" y="1160"/>
                    <a:pt x="290" y="1170"/>
                    <a:pt x="347" y="1170"/>
                  </a:cubicBezTo>
                  <a:cubicBezTo>
                    <a:pt x="475" y="1170"/>
                    <a:pt x="641" y="1119"/>
                    <a:pt x="704" y="1098"/>
                  </a:cubicBezTo>
                  <a:cubicBezTo>
                    <a:pt x="730" y="1089"/>
                    <a:pt x="743" y="1062"/>
                    <a:pt x="736" y="1036"/>
                  </a:cubicBezTo>
                  <a:cubicBezTo>
                    <a:pt x="729" y="1016"/>
                    <a:pt x="709" y="1003"/>
                    <a:pt x="689" y="1003"/>
                  </a:cubicBezTo>
                  <a:cubicBezTo>
                    <a:pt x="684" y="1003"/>
                    <a:pt x="679" y="1004"/>
                    <a:pt x="674" y="1006"/>
                  </a:cubicBezTo>
                  <a:cubicBezTo>
                    <a:pt x="557" y="1044"/>
                    <a:pt x="417" y="1073"/>
                    <a:pt x="337" y="1073"/>
                  </a:cubicBezTo>
                  <a:cubicBezTo>
                    <a:pt x="308" y="1073"/>
                    <a:pt x="287" y="1069"/>
                    <a:pt x="277" y="1061"/>
                  </a:cubicBezTo>
                  <a:cubicBezTo>
                    <a:pt x="150" y="948"/>
                    <a:pt x="215" y="387"/>
                    <a:pt x="286" y="59"/>
                  </a:cubicBezTo>
                  <a:cubicBezTo>
                    <a:pt x="292" y="33"/>
                    <a:pt x="275" y="7"/>
                    <a:pt x="249" y="2"/>
                  </a:cubicBezTo>
                  <a:cubicBezTo>
                    <a:pt x="246" y="1"/>
                    <a:pt x="242" y="0"/>
                    <a:pt x="238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4" name="Google Shape;304;p7"/>
            <p:cNvSpPr/>
            <p:nvPr/>
          </p:nvSpPr>
          <p:spPr>
            <a:xfrm>
              <a:off x="6098697" y="2244793"/>
              <a:ext cx="174314" cy="48245"/>
            </a:xfrm>
            <a:custGeom>
              <a:rect b="b" l="l" r="r" t="t"/>
              <a:pathLst>
                <a:path extrusionOk="0" h="473" w="1709">
                  <a:moveTo>
                    <a:pt x="1106" y="0"/>
                  </a:moveTo>
                  <a:cubicBezTo>
                    <a:pt x="780" y="0"/>
                    <a:pt x="406" y="88"/>
                    <a:pt x="26" y="386"/>
                  </a:cubicBezTo>
                  <a:cubicBezTo>
                    <a:pt x="4" y="402"/>
                    <a:pt x="1" y="433"/>
                    <a:pt x="17" y="455"/>
                  </a:cubicBezTo>
                  <a:cubicBezTo>
                    <a:pt x="27" y="467"/>
                    <a:pt x="41" y="473"/>
                    <a:pt x="56" y="473"/>
                  </a:cubicBezTo>
                  <a:cubicBezTo>
                    <a:pt x="66" y="473"/>
                    <a:pt x="77" y="469"/>
                    <a:pt x="86" y="462"/>
                  </a:cubicBezTo>
                  <a:cubicBezTo>
                    <a:pt x="399" y="217"/>
                    <a:pt x="724" y="97"/>
                    <a:pt x="1097" y="97"/>
                  </a:cubicBezTo>
                  <a:cubicBezTo>
                    <a:pt x="1267" y="97"/>
                    <a:pt x="1448" y="122"/>
                    <a:pt x="1642" y="172"/>
                  </a:cubicBezTo>
                  <a:cubicBezTo>
                    <a:pt x="1646" y="173"/>
                    <a:pt x="1650" y="173"/>
                    <a:pt x="1653" y="173"/>
                  </a:cubicBezTo>
                  <a:cubicBezTo>
                    <a:pt x="1675" y="173"/>
                    <a:pt x="1695" y="158"/>
                    <a:pt x="1701" y="137"/>
                  </a:cubicBezTo>
                  <a:cubicBezTo>
                    <a:pt x="1708" y="111"/>
                    <a:pt x="1693" y="84"/>
                    <a:pt x="1666" y="77"/>
                  </a:cubicBezTo>
                  <a:cubicBezTo>
                    <a:pt x="1508" y="37"/>
                    <a:pt x="1317" y="0"/>
                    <a:pt x="1106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5" name="Google Shape;305;p7"/>
            <p:cNvSpPr/>
            <p:nvPr/>
          </p:nvSpPr>
          <p:spPr>
            <a:xfrm>
              <a:off x="6012304" y="2060788"/>
              <a:ext cx="140859" cy="30089"/>
            </a:xfrm>
            <a:custGeom>
              <a:rect b="b" l="l" r="r" t="t"/>
              <a:pathLst>
                <a:path extrusionOk="0" h="295" w="1381">
                  <a:moveTo>
                    <a:pt x="56" y="0"/>
                  </a:moveTo>
                  <a:cubicBezTo>
                    <a:pt x="33" y="0"/>
                    <a:pt x="13" y="15"/>
                    <a:pt x="8" y="37"/>
                  </a:cubicBezTo>
                  <a:cubicBezTo>
                    <a:pt x="1" y="63"/>
                    <a:pt x="16" y="90"/>
                    <a:pt x="43" y="97"/>
                  </a:cubicBezTo>
                  <a:cubicBezTo>
                    <a:pt x="77" y="105"/>
                    <a:pt x="826" y="294"/>
                    <a:pt x="1261" y="294"/>
                  </a:cubicBezTo>
                  <a:cubicBezTo>
                    <a:pt x="1286" y="294"/>
                    <a:pt x="1310" y="293"/>
                    <a:pt x="1333" y="292"/>
                  </a:cubicBezTo>
                  <a:cubicBezTo>
                    <a:pt x="1360" y="291"/>
                    <a:pt x="1380" y="267"/>
                    <a:pt x="1378" y="241"/>
                  </a:cubicBezTo>
                  <a:cubicBezTo>
                    <a:pt x="1378" y="215"/>
                    <a:pt x="1355" y="194"/>
                    <a:pt x="1330" y="194"/>
                  </a:cubicBezTo>
                  <a:cubicBezTo>
                    <a:pt x="1329" y="194"/>
                    <a:pt x="1328" y="194"/>
                    <a:pt x="1327" y="195"/>
                  </a:cubicBezTo>
                  <a:cubicBezTo>
                    <a:pt x="1305" y="196"/>
                    <a:pt x="1282" y="196"/>
                    <a:pt x="1258" y="196"/>
                  </a:cubicBezTo>
                  <a:cubicBezTo>
                    <a:pt x="835" y="196"/>
                    <a:pt x="75" y="4"/>
                    <a:pt x="67" y="2"/>
                  </a:cubicBezTo>
                  <a:cubicBezTo>
                    <a:pt x="63" y="1"/>
                    <a:pt x="59" y="0"/>
                    <a:pt x="56" y="0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6" name="Google Shape;306;p7"/>
            <p:cNvSpPr/>
            <p:nvPr/>
          </p:nvSpPr>
          <p:spPr>
            <a:xfrm>
              <a:off x="6192434" y="2025802"/>
              <a:ext cx="150446" cy="59873"/>
            </a:xfrm>
            <a:custGeom>
              <a:rect b="b" l="l" r="r" t="t"/>
              <a:pathLst>
                <a:path extrusionOk="0" h="587" w="1475">
                  <a:moveTo>
                    <a:pt x="1419" y="1"/>
                  </a:moveTo>
                  <a:cubicBezTo>
                    <a:pt x="1411" y="1"/>
                    <a:pt x="1403" y="3"/>
                    <a:pt x="1395" y="7"/>
                  </a:cubicBezTo>
                  <a:cubicBezTo>
                    <a:pt x="1388" y="11"/>
                    <a:pt x="640" y="418"/>
                    <a:pt x="46" y="490"/>
                  </a:cubicBezTo>
                  <a:cubicBezTo>
                    <a:pt x="19" y="492"/>
                    <a:pt x="0" y="517"/>
                    <a:pt x="4" y="544"/>
                  </a:cubicBezTo>
                  <a:cubicBezTo>
                    <a:pt x="7" y="568"/>
                    <a:pt x="28" y="586"/>
                    <a:pt x="52" y="586"/>
                  </a:cubicBezTo>
                  <a:lnTo>
                    <a:pt x="58" y="586"/>
                  </a:lnTo>
                  <a:cubicBezTo>
                    <a:pt x="671" y="512"/>
                    <a:pt x="1411" y="110"/>
                    <a:pt x="1442" y="92"/>
                  </a:cubicBezTo>
                  <a:cubicBezTo>
                    <a:pt x="1466" y="79"/>
                    <a:pt x="1475" y="49"/>
                    <a:pt x="1462" y="26"/>
                  </a:cubicBezTo>
                  <a:cubicBezTo>
                    <a:pt x="1453" y="10"/>
                    <a:pt x="1436" y="1"/>
                    <a:pt x="1419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7" name="Google Shape;307;p7"/>
            <p:cNvSpPr/>
            <p:nvPr/>
          </p:nvSpPr>
          <p:spPr>
            <a:xfrm>
              <a:off x="6065547" y="2094243"/>
              <a:ext cx="56405" cy="32639"/>
            </a:xfrm>
            <a:custGeom>
              <a:rect b="b" l="l" r="r" t="t"/>
              <a:pathLst>
                <a:path extrusionOk="0" h="320" w="553">
                  <a:moveTo>
                    <a:pt x="56" y="0"/>
                  </a:moveTo>
                  <a:cubicBezTo>
                    <a:pt x="41" y="0"/>
                    <a:pt x="25" y="8"/>
                    <a:pt x="16" y="22"/>
                  </a:cubicBezTo>
                  <a:cubicBezTo>
                    <a:pt x="1" y="45"/>
                    <a:pt x="6" y="75"/>
                    <a:pt x="29" y="90"/>
                  </a:cubicBezTo>
                  <a:cubicBezTo>
                    <a:pt x="169" y="184"/>
                    <a:pt x="321" y="260"/>
                    <a:pt x="481" y="317"/>
                  </a:cubicBezTo>
                  <a:cubicBezTo>
                    <a:pt x="486" y="319"/>
                    <a:pt x="492" y="320"/>
                    <a:pt x="498" y="320"/>
                  </a:cubicBezTo>
                  <a:cubicBezTo>
                    <a:pt x="518" y="320"/>
                    <a:pt x="536" y="307"/>
                    <a:pt x="544" y="287"/>
                  </a:cubicBezTo>
                  <a:cubicBezTo>
                    <a:pt x="553" y="262"/>
                    <a:pt x="539" y="234"/>
                    <a:pt x="514" y="225"/>
                  </a:cubicBezTo>
                  <a:cubicBezTo>
                    <a:pt x="362" y="171"/>
                    <a:pt x="217" y="99"/>
                    <a:pt x="83" y="9"/>
                  </a:cubicBezTo>
                  <a:cubicBezTo>
                    <a:pt x="75" y="3"/>
                    <a:pt x="65" y="0"/>
                    <a:pt x="56" y="0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8" name="Google Shape;308;p7"/>
            <p:cNvSpPr/>
            <p:nvPr/>
          </p:nvSpPr>
          <p:spPr>
            <a:xfrm>
              <a:off x="6062385" y="2117907"/>
              <a:ext cx="59567" cy="28457"/>
            </a:xfrm>
            <a:custGeom>
              <a:rect b="b" l="l" r="r" t="t"/>
              <a:pathLst>
                <a:path extrusionOk="0" h="279" w="584">
                  <a:moveTo>
                    <a:pt x="528" y="1"/>
                  </a:moveTo>
                  <a:cubicBezTo>
                    <a:pt x="523" y="1"/>
                    <a:pt x="517" y="2"/>
                    <a:pt x="511" y="4"/>
                  </a:cubicBezTo>
                  <a:lnTo>
                    <a:pt x="38" y="185"/>
                  </a:lnTo>
                  <a:cubicBezTo>
                    <a:pt x="13" y="194"/>
                    <a:pt x="0" y="222"/>
                    <a:pt x="10" y="247"/>
                  </a:cubicBezTo>
                  <a:cubicBezTo>
                    <a:pt x="17" y="268"/>
                    <a:pt x="36" y="279"/>
                    <a:pt x="55" y="279"/>
                  </a:cubicBezTo>
                  <a:cubicBezTo>
                    <a:pt x="61" y="279"/>
                    <a:pt x="68" y="278"/>
                    <a:pt x="73" y="276"/>
                  </a:cubicBezTo>
                  <a:lnTo>
                    <a:pt x="546" y="96"/>
                  </a:lnTo>
                  <a:cubicBezTo>
                    <a:pt x="571" y="86"/>
                    <a:pt x="584" y="57"/>
                    <a:pt x="574" y="33"/>
                  </a:cubicBezTo>
                  <a:cubicBezTo>
                    <a:pt x="566" y="13"/>
                    <a:pt x="548" y="1"/>
                    <a:pt x="528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09" name="Google Shape;309;p7"/>
            <p:cNvSpPr/>
            <p:nvPr/>
          </p:nvSpPr>
          <p:spPr>
            <a:xfrm>
              <a:off x="6243943" y="2074252"/>
              <a:ext cx="50795" cy="41411"/>
            </a:xfrm>
            <a:custGeom>
              <a:rect b="b" l="l" r="r" t="t"/>
              <a:pathLst>
                <a:path extrusionOk="0" h="406" w="498">
                  <a:moveTo>
                    <a:pt x="444" y="1"/>
                  </a:moveTo>
                  <a:cubicBezTo>
                    <a:pt x="431" y="1"/>
                    <a:pt x="419" y="6"/>
                    <a:pt x="409" y="15"/>
                  </a:cubicBezTo>
                  <a:cubicBezTo>
                    <a:pt x="296" y="131"/>
                    <a:pt x="169" y="231"/>
                    <a:pt x="31" y="315"/>
                  </a:cubicBezTo>
                  <a:cubicBezTo>
                    <a:pt x="8" y="329"/>
                    <a:pt x="1" y="359"/>
                    <a:pt x="15" y="382"/>
                  </a:cubicBezTo>
                  <a:cubicBezTo>
                    <a:pt x="24" y="397"/>
                    <a:pt x="40" y="406"/>
                    <a:pt x="57" y="406"/>
                  </a:cubicBezTo>
                  <a:cubicBezTo>
                    <a:pt x="65" y="406"/>
                    <a:pt x="74" y="403"/>
                    <a:pt x="82" y="399"/>
                  </a:cubicBezTo>
                  <a:cubicBezTo>
                    <a:pt x="227" y="310"/>
                    <a:pt x="360" y="205"/>
                    <a:pt x="479" y="84"/>
                  </a:cubicBezTo>
                  <a:cubicBezTo>
                    <a:pt x="497" y="64"/>
                    <a:pt x="497" y="34"/>
                    <a:pt x="478" y="15"/>
                  </a:cubicBezTo>
                  <a:cubicBezTo>
                    <a:pt x="469" y="5"/>
                    <a:pt x="456" y="1"/>
                    <a:pt x="444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10" name="Google Shape;310;p7"/>
            <p:cNvSpPr/>
            <p:nvPr/>
          </p:nvSpPr>
          <p:spPr>
            <a:xfrm>
              <a:off x="6244453" y="2106585"/>
              <a:ext cx="61810" cy="18360"/>
            </a:xfrm>
            <a:custGeom>
              <a:rect b="b" l="l" r="r" t="t"/>
              <a:pathLst>
                <a:path extrusionOk="0" h="180" w="606">
                  <a:moveTo>
                    <a:pt x="54" y="1"/>
                  </a:moveTo>
                  <a:cubicBezTo>
                    <a:pt x="31" y="1"/>
                    <a:pt x="9" y="18"/>
                    <a:pt x="5" y="42"/>
                  </a:cubicBezTo>
                  <a:cubicBezTo>
                    <a:pt x="1" y="69"/>
                    <a:pt x="19" y="94"/>
                    <a:pt x="46" y="98"/>
                  </a:cubicBezTo>
                  <a:lnTo>
                    <a:pt x="546" y="179"/>
                  </a:lnTo>
                  <a:lnTo>
                    <a:pt x="554" y="179"/>
                  </a:lnTo>
                  <a:cubicBezTo>
                    <a:pt x="577" y="179"/>
                    <a:pt x="598" y="163"/>
                    <a:pt x="602" y="138"/>
                  </a:cubicBezTo>
                  <a:cubicBezTo>
                    <a:pt x="606" y="112"/>
                    <a:pt x="588" y="87"/>
                    <a:pt x="561" y="83"/>
                  </a:cubicBezTo>
                  <a:lnTo>
                    <a:pt x="61" y="1"/>
                  </a:ln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11" name="Google Shape;311;p7"/>
            <p:cNvSpPr/>
            <p:nvPr/>
          </p:nvSpPr>
          <p:spPr>
            <a:xfrm>
              <a:off x="6311976" y="1718174"/>
              <a:ext cx="343528" cy="363213"/>
            </a:xfrm>
            <a:custGeom>
              <a:rect b="b" l="l" r="r" t="t"/>
              <a:pathLst>
                <a:path extrusionOk="0" h="3561" w="3368">
                  <a:moveTo>
                    <a:pt x="761" y="1"/>
                  </a:moveTo>
                  <a:cubicBezTo>
                    <a:pt x="757" y="1"/>
                    <a:pt x="753" y="1"/>
                    <a:pt x="749" y="1"/>
                  </a:cubicBezTo>
                  <a:cubicBezTo>
                    <a:pt x="1" y="4"/>
                    <a:pt x="983" y="3560"/>
                    <a:pt x="1797" y="3560"/>
                  </a:cubicBezTo>
                  <a:cubicBezTo>
                    <a:pt x="1818" y="3560"/>
                    <a:pt x="1838" y="3558"/>
                    <a:pt x="1858" y="3554"/>
                  </a:cubicBezTo>
                  <a:cubicBezTo>
                    <a:pt x="2325" y="3448"/>
                    <a:pt x="3368" y="1"/>
                    <a:pt x="761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12" name="Google Shape;312;p7"/>
            <p:cNvSpPr/>
            <p:nvPr/>
          </p:nvSpPr>
          <p:spPr>
            <a:xfrm>
              <a:off x="5843394" y="1518665"/>
              <a:ext cx="651764" cy="451237"/>
            </a:xfrm>
            <a:custGeom>
              <a:rect b="b" l="l" r="r" t="t"/>
              <a:pathLst>
                <a:path extrusionOk="0" h="4424" w="6390">
                  <a:moveTo>
                    <a:pt x="4563" y="1"/>
                  </a:moveTo>
                  <a:cubicBezTo>
                    <a:pt x="4312" y="1"/>
                    <a:pt x="4060" y="54"/>
                    <a:pt x="3832" y="160"/>
                  </a:cubicBezTo>
                  <a:cubicBezTo>
                    <a:pt x="3775" y="187"/>
                    <a:pt x="3713" y="224"/>
                    <a:pt x="3696" y="286"/>
                  </a:cubicBezTo>
                  <a:cubicBezTo>
                    <a:pt x="3669" y="384"/>
                    <a:pt x="3771" y="467"/>
                    <a:pt x="3861" y="516"/>
                  </a:cubicBezTo>
                  <a:cubicBezTo>
                    <a:pt x="3999" y="590"/>
                    <a:pt x="4142" y="656"/>
                    <a:pt x="4289" y="713"/>
                  </a:cubicBezTo>
                  <a:cubicBezTo>
                    <a:pt x="4269" y="705"/>
                    <a:pt x="4243" y="701"/>
                    <a:pt x="4214" y="701"/>
                  </a:cubicBezTo>
                  <a:cubicBezTo>
                    <a:pt x="4047" y="701"/>
                    <a:pt x="3757" y="813"/>
                    <a:pt x="3637" y="842"/>
                  </a:cubicBezTo>
                  <a:cubicBezTo>
                    <a:pt x="3400" y="898"/>
                    <a:pt x="3166" y="966"/>
                    <a:pt x="2936" y="1043"/>
                  </a:cubicBezTo>
                  <a:cubicBezTo>
                    <a:pt x="2473" y="1195"/>
                    <a:pt x="2021" y="1384"/>
                    <a:pt x="1594" y="1618"/>
                  </a:cubicBezTo>
                  <a:cubicBezTo>
                    <a:pt x="965" y="1964"/>
                    <a:pt x="160" y="2505"/>
                    <a:pt x="51" y="3281"/>
                  </a:cubicBezTo>
                  <a:cubicBezTo>
                    <a:pt x="0" y="3642"/>
                    <a:pt x="98" y="3947"/>
                    <a:pt x="460" y="4079"/>
                  </a:cubicBezTo>
                  <a:cubicBezTo>
                    <a:pt x="1104" y="4313"/>
                    <a:pt x="1822" y="4424"/>
                    <a:pt x="2538" y="4424"/>
                  </a:cubicBezTo>
                  <a:cubicBezTo>
                    <a:pt x="3122" y="4424"/>
                    <a:pt x="3705" y="4350"/>
                    <a:pt x="4245" y="4210"/>
                  </a:cubicBezTo>
                  <a:cubicBezTo>
                    <a:pt x="5048" y="4002"/>
                    <a:pt x="5864" y="3569"/>
                    <a:pt x="6186" y="2758"/>
                  </a:cubicBezTo>
                  <a:cubicBezTo>
                    <a:pt x="6388" y="2247"/>
                    <a:pt x="6390" y="1657"/>
                    <a:pt x="6197" y="1153"/>
                  </a:cubicBezTo>
                  <a:cubicBezTo>
                    <a:pt x="6023" y="701"/>
                    <a:pt x="5692" y="318"/>
                    <a:pt x="5206" y="123"/>
                  </a:cubicBezTo>
                  <a:cubicBezTo>
                    <a:pt x="5002" y="41"/>
                    <a:pt x="4783" y="1"/>
                    <a:pt x="4563" y="1"/>
                  </a:cubicBezTo>
                  <a:close/>
                </a:path>
              </a:pathLst>
            </a:custGeom>
            <a:solidFill>
              <a:srgbClr val="5038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13" name="Google Shape;313;p7"/>
            <p:cNvSpPr/>
            <p:nvPr/>
          </p:nvSpPr>
          <p:spPr>
            <a:xfrm>
              <a:off x="5843394" y="1787024"/>
              <a:ext cx="635546" cy="182882"/>
            </a:xfrm>
            <a:custGeom>
              <a:rect b="b" l="l" r="r" t="t"/>
              <a:pathLst>
                <a:path extrusionOk="0" h="1793" w="6231">
                  <a:moveTo>
                    <a:pt x="6230" y="1"/>
                  </a:moveTo>
                  <a:cubicBezTo>
                    <a:pt x="5860" y="674"/>
                    <a:pt x="5120" y="1049"/>
                    <a:pt x="4391" y="1238"/>
                  </a:cubicBezTo>
                  <a:cubicBezTo>
                    <a:pt x="3979" y="1345"/>
                    <a:pt x="3377" y="1419"/>
                    <a:pt x="2756" y="1419"/>
                  </a:cubicBezTo>
                  <a:cubicBezTo>
                    <a:pt x="1568" y="1419"/>
                    <a:pt x="313" y="1147"/>
                    <a:pt x="198" y="309"/>
                  </a:cubicBezTo>
                  <a:cubicBezTo>
                    <a:pt x="193" y="278"/>
                    <a:pt x="191" y="248"/>
                    <a:pt x="191" y="218"/>
                  </a:cubicBezTo>
                  <a:cubicBezTo>
                    <a:pt x="122" y="353"/>
                    <a:pt x="73" y="497"/>
                    <a:pt x="51" y="650"/>
                  </a:cubicBezTo>
                  <a:cubicBezTo>
                    <a:pt x="0" y="1011"/>
                    <a:pt x="98" y="1316"/>
                    <a:pt x="460" y="1448"/>
                  </a:cubicBezTo>
                  <a:cubicBezTo>
                    <a:pt x="1104" y="1682"/>
                    <a:pt x="1822" y="1793"/>
                    <a:pt x="2538" y="1793"/>
                  </a:cubicBezTo>
                  <a:cubicBezTo>
                    <a:pt x="3122" y="1793"/>
                    <a:pt x="3705" y="1719"/>
                    <a:pt x="4245" y="1579"/>
                  </a:cubicBezTo>
                  <a:cubicBezTo>
                    <a:pt x="5048" y="1371"/>
                    <a:pt x="5864" y="938"/>
                    <a:pt x="6186" y="127"/>
                  </a:cubicBezTo>
                  <a:cubicBezTo>
                    <a:pt x="6202" y="85"/>
                    <a:pt x="6216" y="43"/>
                    <a:pt x="6230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14" name="Google Shape;314;p7"/>
            <p:cNvSpPr/>
            <p:nvPr/>
          </p:nvSpPr>
          <p:spPr>
            <a:xfrm>
              <a:off x="6365322" y="1604752"/>
              <a:ext cx="326902" cy="376371"/>
            </a:xfrm>
            <a:custGeom>
              <a:rect b="b" l="l" r="r" t="t"/>
              <a:pathLst>
                <a:path extrusionOk="0" h="3690" w="3205">
                  <a:moveTo>
                    <a:pt x="1041" y="0"/>
                  </a:moveTo>
                  <a:cubicBezTo>
                    <a:pt x="1033" y="0"/>
                    <a:pt x="1025" y="1"/>
                    <a:pt x="1018" y="4"/>
                  </a:cubicBezTo>
                  <a:cubicBezTo>
                    <a:pt x="768" y="87"/>
                    <a:pt x="1290" y="1871"/>
                    <a:pt x="1290" y="1871"/>
                  </a:cubicBezTo>
                  <a:cubicBezTo>
                    <a:pt x="1290" y="1871"/>
                    <a:pt x="785" y="542"/>
                    <a:pt x="490" y="542"/>
                  </a:cubicBezTo>
                  <a:cubicBezTo>
                    <a:pt x="480" y="542"/>
                    <a:pt x="470" y="544"/>
                    <a:pt x="460" y="547"/>
                  </a:cubicBezTo>
                  <a:cubicBezTo>
                    <a:pt x="188" y="639"/>
                    <a:pt x="920" y="2152"/>
                    <a:pt x="920" y="2152"/>
                  </a:cubicBezTo>
                  <a:cubicBezTo>
                    <a:pt x="920" y="2152"/>
                    <a:pt x="491" y="1508"/>
                    <a:pt x="276" y="1508"/>
                  </a:cubicBezTo>
                  <a:cubicBezTo>
                    <a:pt x="262" y="1508"/>
                    <a:pt x="249" y="1511"/>
                    <a:pt x="236" y="1517"/>
                  </a:cubicBezTo>
                  <a:cubicBezTo>
                    <a:pt x="1" y="1635"/>
                    <a:pt x="1142" y="3690"/>
                    <a:pt x="2109" y="3690"/>
                  </a:cubicBezTo>
                  <a:cubicBezTo>
                    <a:pt x="2169" y="3690"/>
                    <a:pt x="2228" y="3682"/>
                    <a:pt x="2287" y="3665"/>
                  </a:cubicBezTo>
                  <a:cubicBezTo>
                    <a:pt x="2521" y="3597"/>
                    <a:pt x="3204" y="1607"/>
                    <a:pt x="3019" y="1419"/>
                  </a:cubicBezTo>
                  <a:cubicBezTo>
                    <a:pt x="2998" y="1398"/>
                    <a:pt x="2974" y="1389"/>
                    <a:pt x="2946" y="1389"/>
                  </a:cubicBezTo>
                  <a:cubicBezTo>
                    <a:pt x="2810" y="1389"/>
                    <a:pt x="2611" y="1630"/>
                    <a:pt x="2524" y="1951"/>
                  </a:cubicBezTo>
                  <a:cubicBezTo>
                    <a:pt x="2524" y="1951"/>
                    <a:pt x="2165" y="220"/>
                    <a:pt x="1878" y="220"/>
                  </a:cubicBezTo>
                  <a:cubicBezTo>
                    <a:pt x="1875" y="220"/>
                    <a:pt x="1872" y="220"/>
                    <a:pt x="1869" y="220"/>
                  </a:cubicBezTo>
                  <a:cubicBezTo>
                    <a:pt x="1622" y="252"/>
                    <a:pt x="1862" y="1770"/>
                    <a:pt x="1862" y="1770"/>
                  </a:cubicBezTo>
                  <a:cubicBezTo>
                    <a:pt x="1862" y="1770"/>
                    <a:pt x="1338" y="0"/>
                    <a:pt x="1041" y="0"/>
                  </a:cubicBez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15" name="Google Shape;315;p7"/>
            <p:cNvSpPr/>
            <p:nvPr/>
          </p:nvSpPr>
          <p:spPr>
            <a:xfrm>
              <a:off x="6556059" y="1866174"/>
              <a:ext cx="435529" cy="354543"/>
            </a:xfrm>
            <a:custGeom>
              <a:rect b="b" l="l" r="r" t="t"/>
              <a:pathLst>
                <a:path extrusionOk="0" h="3476" w="4270">
                  <a:moveTo>
                    <a:pt x="918" y="1"/>
                  </a:moveTo>
                  <a:cubicBezTo>
                    <a:pt x="726" y="410"/>
                    <a:pt x="0" y="1008"/>
                    <a:pt x="0" y="1008"/>
                  </a:cubicBezTo>
                  <a:cubicBezTo>
                    <a:pt x="0" y="1008"/>
                    <a:pt x="2709" y="2729"/>
                    <a:pt x="3893" y="3476"/>
                  </a:cubicBezTo>
                  <a:cubicBezTo>
                    <a:pt x="4017" y="2844"/>
                    <a:pt x="4142" y="2212"/>
                    <a:pt x="4270" y="1580"/>
                  </a:cubicBezTo>
                  <a:lnTo>
                    <a:pt x="918" y="1"/>
                  </a:lnTo>
                  <a:close/>
                </a:path>
              </a:pathLst>
            </a:custGeom>
            <a:solidFill>
              <a:srgbClr val="F0B7A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16" name="Google Shape;316;p7"/>
            <p:cNvSpPr/>
            <p:nvPr/>
          </p:nvSpPr>
          <p:spPr>
            <a:xfrm>
              <a:off x="6650612" y="1890756"/>
              <a:ext cx="340978" cy="329962"/>
            </a:xfrm>
            <a:custGeom>
              <a:rect b="b" l="l" r="r" t="t"/>
              <a:pathLst>
                <a:path extrusionOk="0" h="3235" w="3343">
                  <a:moveTo>
                    <a:pt x="502" y="1"/>
                  </a:moveTo>
                  <a:cubicBezTo>
                    <a:pt x="358" y="263"/>
                    <a:pt x="126" y="928"/>
                    <a:pt x="0" y="1361"/>
                  </a:cubicBezTo>
                  <a:cubicBezTo>
                    <a:pt x="1056" y="2032"/>
                    <a:pt x="1908" y="2567"/>
                    <a:pt x="2966" y="3235"/>
                  </a:cubicBezTo>
                  <a:cubicBezTo>
                    <a:pt x="3090" y="2603"/>
                    <a:pt x="3215" y="1971"/>
                    <a:pt x="3343" y="1339"/>
                  </a:cubicBezTo>
                  <a:cubicBezTo>
                    <a:pt x="2395" y="892"/>
                    <a:pt x="1449" y="446"/>
                    <a:pt x="502" y="1"/>
                  </a:cubicBezTo>
                  <a:close/>
                </a:path>
              </a:pathLst>
            </a:custGeom>
            <a:solidFill>
              <a:srgbClr val="F18C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17" name="Google Shape;317;p7"/>
            <p:cNvSpPr/>
            <p:nvPr/>
          </p:nvSpPr>
          <p:spPr>
            <a:xfrm>
              <a:off x="6553713" y="1878822"/>
              <a:ext cx="950107" cy="1135436"/>
            </a:xfrm>
            <a:custGeom>
              <a:rect b="b" l="l" r="r" t="t"/>
              <a:pathLst>
                <a:path extrusionOk="0" h="11132" w="9315">
                  <a:moveTo>
                    <a:pt x="2243" y="1"/>
                  </a:moveTo>
                  <a:cubicBezTo>
                    <a:pt x="1667" y="612"/>
                    <a:pt x="1281" y="2151"/>
                    <a:pt x="1281" y="2151"/>
                  </a:cubicBezTo>
                  <a:lnTo>
                    <a:pt x="5608" y="4219"/>
                  </a:lnTo>
                  <a:lnTo>
                    <a:pt x="5608" y="4219"/>
                  </a:lnTo>
                  <a:cubicBezTo>
                    <a:pt x="5608" y="4219"/>
                    <a:pt x="5608" y="4219"/>
                    <a:pt x="5608" y="4219"/>
                  </a:cubicBezTo>
                  <a:cubicBezTo>
                    <a:pt x="5599" y="4219"/>
                    <a:pt x="0" y="6542"/>
                    <a:pt x="0" y="6542"/>
                  </a:cubicBezTo>
                  <a:lnTo>
                    <a:pt x="2685" y="11132"/>
                  </a:lnTo>
                  <a:cubicBezTo>
                    <a:pt x="2685" y="11132"/>
                    <a:pt x="9315" y="6147"/>
                    <a:pt x="9202" y="4085"/>
                  </a:cubicBezTo>
                  <a:cubicBezTo>
                    <a:pt x="9098" y="2182"/>
                    <a:pt x="2243" y="1"/>
                    <a:pt x="2243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3116207" y="907327"/>
            <a:ext cx="3830601" cy="977452"/>
            <a:chOff x="3557254" y="2749352"/>
            <a:chExt cx="2773386" cy="715401"/>
          </a:xfrm>
        </p:grpSpPr>
        <p:sp>
          <p:nvSpPr>
            <p:cNvPr id="323" name="Google Shape;323;p8"/>
            <p:cNvSpPr/>
            <p:nvPr/>
          </p:nvSpPr>
          <p:spPr>
            <a:xfrm>
              <a:off x="3557254" y="2749352"/>
              <a:ext cx="602259" cy="715398"/>
            </a:xfrm>
            <a:custGeom>
              <a:rect b="b" l="l" r="r" t="t"/>
              <a:pathLst>
                <a:path extrusionOk="0" h="3326" w="3983">
                  <a:moveTo>
                    <a:pt x="1" y="1"/>
                  </a:moveTo>
                  <a:lnTo>
                    <a:pt x="1" y="3326"/>
                  </a:lnTo>
                  <a:lnTo>
                    <a:pt x="3983" y="3326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4159375" y="2749355"/>
              <a:ext cx="2171265" cy="715398"/>
            </a:xfrm>
            <a:custGeom>
              <a:rect b="b" l="l" r="r" t="t"/>
              <a:pathLst>
                <a:path extrusionOk="0" h="3326" w="12706">
                  <a:moveTo>
                    <a:pt x="1" y="1"/>
                  </a:moveTo>
                  <a:lnTo>
                    <a:pt x="1" y="3326"/>
                  </a:lnTo>
                  <a:lnTo>
                    <a:pt x="12706" y="3326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25" name="Google Shape;325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Participant 6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26" name="Google Shape;326;p8"/>
          <p:cNvGrpSpPr/>
          <p:nvPr/>
        </p:nvGrpSpPr>
        <p:grpSpPr>
          <a:xfrm>
            <a:off x="3116207" y="2209645"/>
            <a:ext cx="3830601" cy="977455"/>
            <a:chOff x="3557254" y="1791870"/>
            <a:chExt cx="2773386" cy="715403"/>
          </a:xfrm>
        </p:grpSpPr>
        <p:sp>
          <p:nvSpPr>
            <p:cNvPr id="327" name="Google Shape;327;p8"/>
            <p:cNvSpPr/>
            <p:nvPr/>
          </p:nvSpPr>
          <p:spPr>
            <a:xfrm>
              <a:off x="3557254" y="1791870"/>
              <a:ext cx="602259" cy="715398"/>
            </a:xfrm>
            <a:custGeom>
              <a:rect b="b" l="l" r="r" t="t"/>
              <a:pathLst>
                <a:path extrusionOk="0" h="3326" w="3983">
                  <a:moveTo>
                    <a:pt x="1" y="0"/>
                  </a:moveTo>
                  <a:lnTo>
                    <a:pt x="1" y="3325"/>
                  </a:lnTo>
                  <a:lnTo>
                    <a:pt x="3983" y="3325"/>
                  </a:lnTo>
                  <a:lnTo>
                    <a:pt x="3983" y="0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4159375" y="1791875"/>
              <a:ext cx="2171265" cy="715398"/>
            </a:xfrm>
            <a:custGeom>
              <a:rect b="b" l="l" r="r" t="t"/>
              <a:pathLst>
                <a:path extrusionOk="0" h="3326" w="12706">
                  <a:moveTo>
                    <a:pt x="1" y="0"/>
                  </a:moveTo>
                  <a:lnTo>
                    <a:pt x="1" y="3325"/>
                  </a:lnTo>
                  <a:lnTo>
                    <a:pt x="12706" y="3325"/>
                  </a:lnTo>
                  <a:lnTo>
                    <a:pt x="12706" y="0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29" name="Google Shape;329;p8"/>
          <p:cNvGrpSpPr/>
          <p:nvPr/>
        </p:nvGrpSpPr>
        <p:grpSpPr>
          <a:xfrm>
            <a:off x="3298115" y="2461012"/>
            <a:ext cx="492271" cy="474747"/>
            <a:chOff x="3722360" y="1783641"/>
            <a:chExt cx="317390" cy="309443"/>
          </a:xfrm>
        </p:grpSpPr>
        <p:sp>
          <p:nvSpPr>
            <p:cNvPr id="330" name="Google Shape;330;p8"/>
            <p:cNvSpPr/>
            <p:nvPr/>
          </p:nvSpPr>
          <p:spPr>
            <a:xfrm>
              <a:off x="3722360" y="1783641"/>
              <a:ext cx="165629" cy="309443"/>
            </a:xfrm>
            <a:custGeom>
              <a:rect b="b" l="l" r="r" t="t"/>
              <a:pathLst>
                <a:path extrusionOk="0" h="2298" w="1230">
                  <a:moveTo>
                    <a:pt x="867" y="0"/>
                  </a:moveTo>
                  <a:cubicBezTo>
                    <a:pt x="701" y="0"/>
                    <a:pt x="558" y="113"/>
                    <a:pt x="516" y="269"/>
                  </a:cubicBezTo>
                  <a:cubicBezTo>
                    <a:pt x="504" y="268"/>
                    <a:pt x="491" y="267"/>
                    <a:pt x="478" y="267"/>
                  </a:cubicBezTo>
                  <a:cubicBezTo>
                    <a:pt x="280" y="267"/>
                    <a:pt x="118" y="431"/>
                    <a:pt x="118" y="631"/>
                  </a:cubicBezTo>
                  <a:cubicBezTo>
                    <a:pt x="118" y="682"/>
                    <a:pt x="130" y="734"/>
                    <a:pt x="151" y="781"/>
                  </a:cubicBezTo>
                  <a:cubicBezTo>
                    <a:pt x="57" y="848"/>
                    <a:pt x="0" y="957"/>
                    <a:pt x="0" y="1075"/>
                  </a:cubicBezTo>
                  <a:cubicBezTo>
                    <a:pt x="0" y="1179"/>
                    <a:pt x="43" y="1274"/>
                    <a:pt x="117" y="1342"/>
                  </a:cubicBezTo>
                  <a:cubicBezTo>
                    <a:pt x="43" y="1410"/>
                    <a:pt x="0" y="1506"/>
                    <a:pt x="0" y="1609"/>
                  </a:cubicBezTo>
                  <a:cubicBezTo>
                    <a:pt x="0" y="1803"/>
                    <a:pt x="152" y="1961"/>
                    <a:pt x="344" y="1971"/>
                  </a:cubicBezTo>
                  <a:cubicBezTo>
                    <a:pt x="399" y="2163"/>
                    <a:pt x="575" y="2298"/>
                    <a:pt x="778" y="2298"/>
                  </a:cubicBezTo>
                  <a:cubicBezTo>
                    <a:pt x="1027" y="2298"/>
                    <a:pt x="1230" y="2095"/>
                    <a:pt x="1230" y="1846"/>
                  </a:cubicBezTo>
                  <a:cubicBezTo>
                    <a:pt x="1230" y="1817"/>
                    <a:pt x="1207" y="1795"/>
                    <a:pt x="1178" y="1795"/>
                  </a:cubicBezTo>
                  <a:cubicBezTo>
                    <a:pt x="1149" y="1795"/>
                    <a:pt x="1127" y="1817"/>
                    <a:pt x="1127" y="1846"/>
                  </a:cubicBezTo>
                  <a:cubicBezTo>
                    <a:pt x="1127" y="2038"/>
                    <a:pt x="970" y="2195"/>
                    <a:pt x="778" y="2195"/>
                  </a:cubicBezTo>
                  <a:cubicBezTo>
                    <a:pt x="610" y="2195"/>
                    <a:pt x="466" y="2075"/>
                    <a:pt x="435" y="1910"/>
                  </a:cubicBezTo>
                  <a:cubicBezTo>
                    <a:pt x="431" y="1885"/>
                    <a:pt x="405" y="1868"/>
                    <a:pt x="380" y="1868"/>
                  </a:cubicBezTo>
                  <a:cubicBezTo>
                    <a:pt x="379" y="1868"/>
                    <a:pt x="378" y="1868"/>
                    <a:pt x="377" y="1868"/>
                  </a:cubicBezTo>
                  <a:cubicBezTo>
                    <a:pt x="372" y="1868"/>
                    <a:pt x="367" y="1869"/>
                    <a:pt x="363" y="1869"/>
                  </a:cubicBezTo>
                  <a:cubicBezTo>
                    <a:pt x="220" y="1869"/>
                    <a:pt x="103" y="1752"/>
                    <a:pt x="103" y="1609"/>
                  </a:cubicBezTo>
                  <a:cubicBezTo>
                    <a:pt x="103" y="1517"/>
                    <a:pt x="151" y="1434"/>
                    <a:pt x="230" y="1386"/>
                  </a:cubicBezTo>
                  <a:cubicBezTo>
                    <a:pt x="245" y="1377"/>
                    <a:pt x="254" y="1360"/>
                    <a:pt x="254" y="1342"/>
                  </a:cubicBezTo>
                  <a:cubicBezTo>
                    <a:pt x="254" y="1324"/>
                    <a:pt x="245" y="1308"/>
                    <a:pt x="230" y="1298"/>
                  </a:cubicBezTo>
                  <a:cubicBezTo>
                    <a:pt x="151" y="1251"/>
                    <a:pt x="103" y="1167"/>
                    <a:pt x="103" y="1075"/>
                  </a:cubicBezTo>
                  <a:cubicBezTo>
                    <a:pt x="103" y="978"/>
                    <a:pt x="157" y="890"/>
                    <a:pt x="244" y="845"/>
                  </a:cubicBezTo>
                  <a:cubicBezTo>
                    <a:pt x="256" y="838"/>
                    <a:pt x="266" y="826"/>
                    <a:pt x="270" y="812"/>
                  </a:cubicBezTo>
                  <a:cubicBezTo>
                    <a:pt x="274" y="798"/>
                    <a:pt x="271" y="784"/>
                    <a:pt x="263" y="771"/>
                  </a:cubicBezTo>
                  <a:cubicBezTo>
                    <a:pt x="236" y="729"/>
                    <a:pt x="222" y="681"/>
                    <a:pt x="222" y="631"/>
                  </a:cubicBezTo>
                  <a:cubicBezTo>
                    <a:pt x="221" y="489"/>
                    <a:pt x="334" y="371"/>
                    <a:pt x="477" y="371"/>
                  </a:cubicBezTo>
                  <a:cubicBezTo>
                    <a:pt x="499" y="371"/>
                    <a:pt x="522" y="373"/>
                    <a:pt x="545" y="379"/>
                  </a:cubicBezTo>
                  <a:cubicBezTo>
                    <a:pt x="549" y="380"/>
                    <a:pt x="553" y="381"/>
                    <a:pt x="558" y="381"/>
                  </a:cubicBezTo>
                  <a:cubicBezTo>
                    <a:pt x="568" y="381"/>
                    <a:pt x="578" y="378"/>
                    <a:pt x="587" y="372"/>
                  </a:cubicBezTo>
                  <a:cubicBezTo>
                    <a:pt x="599" y="363"/>
                    <a:pt x="607" y="350"/>
                    <a:pt x="609" y="335"/>
                  </a:cubicBezTo>
                  <a:cubicBezTo>
                    <a:pt x="624" y="203"/>
                    <a:pt x="735" y="104"/>
                    <a:pt x="867" y="104"/>
                  </a:cubicBezTo>
                  <a:cubicBezTo>
                    <a:pt x="1010" y="104"/>
                    <a:pt x="1127" y="220"/>
                    <a:pt x="1127" y="364"/>
                  </a:cubicBezTo>
                  <a:cubicBezTo>
                    <a:pt x="1127" y="392"/>
                    <a:pt x="1149" y="415"/>
                    <a:pt x="1178" y="415"/>
                  </a:cubicBezTo>
                  <a:cubicBezTo>
                    <a:pt x="1207" y="415"/>
                    <a:pt x="1230" y="392"/>
                    <a:pt x="1230" y="364"/>
                  </a:cubicBezTo>
                  <a:cubicBezTo>
                    <a:pt x="1230" y="164"/>
                    <a:pt x="1067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3746733" y="1911434"/>
              <a:ext cx="45784" cy="85911"/>
            </a:xfrm>
            <a:custGeom>
              <a:rect b="b" l="l" r="r" t="t"/>
              <a:pathLst>
                <a:path extrusionOk="0" h="638" w="340">
                  <a:moveTo>
                    <a:pt x="285" y="0"/>
                  </a:moveTo>
                  <a:cubicBezTo>
                    <a:pt x="283" y="0"/>
                    <a:pt x="281" y="0"/>
                    <a:pt x="280" y="1"/>
                  </a:cubicBezTo>
                  <a:cubicBezTo>
                    <a:pt x="109" y="20"/>
                    <a:pt x="13" y="176"/>
                    <a:pt x="7" y="321"/>
                  </a:cubicBezTo>
                  <a:cubicBezTo>
                    <a:pt x="0" y="482"/>
                    <a:pt x="94" y="606"/>
                    <a:pt x="245" y="636"/>
                  </a:cubicBezTo>
                  <a:cubicBezTo>
                    <a:pt x="249" y="637"/>
                    <a:pt x="252" y="638"/>
                    <a:pt x="256" y="638"/>
                  </a:cubicBezTo>
                  <a:cubicBezTo>
                    <a:pt x="280" y="638"/>
                    <a:pt x="301" y="620"/>
                    <a:pt x="307" y="596"/>
                  </a:cubicBezTo>
                  <a:cubicBezTo>
                    <a:pt x="312" y="568"/>
                    <a:pt x="294" y="541"/>
                    <a:pt x="266" y="535"/>
                  </a:cubicBezTo>
                  <a:cubicBezTo>
                    <a:pt x="145" y="511"/>
                    <a:pt x="107" y="411"/>
                    <a:pt x="110" y="325"/>
                  </a:cubicBezTo>
                  <a:cubicBezTo>
                    <a:pt x="115" y="225"/>
                    <a:pt x="178" y="116"/>
                    <a:pt x="291" y="104"/>
                  </a:cubicBezTo>
                  <a:cubicBezTo>
                    <a:pt x="320" y="100"/>
                    <a:pt x="340" y="75"/>
                    <a:pt x="337" y="47"/>
                  </a:cubicBezTo>
                  <a:cubicBezTo>
                    <a:pt x="334" y="20"/>
                    <a:pt x="311" y="0"/>
                    <a:pt x="2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3771915" y="1860263"/>
              <a:ext cx="63828" cy="78505"/>
            </a:xfrm>
            <a:custGeom>
              <a:rect b="b" l="l" r="r" t="t"/>
              <a:pathLst>
                <a:path extrusionOk="0" h="583" w="474">
                  <a:moveTo>
                    <a:pt x="218" y="0"/>
                  </a:moveTo>
                  <a:cubicBezTo>
                    <a:pt x="210" y="0"/>
                    <a:pt x="202" y="2"/>
                    <a:pt x="194" y="7"/>
                  </a:cubicBezTo>
                  <a:cubicBezTo>
                    <a:pt x="24" y="98"/>
                    <a:pt x="1" y="272"/>
                    <a:pt x="52" y="396"/>
                  </a:cubicBezTo>
                  <a:cubicBezTo>
                    <a:pt x="93" y="497"/>
                    <a:pt x="189" y="582"/>
                    <a:pt x="326" y="582"/>
                  </a:cubicBezTo>
                  <a:cubicBezTo>
                    <a:pt x="358" y="582"/>
                    <a:pt x="393" y="577"/>
                    <a:pt x="430" y="566"/>
                  </a:cubicBezTo>
                  <a:cubicBezTo>
                    <a:pt x="458" y="559"/>
                    <a:pt x="473" y="530"/>
                    <a:pt x="465" y="502"/>
                  </a:cubicBezTo>
                  <a:cubicBezTo>
                    <a:pt x="459" y="480"/>
                    <a:pt x="438" y="465"/>
                    <a:pt x="416" y="465"/>
                  </a:cubicBezTo>
                  <a:cubicBezTo>
                    <a:pt x="411" y="465"/>
                    <a:pt x="406" y="466"/>
                    <a:pt x="402" y="467"/>
                  </a:cubicBezTo>
                  <a:cubicBezTo>
                    <a:pt x="374" y="475"/>
                    <a:pt x="349" y="479"/>
                    <a:pt x="326" y="479"/>
                  </a:cubicBezTo>
                  <a:cubicBezTo>
                    <a:pt x="232" y="479"/>
                    <a:pt x="172" y="418"/>
                    <a:pt x="147" y="357"/>
                  </a:cubicBezTo>
                  <a:cubicBezTo>
                    <a:pt x="113" y="275"/>
                    <a:pt x="128" y="159"/>
                    <a:pt x="242" y="98"/>
                  </a:cubicBezTo>
                  <a:cubicBezTo>
                    <a:pt x="267" y="85"/>
                    <a:pt x="277" y="53"/>
                    <a:pt x="264" y="28"/>
                  </a:cubicBezTo>
                  <a:cubicBezTo>
                    <a:pt x="254" y="10"/>
                    <a:pt x="237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3763835" y="2007581"/>
              <a:ext cx="19391" cy="40397"/>
            </a:xfrm>
            <a:custGeom>
              <a:rect b="b" l="l" r="r" t="t"/>
              <a:pathLst>
                <a:path extrusionOk="0" h="300" w="144">
                  <a:moveTo>
                    <a:pt x="85" y="1"/>
                  </a:moveTo>
                  <a:cubicBezTo>
                    <a:pt x="65" y="1"/>
                    <a:pt x="47" y="12"/>
                    <a:pt x="38" y="31"/>
                  </a:cubicBezTo>
                  <a:cubicBezTo>
                    <a:pt x="6" y="103"/>
                    <a:pt x="1" y="187"/>
                    <a:pt x="22" y="262"/>
                  </a:cubicBezTo>
                  <a:cubicBezTo>
                    <a:pt x="29" y="285"/>
                    <a:pt x="50" y="299"/>
                    <a:pt x="72" y="299"/>
                  </a:cubicBezTo>
                  <a:cubicBezTo>
                    <a:pt x="77" y="299"/>
                    <a:pt x="82" y="298"/>
                    <a:pt x="87" y="297"/>
                  </a:cubicBezTo>
                  <a:cubicBezTo>
                    <a:pt x="114" y="289"/>
                    <a:pt x="130" y="260"/>
                    <a:pt x="122" y="233"/>
                  </a:cubicBezTo>
                  <a:cubicBezTo>
                    <a:pt x="106" y="181"/>
                    <a:pt x="110" y="123"/>
                    <a:pt x="132" y="73"/>
                  </a:cubicBezTo>
                  <a:cubicBezTo>
                    <a:pt x="144" y="48"/>
                    <a:pt x="132" y="17"/>
                    <a:pt x="106" y="5"/>
                  </a:cubicBezTo>
                  <a:cubicBezTo>
                    <a:pt x="99" y="2"/>
                    <a:pt x="92" y="1"/>
                    <a:pt x="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34" name="Google Shape;334;p8"/>
            <p:cNvSpPr/>
            <p:nvPr/>
          </p:nvSpPr>
          <p:spPr>
            <a:xfrm>
              <a:off x="3873987" y="1783641"/>
              <a:ext cx="165763" cy="309443"/>
            </a:xfrm>
            <a:custGeom>
              <a:rect b="b" l="l" r="r" t="t"/>
              <a:pathLst>
                <a:path extrusionOk="0" h="2298" w="1231">
                  <a:moveTo>
                    <a:pt x="363" y="0"/>
                  </a:moveTo>
                  <a:cubicBezTo>
                    <a:pt x="163" y="0"/>
                    <a:pt x="1" y="164"/>
                    <a:pt x="1" y="364"/>
                  </a:cubicBezTo>
                  <a:lnTo>
                    <a:pt x="1" y="1394"/>
                  </a:lnTo>
                  <a:cubicBezTo>
                    <a:pt x="1" y="1423"/>
                    <a:pt x="23" y="1446"/>
                    <a:pt x="52" y="1446"/>
                  </a:cubicBezTo>
                  <a:cubicBezTo>
                    <a:pt x="81" y="1446"/>
                    <a:pt x="104" y="1423"/>
                    <a:pt x="104" y="1394"/>
                  </a:cubicBezTo>
                  <a:lnTo>
                    <a:pt x="104" y="364"/>
                  </a:lnTo>
                  <a:cubicBezTo>
                    <a:pt x="104" y="220"/>
                    <a:pt x="220" y="104"/>
                    <a:pt x="363" y="104"/>
                  </a:cubicBezTo>
                  <a:cubicBezTo>
                    <a:pt x="496" y="104"/>
                    <a:pt x="607" y="203"/>
                    <a:pt x="622" y="335"/>
                  </a:cubicBezTo>
                  <a:cubicBezTo>
                    <a:pt x="623" y="350"/>
                    <a:pt x="631" y="363"/>
                    <a:pt x="643" y="372"/>
                  </a:cubicBezTo>
                  <a:cubicBezTo>
                    <a:pt x="652" y="378"/>
                    <a:pt x="663" y="381"/>
                    <a:pt x="673" y="381"/>
                  </a:cubicBezTo>
                  <a:cubicBezTo>
                    <a:pt x="677" y="381"/>
                    <a:pt x="681" y="380"/>
                    <a:pt x="685" y="379"/>
                  </a:cubicBezTo>
                  <a:cubicBezTo>
                    <a:pt x="708" y="374"/>
                    <a:pt x="731" y="371"/>
                    <a:pt x="753" y="371"/>
                  </a:cubicBezTo>
                  <a:cubicBezTo>
                    <a:pt x="896" y="371"/>
                    <a:pt x="1008" y="488"/>
                    <a:pt x="1008" y="631"/>
                  </a:cubicBezTo>
                  <a:cubicBezTo>
                    <a:pt x="1008" y="681"/>
                    <a:pt x="994" y="729"/>
                    <a:pt x="967" y="771"/>
                  </a:cubicBezTo>
                  <a:cubicBezTo>
                    <a:pt x="959" y="784"/>
                    <a:pt x="957" y="798"/>
                    <a:pt x="960" y="812"/>
                  </a:cubicBezTo>
                  <a:cubicBezTo>
                    <a:pt x="965" y="826"/>
                    <a:pt x="974" y="838"/>
                    <a:pt x="987" y="845"/>
                  </a:cubicBezTo>
                  <a:cubicBezTo>
                    <a:pt x="1074" y="890"/>
                    <a:pt x="1127" y="978"/>
                    <a:pt x="1127" y="1075"/>
                  </a:cubicBezTo>
                  <a:cubicBezTo>
                    <a:pt x="1127" y="1167"/>
                    <a:pt x="1080" y="1251"/>
                    <a:pt x="1000" y="1298"/>
                  </a:cubicBezTo>
                  <a:cubicBezTo>
                    <a:pt x="985" y="1308"/>
                    <a:pt x="976" y="1324"/>
                    <a:pt x="976" y="1342"/>
                  </a:cubicBezTo>
                  <a:cubicBezTo>
                    <a:pt x="976" y="1360"/>
                    <a:pt x="985" y="1377"/>
                    <a:pt x="1000" y="1386"/>
                  </a:cubicBezTo>
                  <a:cubicBezTo>
                    <a:pt x="1080" y="1434"/>
                    <a:pt x="1127" y="1517"/>
                    <a:pt x="1127" y="1609"/>
                  </a:cubicBezTo>
                  <a:cubicBezTo>
                    <a:pt x="1127" y="1752"/>
                    <a:pt x="1011" y="1869"/>
                    <a:pt x="868" y="1869"/>
                  </a:cubicBezTo>
                  <a:cubicBezTo>
                    <a:pt x="863" y="1869"/>
                    <a:pt x="858" y="1868"/>
                    <a:pt x="849" y="1868"/>
                  </a:cubicBezTo>
                  <a:cubicBezTo>
                    <a:pt x="848" y="1868"/>
                    <a:pt x="846" y="1868"/>
                    <a:pt x="844" y="1868"/>
                  </a:cubicBezTo>
                  <a:cubicBezTo>
                    <a:pt x="820" y="1868"/>
                    <a:pt x="799" y="1885"/>
                    <a:pt x="795" y="1910"/>
                  </a:cubicBezTo>
                  <a:cubicBezTo>
                    <a:pt x="765" y="2075"/>
                    <a:pt x="621" y="2195"/>
                    <a:pt x="452" y="2195"/>
                  </a:cubicBezTo>
                  <a:cubicBezTo>
                    <a:pt x="260" y="2195"/>
                    <a:pt x="104" y="2038"/>
                    <a:pt x="104" y="1846"/>
                  </a:cubicBezTo>
                  <a:cubicBezTo>
                    <a:pt x="104" y="1817"/>
                    <a:pt x="81" y="1795"/>
                    <a:pt x="52" y="1795"/>
                  </a:cubicBezTo>
                  <a:cubicBezTo>
                    <a:pt x="23" y="1795"/>
                    <a:pt x="1" y="1817"/>
                    <a:pt x="1" y="1846"/>
                  </a:cubicBezTo>
                  <a:cubicBezTo>
                    <a:pt x="1" y="2095"/>
                    <a:pt x="203" y="2298"/>
                    <a:pt x="452" y="2298"/>
                  </a:cubicBezTo>
                  <a:cubicBezTo>
                    <a:pt x="656" y="2298"/>
                    <a:pt x="831" y="2163"/>
                    <a:pt x="886" y="1971"/>
                  </a:cubicBezTo>
                  <a:cubicBezTo>
                    <a:pt x="1078" y="1961"/>
                    <a:pt x="1230" y="1803"/>
                    <a:pt x="1230" y="1609"/>
                  </a:cubicBezTo>
                  <a:cubicBezTo>
                    <a:pt x="1230" y="1506"/>
                    <a:pt x="1187" y="1410"/>
                    <a:pt x="1113" y="1342"/>
                  </a:cubicBezTo>
                  <a:cubicBezTo>
                    <a:pt x="1187" y="1274"/>
                    <a:pt x="1230" y="1179"/>
                    <a:pt x="1230" y="1075"/>
                  </a:cubicBezTo>
                  <a:cubicBezTo>
                    <a:pt x="1230" y="957"/>
                    <a:pt x="1173" y="848"/>
                    <a:pt x="1079" y="781"/>
                  </a:cubicBezTo>
                  <a:cubicBezTo>
                    <a:pt x="1101" y="734"/>
                    <a:pt x="1112" y="682"/>
                    <a:pt x="1112" y="631"/>
                  </a:cubicBezTo>
                  <a:cubicBezTo>
                    <a:pt x="1112" y="431"/>
                    <a:pt x="950" y="267"/>
                    <a:pt x="751" y="267"/>
                  </a:cubicBezTo>
                  <a:cubicBezTo>
                    <a:pt x="739" y="267"/>
                    <a:pt x="727" y="268"/>
                    <a:pt x="714" y="269"/>
                  </a:cubicBezTo>
                  <a:cubicBezTo>
                    <a:pt x="672" y="113"/>
                    <a:pt x="530" y="0"/>
                    <a:pt x="3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35" name="Google Shape;335;p8"/>
            <p:cNvSpPr/>
            <p:nvPr/>
          </p:nvSpPr>
          <p:spPr>
            <a:xfrm>
              <a:off x="3969461" y="1911434"/>
              <a:ext cx="45918" cy="85911"/>
            </a:xfrm>
            <a:custGeom>
              <a:rect b="b" l="l" r="r" t="t"/>
              <a:pathLst>
                <a:path extrusionOk="0" h="638" w="341">
                  <a:moveTo>
                    <a:pt x="54" y="0"/>
                  </a:moveTo>
                  <a:cubicBezTo>
                    <a:pt x="29" y="0"/>
                    <a:pt x="7" y="20"/>
                    <a:pt x="3" y="47"/>
                  </a:cubicBezTo>
                  <a:cubicBezTo>
                    <a:pt x="1" y="75"/>
                    <a:pt x="21" y="100"/>
                    <a:pt x="49" y="104"/>
                  </a:cubicBezTo>
                  <a:cubicBezTo>
                    <a:pt x="162" y="116"/>
                    <a:pt x="226" y="225"/>
                    <a:pt x="230" y="325"/>
                  </a:cubicBezTo>
                  <a:cubicBezTo>
                    <a:pt x="234" y="411"/>
                    <a:pt x="195" y="511"/>
                    <a:pt x="74" y="535"/>
                  </a:cubicBezTo>
                  <a:cubicBezTo>
                    <a:pt x="46" y="541"/>
                    <a:pt x="29" y="568"/>
                    <a:pt x="34" y="596"/>
                  </a:cubicBezTo>
                  <a:cubicBezTo>
                    <a:pt x="39" y="620"/>
                    <a:pt x="60" y="638"/>
                    <a:pt x="85" y="638"/>
                  </a:cubicBezTo>
                  <a:cubicBezTo>
                    <a:pt x="88" y="638"/>
                    <a:pt x="92" y="637"/>
                    <a:pt x="94" y="636"/>
                  </a:cubicBezTo>
                  <a:cubicBezTo>
                    <a:pt x="247" y="606"/>
                    <a:pt x="340" y="482"/>
                    <a:pt x="333" y="321"/>
                  </a:cubicBezTo>
                  <a:cubicBezTo>
                    <a:pt x="327" y="176"/>
                    <a:pt x="231" y="20"/>
                    <a:pt x="60" y="1"/>
                  </a:cubicBezTo>
                  <a:cubicBezTo>
                    <a:pt x="58" y="0"/>
                    <a:pt x="56" y="0"/>
                    <a:pt x="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36" name="Google Shape;336;p8"/>
            <p:cNvSpPr/>
            <p:nvPr/>
          </p:nvSpPr>
          <p:spPr>
            <a:xfrm>
              <a:off x="3926370" y="1860263"/>
              <a:ext cx="63693" cy="78505"/>
            </a:xfrm>
            <a:custGeom>
              <a:rect b="b" l="l" r="r" t="t"/>
              <a:pathLst>
                <a:path extrusionOk="0" h="583" w="473">
                  <a:moveTo>
                    <a:pt x="255" y="0"/>
                  </a:moveTo>
                  <a:cubicBezTo>
                    <a:pt x="237" y="0"/>
                    <a:pt x="219" y="10"/>
                    <a:pt x="210" y="28"/>
                  </a:cubicBezTo>
                  <a:cubicBezTo>
                    <a:pt x="197" y="53"/>
                    <a:pt x="206" y="85"/>
                    <a:pt x="232" y="98"/>
                  </a:cubicBezTo>
                  <a:cubicBezTo>
                    <a:pt x="345" y="159"/>
                    <a:pt x="360" y="275"/>
                    <a:pt x="327" y="357"/>
                  </a:cubicBezTo>
                  <a:cubicBezTo>
                    <a:pt x="302" y="418"/>
                    <a:pt x="241" y="479"/>
                    <a:pt x="147" y="479"/>
                  </a:cubicBezTo>
                  <a:cubicBezTo>
                    <a:pt x="124" y="479"/>
                    <a:pt x="99" y="475"/>
                    <a:pt x="72" y="467"/>
                  </a:cubicBezTo>
                  <a:cubicBezTo>
                    <a:pt x="67" y="466"/>
                    <a:pt x="62" y="465"/>
                    <a:pt x="58" y="465"/>
                  </a:cubicBezTo>
                  <a:cubicBezTo>
                    <a:pt x="35" y="465"/>
                    <a:pt x="15" y="480"/>
                    <a:pt x="8" y="502"/>
                  </a:cubicBezTo>
                  <a:cubicBezTo>
                    <a:pt x="0" y="530"/>
                    <a:pt x="16" y="559"/>
                    <a:pt x="43" y="566"/>
                  </a:cubicBezTo>
                  <a:cubicBezTo>
                    <a:pt x="80" y="577"/>
                    <a:pt x="116" y="582"/>
                    <a:pt x="148" y="582"/>
                  </a:cubicBezTo>
                  <a:cubicBezTo>
                    <a:pt x="284" y="582"/>
                    <a:pt x="381" y="497"/>
                    <a:pt x="422" y="396"/>
                  </a:cubicBezTo>
                  <a:cubicBezTo>
                    <a:pt x="473" y="272"/>
                    <a:pt x="450" y="98"/>
                    <a:pt x="280" y="7"/>
                  </a:cubicBezTo>
                  <a:cubicBezTo>
                    <a:pt x="272" y="2"/>
                    <a:pt x="263" y="0"/>
                    <a:pt x="2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37" name="Google Shape;337;p8"/>
            <p:cNvSpPr/>
            <p:nvPr/>
          </p:nvSpPr>
          <p:spPr>
            <a:xfrm>
              <a:off x="3978752" y="2007581"/>
              <a:ext cx="19391" cy="40397"/>
            </a:xfrm>
            <a:custGeom>
              <a:rect b="b" l="l" r="r" t="t"/>
              <a:pathLst>
                <a:path extrusionOk="0" h="300" w="144">
                  <a:moveTo>
                    <a:pt x="59" y="1"/>
                  </a:moveTo>
                  <a:cubicBezTo>
                    <a:pt x="52" y="1"/>
                    <a:pt x="45" y="2"/>
                    <a:pt x="38" y="5"/>
                  </a:cubicBezTo>
                  <a:cubicBezTo>
                    <a:pt x="12" y="17"/>
                    <a:pt x="1" y="48"/>
                    <a:pt x="12" y="73"/>
                  </a:cubicBezTo>
                  <a:cubicBezTo>
                    <a:pt x="34" y="123"/>
                    <a:pt x="38" y="181"/>
                    <a:pt x="23" y="233"/>
                  </a:cubicBezTo>
                  <a:cubicBezTo>
                    <a:pt x="15" y="260"/>
                    <a:pt x="30" y="289"/>
                    <a:pt x="57" y="297"/>
                  </a:cubicBezTo>
                  <a:cubicBezTo>
                    <a:pt x="63" y="298"/>
                    <a:pt x="67" y="299"/>
                    <a:pt x="72" y="299"/>
                  </a:cubicBezTo>
                  <a:cubicBezTo>
                    <a:pt x="94" y="299"/>
                    <a:pt x="115" y="285"/>
                    <a:pt x="121" y="262"/>
                  </a:cubicBezTo>
                  <a:cubicBezTo>
                    <a:pt x="144" y="187"/>
                    <a:pt x="139" y="103"/>
                    <a:pt x="106" y="31"/>
                  </a:cubicBezTo>
                  <a:cubicBezTo>
                    <a:pt x="98" y="12"/>
                    <a:pt x="79" y="1"/>
                    <a:pt x="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38" name="Google Shape;338;p8"/>
          <p:cNvGrpSpPr/>
          <p:nvPr/>
        </p:nvGrpSpPr>
        <p:grpSpPr>
          <a:xfrm>
            <a:off x="3399843" y="1218998"/>
            <a:ext cx="288844" cy="335525"/>
            <a:chOff x="3745925" y="2780124"/>
            <a:chExt cx="265141" cy="320219"/>
          </a:xfrm>
        </p:grpSpPr>
        <p:sp>
          <p:nvSpPr>
            <p:cNvPr id="339" name="Google Shape;339;p8"/>
            <p:cNvSpPr/>
            <p:nvPr/>
          </p:nvSpPr>
          <p:spPr>
            <a:xfrm>
              <a:off x="3745925" y="2961107"/>
              <a:ext cx="265141" cy="139236"/>
            </a:xfrm>
            <a:custGeom>
              <a:rect b="b" l="l" r="r" t="t"/>
              <a:pathLst>
                <a:path extrusionOk="0" h="1034" w="1969">
                  <a:moveTo>
                    <a:pt x="984" y="103"/>
                  </a:moveTo>
                  <a:cubicBezTo>
                    <a:pt x="1477" y="103"/>
                    <a:pt x="1840" y="448"/>
                    <a:pt x="1863" y="931"/>
                  </a:cubicBezTo>
                  <a:lnTo>
                    <a:pt x="105" y="931"/>
                  </a:lnTo>
                  <a:cubicBezTo>
                    <a:pt x="128" y="448"/>
                    <a:pt x="491" y="103"/>
                    <a:pt x="984" y="103"/>
                  </a:cubicBezTo>
                  <a:close/>
                  <a:moveTo>
                    <a:pt x="984" y="0"/>
                  </a:moveTo>
                  <a:cubicBezTo>
                    <a:pt x="414" y="0"/>
                    <a:pt x="0" y="413"/>
                    <a:pt x="0" y="982"/>
                  </a:cubicBezTo>
                  <a:cubicBezTo>
                    <a:pt x="0" y="1011"/>
                    <a:pt x="23" y="1034"/>
                    <a:pt x="52" y="1034"/>
                  </a:cubicBezTo>
                  <a:lnTo>
                    <a:pt x="1917" y="1034"/>
                  </a:lnTo>
                  <a:cubicBezTo>
                    <a:pt x="1945" y="1034"/>
                    <a:pt x="1968" y="1011"/>
                    <a:pt x="1968" y="982"/>
                  </a:cubicBezTo>
                  <a:cubicBezTo>
                    <a:pt x="1968" y="413"/>
                    <a:pt x="1554" y="0"/>
                    <a:pt x="9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40" name="Google Shape;340;p8"/>
            <p:cNvSpPr/>
            <p:nvPr/>
          </p:nvSpPr>
          <p:spPr>
            <a:xfrm>
              <a:off x="3797769" y="2780124"/>
              <a:ext cx="161320" cy="161185"/>
            </a:xfrm>
            <a:custGeom>
              <a:rect b="b" l="l" r="r" t="t"/>
              <a:pathLst>
                <a:path extrusionOk="0" h="1197" w="1198">
                  <a:moveTo>
                    <a:pt x="599" y="103"/>
                  </a:moveTo>
                  <a:cubicBezTo>
                    <a:pt x="872" y="103"/>
                    <a:pt x="1094" y="325"/>
                    <a:pt x="1094" y="598"/>
                  </a:cubicBezTo>
                  <a:cubicBezTo>
                    <a:pt x="1094" y="872"/>
                    <a:pt x="872" y="1093"/>
                    <a:pt x="599" y="1093"/>
                  </a:cubicBezTo>
                  <a:cubicBezTo>
                    <a:pt x="326" y="1093"/>
                    <a:pt x="104" y="872"/>
                    <a:pt x="104" y="598"/>
                  </a:cubicBezTo>
                  <a:cubicBezTo>
                    <a:pt x="104" y="325"/>
                    <a:pt x="326" y="103"/>
                    <a:pt x="599" y="103"/>
                  </a:cubicBezTo>
                  <a:close/>
                  <a:moveTo>
                    <a:pt x="599" y="0"/>
                  </a:moveTo>
                  <a:cubicBezTo>
                    <a:pt x="269" y="0"/>
                    <a:pt x="1" y="268"/>
                    <a:pt x="1" y="598"/>
                  </a:cubicBezTo>
                  <a:cubicBezTo>
                    <a:pt x="1" y="928"/>
                    <a:pt x="269" y="1196"/>
                    <a:pt x="599" y="1196"/>
                  </a:cubicBezTo>
                  <a:cubicBezTo>
                    <a:pt x="929" y="1196"/>
                    <a:pt x="1197" y="928"/>
                    <a:pt x="1197" y="598"/>
                  </a:cubicBezTo>
                  <a:cubicBezTo>
                    <a:pt x="1197" y="268"/>
                    <a:pt x="929" y="0"/>
                    <a:pt x="5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41" name="Google Shape;341;p8"/>
          <p:cNvGrpSpPr/>
          <p:nvPr/>
        </p:nvGrpSpPr>
        <p:grpSpPr>
          <a:xfrm>
            <a:off x="3116207" y="3511979"/>
            <a:ext cx="3830601" cy="977448"/>
            <a:chOff x="3557254" y="3706829"/>
            <a:chExt cx="2773386" cy="715397"/>
          </a:xfrm>
        </p:grpSpPr>
        <p:sp>
          <p:nvSpPr>
            <p:cNvPr id="342" name="Google Shape;342;p8"/>
            <p:cNvSpPr/>
            <p:nvPr/>
          </p:nvSpPr>
          <p:spPr>
            <a:xfrm>
              <a:off x="3557254" y="3706829"/>
              <a:ext cx="602259" cy="715396"/>
            </a:xfrm>
            <a:custGeom>
              <a:rect b="b" l="l" r="r" t="t"/>
              <a:pathLst>
                <a:path extrusionOk="0" h="3327" w="3983">
                  <a:moveTo>
                    <a:pt x="1" y="1"/>
                  </a:moveTo>
                  <a:lnTo>
                    <a:pt x="1" y="3327"/>
                  </a:lnTo>
                  <a:lnTo>
                    <a:pt x="3983" y="3327"/>
                  </a:lnTo>
                  <a:lnTo>
                    <a:pt x="3983" y="1"/>
                  </a:ln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43" name="Google Shape;343;p8"/>
            <p:cNvSpPr/>
            <p:nvPr/>
          </p:nvSpPr>
          <p:spPr>
            <a:xfrm>
              <a:off x="4159375" y="3706830"/>
              <a:ext cx="2171265" cy="715396"/>
            </a:xfrm>
            <a:custGeom>
              <a:rect b="b" l="l" r="r" t="t"/>
              <a:pathLst>
                <a:path extrusionOk="0" h="3327" w="12706">
                  <a:moveTo>
                    <a:pt x="1" y="1"/>
                  </a:moveTo>
                  <a:lnTo>
                    <a:pt x="1" y="3327"/>
                  </a:lnTo>
                  <a:lnTo>
                    <a:pt x="12706" y="3327"/>
                  </a:lnTo>
                  <a:lnTo>
                    <a:pt x="12706" y="1"/>
                  </a:ln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344" name="Google Shape;344;p8"/>
          <p:cNvGrpSpPr/>
          <p:nvPr/>
        </p:nvGrpSpPr>
        <p:grpSpPr>
          <a:xfrm>
            <a:off x="3386241" y="3828874"/>
            <a:ext cx="316023" cy="362271"/>
            <a:chOff x="3756698" y="3736442"/>
            <a:chExt cx="255311" cy="304327"/>
          </a:xfrm>
        </p:grpSpPr>
        <p:sp>
          <p:nvSpPr>
            <p:cNvPr id="345" name="Google Shape;345;p8"/>
            <p:cNvSpPr/>
            <p:nvPr/>
          </p:nvSpPr>
          <p:spPr>
            <a:xfrm>
              <a:off x="3756698" y="3831646"/>
              <a:ext cx="255311" cy="209123"/>
            </a:xfrm>
            <a:custGeom>
              <a:rect b="b" l="l" r="r" t="t"/>
              <a:pathLst>
                <a:path extrusionOk="0" h="1553" w="1896">
                  <a:moveTo>
                    <a:pt x="1138" y="104"/>
                  </a:moveTo>
                  <a:cubicBezTo>
                    <a:pt x="1499" y="104"/>
                    <a:pt x="1792" y="406"/>
                    <a:pt x="1792" y="776"/>
                  </a:cubicBezTo>
                  <a:cubicBezTo>
                    <a:pt x="1792" y="1147"/>
                    <a:pt x="1499" y="1448"/>
                    <a:pt x="1138" y="1448"/>
                  </a:cubicBezTo>
                  <a:cubicBezTo>
                    <a:pt x="1080" y="1448"/>
                    <a:pt x="1021" y="1441"/>
                    <a:pt x="962" y="1423"/>
                  </a:cubicBezTo>
                  <a:cubicBezTo>
                    <a:pt x="957" y="1422"/>
                    <a:pt x="952" y="1421"/>
                    <a:pt x="948" y="1421"/>
                  </a:cubicBezTo>
                  <a:cubicBezTo>
                    <a:pt x="942" y="1421"/>
                    <a:pt x="938" y="1422"/>
                    <a:pt x="934" y="1423"/>
                  </a:cubicBezTo>
                  <a:cubicBezTo>
                    <a:pt x="874" y="1441"/>
                    <a:pt x="816" y="1448"/>
                    <a:pt x="757" y="1448"/>
                  </a:cubicBezTo>
                  <a:cubicBezTo>
                    <a:pt x="397" y="1448"/>
                    <a:pt x="103" y="1147"/>
                    <a:pt x="103" y="776"/>
                  </a:cubicBezTo>
                  <a:cubicBezTo>
                    <a:pt x="103" y="406"/>
                    <a:pt x="397" y="104"/>
                    <a:pt x="757" y="104"/>
                  </a:cubicBezTo>
                  <a:cubicBezTo>
                    <a:pt x="815" y="104"/>
                    <a:pt x="874" y="113"/>
                    <a:pt x="934" y="129"/>
                  </a:cubicBezTo>
                  <a:cubicBezTo>
                    <a:pt x="938" y="130"/>
                    <a:pt x="943" y="131"/>
                    <a:pt x="948" y="131"/>
                  </a:cubicBezTo>
                  <a:cubicBezTo>
                    <a:pt x="953" y="131"/>
                    <a:pt x="957" y="130"/>
                    <a:pt x="962" y="129"/>
                  </a:cubicBezTo>
                  <a:cubicBezTo>
                    <a:pt x="1021" y="113"/>
                    <a:pt x="1080" y="104"/>
                    <a:pt x="1138" y="104"/>
                  </a:cubicBezTo>
                  <a:close/>
                  <a:moveTo>
                    <a:pt x="757" y="1"/>
                  </a:moveTo>
                  <a:cubicBezTo>
                    <a:pt x="340" y="1"/>
                    <a:pt x="0" y="348"/>
                    <a:pt x="0" y="776"/>
                  </a:cubicBezTo>
                  <a:cubicBezTo>
                    <a:pt x="0" y="1204"/>
                    <a:pt x="340" y="1552"/>
                    <a:pt x="757" y="1552"/>
                  </a:cubicBezTo>
                  <a:cubicBezTo>
                    <a:pt x="820" y="1552"/>
                    <a:pt x="885" y="1544"/>
                    <a:pt x="948" y="1526"/>
                  </a:cubicBezTo>
                  <a:cubicBezTo>
                    <a:pt x="1011" y="1544"/>
                    <a:pt x="1075" y="1552"/>
                    <a:pt x="1138" y="1552"/>
                  </a:cubicBezTo>
                  <a:cubicBezTo>
                    <a:pt x="1555" y="1552"/>
                    <a:pt x="1895" y="1204"/>
                    <a:pt x="1895" y="776"/>
                  </a:cubicBezTo>
                  <a:cubicBezTo>
                    <a:pt x="1895" y="348"/>
                    <a:pt x="1555" y="1"/>
                    <a:pt x="1138" y="1"/>
                  </a:cubicBezTo>
                  <a:cubicBezTo>
                    <a:pt x="1075" y="1"/>
                    <a:pt x="1011" y="10"/>
                    <a:pt x="948" y="26"/>
                  </a:cubicBezTo>
                  <a:cubicBezTo>
                    <a:pt x="884" y="10"/>
                    <a:pt x="820" y="1"/>
                    <a:pt x="7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46" name="Google Shape;346;p8"/>
            <p:cNvSpPr/>
            <p:nvPr/>
          </p:nvSpPr>
          <p:spPr>
            <a:xfrm>
              <a:off x="3812582" y="3736442"/>
              <a:ext cx="83622" cy="103821"/>
            </a:xfrm>
            <a:custGeom>
              <a:rect b="b" l="l" r="r" t="t"/>
              <a:pathLst>
                <a:path extrusionOk="0" h="771" w="621">
                  <a:moveTo>
                    <a:pt x="135" y="123"/>
                  </a:moveTo>
                  <a:cubicBezTo>
                    <a:pt x="208" y="152"/>
                    <a:pt x="329" y="214"/>
                    <a:pt x="403" y="325"/>
                  </a:cubicBezTo>
                  <a:cubicBezTo>
                    <a:pt x="477" y="435"/>
                    <a:pt x="487" y="571"/>
                    <a:pt x="486" y="649"/>
                  </a:cubicBezTo>
                  <a:cubicBezTo>
                    <a:pt x="414" y="620"/>
                    <a:pt x="293" y="559"/>
                    <a:pt x="218" y="447"/>
                  </a:cubicBezTo>
                  <a:cubicBezTo>
                    <a:pt x="145" y="337"/>
                    <a:pt x="135" y="201"/>
                    <a:pt x="135" y="123"/>
                  </a:cubicBezTo>
                  <a:close/>
                  <a:moveTo>
                    <a:pt x="87" y="1"/>
                  </a:moveTo>
                  <a:cubicBezTo>
                    <a:pt x="77" y="1"/>
                    <a:pt x="68" y="3"/>
                    <a:pt x="59" y="9"/>
                  </a:cubicBezTo>
                  <a:cubicBezTo>
                    <a:pt x="47" y="17"/>
                    <a:pt x="39" y="30"/>
                    <a:pt x="38" y="44"/>
                  </a:cubicBezTo>
                  <a:cubicBezTo>
                    <a:pt x="36" y="55"/>
                    <a:pt x="0" y="306"/>
                    <a:pt x="133" y="504"/>
                  </a:cubicBezTo>
                  <a:cubicBezTo>
                    <a:pt x="265" y="703"/>
                    <a:pt x="510" y="766"/>
                    <a:pt x="520" y="769"/>
                  </a:cubicBezTo>
                  <a:cubicBezTo>
                    <a:pt x="525" y="771"/>
                    <a:pt x="529" y="771"/>
                    <a:pt x="534" y="771"/>
                  </a:cubicBezTo>
                  <a:cubicBezTo>
                    <a:pt x="543" y="771"/>
                    <a:pt x="554" y="768"/>
                    <a:pt x="562" y="762"/>
                  </a:cubicBezTo>
                  <a:cubicBezTo>
                    <a:pt x="574" y="754"/>
                    <a:pt x="582" y="741"/>
                    <a:pt x="584" y="727"/>
                  </a:cubicBezTo>
                  <a:cubicBezTo>
                    <a:pt x="586" y="717"/>
                    <a:pt x="621" y="465"/>
                    <a:pt x="489" y="267"/>
                  </a:cubicBezTo>
                  <a:cubicBezTo>
                    <a:pt x="356" y="69"/>
                    <a:pt x="111" y="5"/>
                    <a:pt x="101" y="2"/>
                  </a:cubicBezTo>
                  <a:cubicBezTo>
                    <a:pt x="97" y="1"/>
                    <a:pt x="92" y="1"/>
                    <a:pt x="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47" name="Google Shape;347;p8"/>
            <p:cNvSpPr/>
            <p:nvPr/>
          </p:nvSpPr>
          <p:spPr>
            <a:xfrm>
              <a:off x="3874929" y="3774146"/>
              <a:ext cx="45649" cy="76755"/>
            </a:xfrm>
            <a:custGeom>
              <a:rect b="b" l="l" r="r" t="t"/>
              <a:pathLst>
                <a:path extrusionOk="0" h="570" w="339">
                  <a:moveTo>
                    <a:pt x="280" y="0"/>
                  </a:moveTo>
                  <a:cubicBezTo>
                    <a:pt x="270" y="0"/>
                    <a:pt x="260" y="3"/>
                    <a:pt x="251" y="9"/>
                  </a:cubicBezTo>
                  <a:cubicBezTo>
                    <a:pt x="78" y="127"/>
                    <a:pt x="1" y="315"/>
                    <a:pt x="38" y="526"/>
                  </a:cubicBezTo>
                  <a:cubicBezTo>
                    <a:pt x="43" y="552"/>
                    <a:pt x="64" y="569"/>
                    <a:pt x="89" y="569"/>
                  </a:cubicBezTo>
                  <a:cubicBezTo>
                    <a:pt x="92" y="569"/>
                    <a:pt x="95" y="568"/>
                    <a:pt x="98" y="568"/>
                  </a:cubicBezTo>
                  <a:cubicBezTo>
                    <a:pt x="126" y="563"/>
                    <a:pt x="145" y="537"/>
                    <a:pt x="140" y="508"/>
                  </a:cubicBezTo>
                  <a:cubicBezTo>
                    <a:pt x="109" y="337"/>
                    <a:pt x="169" y="189"/>
                    <a:pt x="309" y="94"/>
                  </a:cubicBezTo>
                  <a:cubicBezTo>
                    <a:pt x="333" y="79"/>
                    <a:pt x="339" y="46"/>
                    <a:pt x="323" y="23"/>
                  </a:cubicBezTo>
                  <a:cubicBezTo>
                    <a:pt x="313" y="8"/>
                    <a:pt x="296" y="0"/>
                    <a:pt x="2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48" name="Google Shape;348;p8"/>
          <p:cNvSpPr txBox="1"/>
          <p:nvPr/>
        </p:nvSpPr>
        <p:spPr>
          <a:xfrm>
            <a:off x="4049706" y="981303"/>
            <a:ext cx="26118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ira Sans Extra Condensed"/>
              <a:buChar char="●"/>
            </a:pPr>
            <a:r>
              <a:rPr b="0" i="0" lang="en" sz="12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Female in early 30s</a:t>
            </a:r>
            <a:endParaRPr b="0" i="0" sz="12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ira Sans Extra Condensed"/>
              <a:buChar char="●"/>
            </a:pPr>
            <a:r>
              <a:rPr b="0" i="0" lang="en" sz="12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Board Certified Neurologic Music Therapist</a:t>
            </a:r>
            <a:endParaRPr b="0" i="0" sz="12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304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Fira Sans Extra Condensed"/>
              <a:buChar char="●"/>
            </a:pPr>
            <a:r>
              <a:rPr b="0" i="0" lang="en" sz="12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Disability Community space program coordinator</a:t>
            </a:r>
            <a:endParaRPr b="0" i="0" sz="12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49" name="Google Shape;349;p8"/>
          <p:cNvSpPr txBox="1"/>
          <p:nvPr/>
        </p:nvSpPr>
        <p:spPr>
          <a:xfrm>
            <a:off x="4049706" y="2289526"/>
            <a:ext cx="26118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19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ira Sans Extra Condensed"/>
              <a:buChar char="●"/>
            </a:pPr>
            <a:r>
              <a:rPr b="0" i="0" lang="en" sz="30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Has Epilepsy</a:t>
            </a:r>
            <a:endParaRPr b="0" i="0" sz="30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50" name="Google Shape;350;p8"/>
          <p:cNvSpPr txBox="1"/>
          <p:nvPr/>
        </p:nvSpPr>
        <p:spPr>
          <a:xfrm>
            <a:off x="4049706" y="3604557"/>
            <a:ext cx="2611800" cy="81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Fira Sans Extra Condensed"/>
              <a:buChar char="●"/>
            </a:pPr>
            <a:r>
              <a:rPr b="0" i="0" lang="en" sz="18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Cold-emailed and met on campus</a:t>
            </a:r>
            <a:endParaRPr b="0" i="0" sz="18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351" name="Google Shape;351;p8"/>
          <p:cNvSpPr/>
          <p:nvPr/>
        </p:nvSpPr>
        <p:spPr>
          <a:xfrm>
            <a:off x="409150" y="1160925"/>
            <a:ext cx="2013177" cy="2299447"/>
          </a:xfrm>
          <a:custGeom>
            <a:rect b="b" l="l" r="r" t="t"/>
            <a:pathLst>
              <a:path extrusionOk="0" h="3326" w="3983">
                <a:moveTo>
                  <a:pt x="1" y="1"/>
                </a:moveTo>
                <a:lnTo>
                  <a:pt x="1" y="3326"/>
                </a:lnTo>
                <a:lnTo>
                  <a:pt x="3983" y="3326"/>
                </a:lnTo>
                <a:lnTo>
                  <a:pt x="3983" y="1"/>
                </a:lnTo>
                <a:close/>
              </a:path>
            </a:pathLst>
          </a:custGeom>
          <a:solidFill>
            <a:srgbClr val="74D3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352" name="Google Shape;352;p8"/>
          <p:cNvPicPr preferRelativeResize="0"/>
          <p:nvPr/>
        </p:nvPicPr>
        <p:blipFill rotWithShape="1">
          <a:blip r:embed="rId3">
            <a:alphaModFix/>
          </a:blip>
          <a:srcRect b="0" l="5731" r="10704" t="0"/>
          <a:stretch/>
        </p:blipFill>
        <p:spPr>
          <a:xfrm>
            <a:off x="580925" y="1304050"/>
            <a:ext cx="1682224" cy="2013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8760000" dist="19050">
              <a:srgbClr val="000000">
                <a:alpha val="49803"/>
              </a:srgbClr>
            </a:outerShdw>
          </a:effectLst>
        </p:spPr>
      </p:pic>
      <p:sp>
        <p:nvSpPr>
          <p:cNvPr id="353" name="Google Shape;353;p8"/>
          <p:cNvSpPr/>
          <p:nvPr/>
        </p:nvSpPr>
        <p:spPr>
          <a:xfrm>
            <a:off x="1048375" y="1632900"/>
            <a:ext cx="671700" cy="8109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n" sz="600" u="none" cap="none" strike="noStrike">
                <a:solidFill>
                  <a:srgbClr val="FF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Redacted</a:t>
            </a:r>
            <a:endParaRPr b="0" i="0" sz="600" u="none" cap="none" strike="noStrike">
              <a:solidFill>
                <a:srgbClr val="FF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354" name="Google Shape;354;p8"/>
          <p:cNvGrpSpPr/>
          <p:nvPr/>
        </p:nvGrpSpPr>
        <p:grpSpPr>
          <a:xfrm>
            <a:off x="7341346" y="1620028"/>
            <a:ext cx="1490961" cy="3573206"/>
            <a:chOff x="7522432" y="2571744"/>
            <a:chExt cx="1116406" cy="2675557"/>
          </a:xfrm>
        </p:grpSpPr>
        <p:sp>
          <p:nvSpPr>
            <p:cNvPr id="355" name="Google Shape;355;p8"/>
            <p:cNvSpPr/>
            <p:nvPr/>
          </p:nvSpPr>
          <p:spPr>
            <a:xfrm>
              <a:off x="7830251" y="3660875"/>
              <a:ext cx="92172" cy="312312"/>
            </a:xfrm>
            <a:custGeom>
              <a:rect b="b" l="l" r="r" t="t"/>
              <a:pathLst>
                <a:path extrusionOk="0" h="3412" w="1007">
                  <a:moveTo>
                    <a:pt x="317" y="1"/>
                  </a:moveTo>
                  <a:lnTo>
                    <a:pt x="878" y="1678"/>
                  </a:lnTo>
                  <a:lnTo>
                    <a:pt x="1" y="3411"/>
                  </a:lnTo>
                  <a:cubicBezTo>
                    <a:pt x="64" y="3378"/>
                    <a:pt x="126" y="3342"/>
                    <a:pt x="188" y="3306"/>
                  </a:cubicBezTo>
                  <a:lnTo>
                    <a:pt x="1007" y="1688"/>
                  </a:lnTo>
                  <a:lnTo>
                    <a:pt x="489" y="141"/>
                  </a:lnTo>
                  <a:cubicBezTo>
                    <a:pt x="433" y="94"/>
                    <a:pt x="376" y="47"/>
                    <a:pt x="317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8"/>
            <p:cNvSpPr/>
            <p:nvPr/>
          </p:nvSpPr>
          <p:spPr>
            <a:xfrm>
              <a:off x="7559868" y="4794302"/>
              <a:ext cx="1078970" cy="452999"/>
            </a:xfrm>
            <a:custGeom>
              <a:rect b="b" l="l" r="r" t="t"/>
              <a:pathLst>
                <a:path extrusionOk="0" h="4949" w="11788">
                  <a:moveTo>
                    <a:pt x="5894" y="1"/>
                  </a:moveTo>
                  <a:cubicBezTo>
                    <a:pt x="2639" y="1"/>
                    <a:pt x="0" y="1108"/>
                    <a:pt x="0" y="2474"/>
                  </a:cubicBezTo>
                  <a:cubicBezTo>
                    <a:pt x="0" y="3841"/>
                    <a:pt x="2639" y="4948"/>
                    <a:pt x="5894" y="4948"/>
                  </a:cubicBezTo>
                  <a:cubicBezTo>
                    <a:pt x="9149" y="4948"/>
                    <a:pt x="11787" y="3841"/>
                    <a:pt x="11787" y="2474"/>
                  </a:cubicBezTo>
                  <a:cubicBezTo>
                    <a:pt x="11787" y="1108"/>
                    <a:pt x="9149" y="1"/>
                    <a:pt x="589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8"/>
            <p:cNvSpPr/>
            <p:nvPr/>
          </p:nvSpPr>
          <p:spPr>
            <a:xfrm>
              <a:off x="7714831" y="3299418"/>
              <a:ext cx="781677" cy="435608"/>
            </a:xfrm>
            <a:custGeom>
              <a:rect b="b" l="l" r="r" t="t"/>
              <a:pathLst>
                <a:path extrusionOk="0" h="4759" w="8540">
                  <a:moveTo>
                    <a:pt x="1653" y="1"/>
                  </a:moveTo>
                  <a:cubicBezTo>
                    <a:pt x="1652" y="580"/>
                    <a:pt x="1240" y="2422"/>
                    <a:pt x="1" y="3041"/>
                  </a:cubicBezTo>
                  <a:cubicBezTo>
                    <a:pt x="289" y="3924"/>
                    <a:pt x="2234" y="4759"/>
                    <a:pt x="4297" y="4759"/>
                  </a:cubicBezTo>
                  <a:cubicBezTo>
                    <a:pt x="5872" y="4759"/>
                    <a:pt x="7515" y="4272"/>
                    <a:pt x="8539" y="2947"/>
                  </a:cubicBezTo>
                  <a:cubicBezTo>
                    <a:pt x="7282" y="1446"/>
                    <a:pt x="7151" y="76"/>
                    <a:pt x="7151" y="76"/>
                  </a:cubicBezTo>
                  <a:lnTo>
                    <a:pt x="1653" y="1"/>
                  </a:ln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8"/>
            <p:cNvSpPr/>
            <p:nvPr/>
          </p:nvSpPr>
          <p:spPr>
            <a:xfrm>
              <a:off x="8195461" y="3647970"/>
              <a:ext cx="317339" cy="588194"/>
            </a:xfrm>
            <a:custGeom>
              <a:rect b="b" l="l" r="r" t="t"/>
              <a:pathLst>
                <a:path extrusionOk="0" h="6426" w="3467">
                  <a:moveTo>
                    <a:pt x="942" y="1"/>
                  </a:moveTo>
                  <a:cubicBezTo>
                    <a:pt x="923" y="1"/>
                    <a:pt x="905" y="2"/>
                    <a:pt x="886" y="4"/>
                  </a:cubicBezTo>
                  <a:cubicBezTo>
                    <a:pt x="0" y="117"/>
                    <a:pt x="1123" y="3001"/>
                    <a:pt x="1430" y="3988"/>
                  </a:cubicBezTo>
                  <a:cubicBezTo>
                    <a:pt x="1661" y="4815"/>
                    <a:pt x="1932" y="5717"/>
                    <a:pt x="2024" y="5928"/>
                  </a:cubicBezTo>
                  <a:cubicBezTo>
                    <a:pt x="2169" y="6265"/>
                    <a:pt x="2425" y="6425"/>
                    <a:pt x="2679" y="6425"/>
                  </a:cubicBezTo>
                  <a:cubicBezTo>
                    <a:pt x="3036" y="6425"/>
                    <a:pt x="3390" y="6109"/>
                    <a:pt x="3430" y="5527"/>
                  </a:cubicBezTo>
                  <a:cubicBezTo>
                    <a:pt x="3466" y="4994"/>
                    <a:pt x="3393" y="4174"/>
                    <a:pt x="3059" y="3112"/>
                  </a:cubicBezTo>
                  <a:cubicBezTo>
                    <a:pt x="2682" y="1917"/>
                    <a:pt x="2289" y="1160"/>
                    <a:pt x="1918" y="678"/>
                  </a:cubicBezTo>
                  <a:cubicBezTo>
                    <a:pt x="1585" y="243"/>
                    <a:pt x="1220" y="1"/>
                    <a:pt x="942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8"/>
            <p:cNvSpPr/>
            <p:nvPr/>
          </p:nvSpPr>
          <p:spPr>
            <a:xfrm>
              <a:off x="7708515" y="3647970"/>
              <a:ext cx="305897" cy="588194"/>
            </a:xfrm>
            <a:custGeom>
              <a:rect b="b" l="l" r="r" t="t"/>
              <a:pathLst>
                <a:path extrusionOk="0" h="6426" w="3342">
                  <a:moveTo>
                    <a:pt x="2394" y="0"/>
                  </a:moveTo>
                  <a:cubicBezTo>
                    <a:pt x="2115" y="0"/>
                    <a:pt x="1735" y="221"/>
                    <a:pt x="1404" y="654"/>
                  </a:cubicBezTo>
                  <a:cubicBezTo>
                    <a:pt x="1034" y="1136"/>
                    <a:pt x="625" y="1982"/>
                    <a:pt x="340" y="3058"/>
                  </a:cubicBezTo>
                  <a:cubicBezTo>
                    <a:pt x="55" y="4134"/>
                    <a:pt x="0" y="4994"/>
                    <a:pt x="37" y="5527"/>
                  </a:cubicBezTo>
                  <a:cubicBezTo>
                    <a:pt x="77" y="6109"/>
                    <a:pt x="431" y="6425"/>
                    <a:pt x="788" y="6425"/>
                  </a:cubicBezTo>
                  <a:cubicBezTo>
                    <a:pt x="1042" y="6425"/>
                    <a:pt x="1297" y="6265"/>
                    <a:pt x="1443" y="5928"/>
                  </a:cubicBezTo>
                  <a:cubicBezTo>
                    <a:pt x="1534" y="5717"/>
                    <a:pt x="1805" y="4815"/>
                    <a:pt x="2035" y="3988"/>
                  </a:cubicBezTo>
                  <a:cubicBezTo>
                    <a:pt x="2344" y="3001"/>
                    <a:pt x="3342" y="117"/>
                    <a:pt x="2455" y="4"/>
                  </a:cubicBezTo>
                  <a:cubicBezTo>
                    <a:pt x="2436" y="1"/>
                    <a:pt x="2415" y="0"/>
                    <a:pt x="2394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8"/>
            <p:cNvSpPr/>
            <p:nvPr/>
          </p:nvSpPr>
          <p:spPr>
            <a:xfrm>
              <a:off x="7933224" y="3596804"/>
              <a:ext cx="343425" cy="247140"/>
            </a:xfrm>
            <a:custGeom>
              <a:rect b="b" l="l" r="r" t="t"/>
              <a:pathLst>
                <a:path extrusionOk="0" h="2700" w="3752">
                  <a:moveTo>
                    <a:pt x="1885" y="1"/>
                  </a:moveTo>
                  <a:cubicBezTo>
                    <a:pt x="981" y="1"/>
                    <a:pt x="254" y="340"/>
                    <a:pt x="0" y="563"/>
                  </a:cubicBezTo>
                  <a:cubicBezTo>
                    <a:pt x="0" y="1380"/>
                    <a:pt x="737" y="2700"/>
                    <a:pt x="1885" y="2700"/>
                  </a:cubicBezTo>
                  <a:cubicBezTo>
                    <a:pt x="3034" y="2700"/>
                    <a:pt x="3751" y="1380"/>
                    <a:pt x="3751" y="563"/>
                  </a:cubicBezTo>
                  <a:cubicBezTo>
                    <a:pt x="3377" y="224"/>
                    <a:pt x="2790" y="1"/>
                    <a:pt x="1885" y="1"/>
                  </a:cubicBezTo>
                  <a:close/>
                </a:path>
              </a:pathLst>
            </a:custGeom>
            <a:solidFill>
              <a:srgbClr val="E7AD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>
              <a:off x="7781008" y="4406306"/>
              <a:ext cx="622779" cy="388651"/>
            </a:xfrm>
            <a:custGeom>
              <a:rect b="b" l="l" r="r" t="t"/>
              <a:pathLst>
                <a:path extrusionOk="0" h="4246" w="6804">
                  <a:moveTo>
                    <a:pt x="1332" y="1"/>
                  </a:moveTo>
                  <a:cubicBezTo>
                    <a:pt x="891" y="450"/>
                    <a:pt x="457" y="1097"/>
                    <a:pt x="0" y="1712"/>
                  </a:cubicBezTo>
                  <a:cubicBezTo>
                    <a:pt x="1503" y="2090"/>
                    <a:pt x="2347" y="3847"/>
                    <a:pt x="2455" y="4246"/>
                  </a:cubicBezTo>
                  <a:cubicBezTo>
                    <a:pt x="3229" y="4243"/>
                    <a:pt x="3768" y="4241"/>
                    <a:pt x="4541" y="4238"/>
                  </a:cubicBezTo>
                  <a:cubicBezTo>
                    <a:pt x="4754" y="3516"/>
                    <a:pt x="5655" y="1987"/>
                    <a:pt x="6803" y="1425"/>
                  </a:cubicBezTo>
                  <a:cubicBezTo>
                    <a:pt x="6389" y="839"/>
                    <a:pt x="6164" y="553"/>
                    <a:pt x="5740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7657624" y="4685660"/>
              <a:ext cx="178486" cy="245310"/>
            </a:xfrm>
            <a:custGeom>
              <a:rect b="b" l="l" r="r" t="t"/>
              <a:pathLst>
                <a:path extrusionOk="0" h="2680" w="1950">
                  <a:moveTo>
                    <a:pt x="1058" y="0"/>
                  </a:moveTo>
                  <a:cubicBezTo>
                    <a:pt x="687" y="594"/>
                    <a:pt x="1" y="1986"/>
                    <a:pt x="705" y="2450"/>
                  </a:cubicBezTo>
                  <a:cubicBezTo>
                    <a:pt x="958" y="2616"/>
                    <a:pt x="1212" y="2680"/>
                    <a:pt x="1411" y="2680"/>
                  </a:cubicBezTo>
                  <a:cubicBezTo>
                    <a:pt x="1769" y="2680"/>
                    <a:pt x="1949" y="2473"/>
                    <a:pt x="1615" y="2283"/>
                  </a:cubicBezTo>
                  <a:cubicBezTo>
                    <a:pt x="1856" y="1504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>
              <a:off x="7723068" y="4510469"/>
              <a:ext cx="431753" cy="685220"/>
            </a:xfrm>
            <a:custGeom>
              <a:rect b="b" l="l" r="r" t="t"/>
              <a:pathLst>
                <a:path extrusionOk="0" h="7486" w="4717">
                  <a:moveTo>
                    <a:pt x="1592" y="0"/>
                  </a:moveTo>
                  <a:cubicBezTo>
                    <a:pt x="1183" y="0"/>
                    <a:pt x="826" y="178"/>
                    <a:pt x="616" y="557"/>
                  </a:cubicBezTo>
                  <a:cubicBezTo>
                    <a:pt x="1" y="1664"/>
                    <a:pt x="350" y="3588"/>
                    <a:pt x="1183" y="5373"/>
                  </a:cubicBezTo>
                  <a:cubicBezTo>
                    <a:pt x="1842" y="6785"/>
                    <a:pt x="2386" y="7486"/>
                    <a:pt x="3157" y="7486"/>
                  </a:cubicBezTo>
                  <a:cubicBezTo>
                    <a:pt x="3292" y="7486"/>
                    <a:pt x="3435" y="7464"/>
                    <a:pt x="3586" y="7421"/>
                  </a:cubicBezTo>
                  <a:cubicBezTo>
                    <a:pt x="4717" y="7098"/>
                    <a:pt x="4372" y="4453"/>
                    <a:pt x="4077" y="2667"/>
                  </a:cubicBezTo>
                  <a:cubicBezTo>
                    <a:pt x="3800" y="986"/>
                    <a:pt x="2554" y="0"/>
                    <a:pt x="1592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8"/>
            <p:cNvSpPr/>
            <p:nvPr/>
          </p:nvSpPr>
          <p:spPr>
            <a:xfrm>
              <a:off x="7938990" y="4527585"/>
              <a:ext cx="215831" cy="668103"/>
            </a:xfrm>
            <a:custGeom>
              <a:rect b="b" l="l" r="r" t="t"/>
              <a:pathLst>
                <a:path extrusionOk="0" h="7299" w="2358">
                  <a:moveTo>
                    <a:pt x="0" y="0"/>
                  </a:moveTo>
                  <a:lnTo>
                    <a:pt x="0" y="0"/>
                  </a:lnTo>
                  <a:cubicBezTo>
                    <a:pt x="801" y="1382"/>
                    <a:pt x="2118" y="6357"/>
                    <a:pt x="631" y="7287"/>
                  </a:cubicBezTo>
                  <a:cubicBezTo>
                    <a:pt x="687" y="7294"/>
                    <a:pt x="743" y="7298"/>
                    <a:pt x="801" y="7298"/>
                  </a:cubicBezTo>
                  <a:cubicBezTo>
                    <a:pt x="935" y="7298"/>
                    <a:pt x="1077" y="7277"/>
                    <a:pt x="1227" y="7234"/>
                  </a:cubicBezTo>
                  <a:cubicBezTo>
                    <a:pt x="2358" y="6911"/>
                    <a:pt x="2013" y="4266"/>
                    <a:pt x="1718" y="2480"/>
                  </a:cubicBezTo>
                  <a:cubicBezTo>
                    <a:pt x="1511" y="1225"/>
                    <a:pt x="765" y="359"/>
                    <a:pt x="0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8"/>
            <p:cNvSpPr/>
            <p:nvPr/>
          </p:nvSpPr>
          <p:spPr>
            <a:xfrm>
              <a:off x="7829794" y="3609893"/>
              <a:ext cx="548455" cy="845037"/>
            </a:xfrm>
            <a:custGeom>
              <a:rect b="b" l="l" r="r" t="t"/>
              <a:pathLst>
                <a:path extrusionOk="0" h="9232" w="5992">
                  <a:moveTo>
                    <a:pt x="1990" y="1"/>
                  </a:moveTo>
                  <a:cubicBezTo>
                    <a:pt x="1557" y="79"/>
                    <a:pt x="1250" y="287"/>
                    <a:pt x="1115" y="413"/>
                  </a:cubicBezTo>
                  <a:cubicBezTo>
                    <a:pt x="697" y="1922"/>
                    <a:pt x="215" y="2454"/>
                    <a:pt x="103" y="3307"/>
                  </a:cubicBezTo>
                  <a:cubicBezTo>
                    <a:pt x="1" y="4077"/>
                    <a:pt x="512" y="4862"/>
                    <a:pt x="512" y="4862"/>
                  </a:cubicBezTo>
                  <a:cubicBezTo>
                    <a:pt x="512" y="4862"/>
                    <a:pt x="732" y="7624"/>
                    <a:pt x="799" y="8702"/>
                  </a:cubicBezTo>
                  <a:cubicBezTo>
                    <a:pt x="1370" y="9037"/>
                    <a:pt x="1830" y="9232"/>
                    <a:pt x="2973" y="9232"/>
                  </a:cubicBezTo>
                  <a:cubicBezTo>
                    <a:pt x="4116" y="9232"/>
                    <a:pt x="4729" y="9023"/>
                    <a:pt x="5207" y="8702"/>
                  </a:cubicBezTo>
                  <a:cubicBezTo>
                    <a:pt x="5273" y="7624"/>
                    <a:pt x="5480" y="4862"/>
                    <a:pt x="5480" y="4862"/>
                  </a:cubicBezTo>
                  <a:cubicBezTo>
                    <a:pt x="5480" y="4862"/>
                    <a:pt x="5992" y="4077"/>
                    <a:pt x="5890" y="3307"/>
                  </a:cubicBezTo>
                  <a:cubicBezTo>
                    <a:pt x="5777" y="2454"/>
                    <a:pt x="5320" y="2009"/>
                    <a:pt x="4879" y="413"/>
                  </a:cubicBezTo>
                  <a:cubicBezTo>
                    <a:pt x="4835" y="258"/>
                    <a:pt x="4501" y="64"/>
                    <a:pt x="4284" y="60"/>
                  </a:cubicBezTo>
                  <a:cubicBezTo>
                    <a:pt x="4212" y="1346"/>
                    <a:pt x="3603" y="1745"/>
                    <a:pt x="2996" y="1746"/>
                  </a:cubicBezTo>
                  <a:cubicBezTo>
                    <a:pt x="2518" y="1745"/>
                    <a:pt x="1864" y="1228"/>
                    <a:pt x="1990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8"/>
            <p:cNvSpPr/>
            <p:nvPr/>
          </p:nvSpPr>
          <p:spPr>
            <a:xfrm>
              <a:off x="7971301" y="3609893"/>
              <a:ext cx="283472" cy="194783"/>
            </a:xfrm>
            <a:custGeom>
              <a:rect b="b" l="l" r="r" t="t"/>
              <a:pathLst>
                <a:path extrusionOk="0" h="2128" w="3097">
                  <a:moveTo>
                    <a:pt x="444" y="1"/>
                  </a:moveTo>
                  <a:lnTo>
                    <a:pt x="444" y="1"/>
                  </a:lnTo>
                  <a:cubicBezTo>
                    <a:pt x="350" y="18"/>
                    <a:pt x="263" y="42"/>
                    <a:pt x="182" y="69"/>
                  </a:cubicBezTo>
                  <a:cubicBezTo>
                    <a:pt x="0" y="981"/>
                    <a:pt x="309" y="2128"/>
                    <a:pt x="1452" y="2128"/>
                  </a:cubicBezTo>
                  <a:cubicBezTo>
                    <a:pt x="1537" y="2128"/>
                    <a:pt x="1626" y="2122"/>
                    <a:pt x="1720" y="2109"/>
                  </a:cubicBezTo>
                  <a:cubicBezTo>
                    <a:pt x="2985" y="1932"/>
                    <a:pt x="3091" y="554"/>
                    <a:pt x="3096" y="177"/>
                  </a:cubicBezTo>
                  <a:cubicBezTo>
                    <a:pt x="2981" y="111"/>
                    <a:pt x="2845" y="62"/>
                    <a:pt x="2738" y="60"/>
                  </a:cubicBezTo>
                  <a:cubicBezTo>
                    <a:pt x="2666" y="1346"/>
                    <a:pt x="2057" y="1745"/>
                    <a:pt x="1450" y="1746"/>
                  </a:cubicBezTo>
                  <a:cubicBezTo>
                    <a:pt x="972" y="1745"/>
                    <a:pt x="318" y="1228"/>
                    <a:pt x="444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8"/>
            <p:cNvSpPr/>
            <p:nvPr/>
          </p:nvSpPr>
          <p:spPr>
            <a:xfrm>
              <a:off x="7893774" y="4059586"/>
              <a:ext cx="424796" cy="63433"/>
            </a:xfrm>
            <a:custGeom>
              <a:rect b="b" l="l" r="r" t="t"/>
              <a:pathLst>
                <a:path extrusionOk="0" h="693" w="4641">
                  <a:moveTo>
                    <a:pt x="4641" y="1"/>
                  </a:moveTo>
                  <a:cubicBezTo>
                    <a:pt x="4425" y="142"/>
                    <a:pt x="3952" y="249"/>
                    <a:pt x="3481" y="249"/>
                  </a:cubicBezTo>
                  <a:cubicBezTo>
                    <a:pt x="3200" y="249"/>
                    <a:pt x="2921" y="211"/>
                    <a:pt x="2696" y="121"/>
                  </a:cubicBezTo>
                  <a:cubicBezTo>
                    <a:pt x="2552" y="63"/>
                    <a:pt x="2441" y="34"/>
                    <a:pt x="2333" y="34"/>
                  </a:cubicBezTo>
                  <a:cubicBezTo>
                    <a:pt x="2213" y="34"/>
                    <a:pt x="2095" y="70"/>
                    <a:pt x="1939" y="139"/>
                  </a:cubicBezTo>
                  <a:cubicBezTo>
                    <a:pt x="1680" y="270"/>
                    <a:pt x="1375" y="330"/>
                    <a:pt x="1075" y="330"/>
                  </a:cubicBezTo>
                  <a:cubicBezTo>
                    <a:pt x="657" y="330"/>
                    <a:pt x="251" y="214"/>
                    <a:pt x="1" y="18"/>
                  </a:cubicBezTo>
                  <a:lnTo>
                    <a:pt x="1" y="18"/>
                  </a:lnTo>
                  <a:cubicBezTo>
                    <a:pt x="173" y="535"/>
                    <a:pt x="522" y="692"/>
                    <a:pt x="880" y="692"/>
                  </a:cubicBezTo>
                  <a:cubicBezTo>
                    <a:pt x="1379" y="692"/>
                    <a:pt x="1897" y="388"/>
                    <a:pt x="1988" y="325"/>
                  </a:cubicBezTo>
                  <a:cubicBezTo>
                    <a:pt x="2117" y="235"/>
                    <a:pt x="2211" y="191"/>
                    <a:pt x="2325" y="191"/>
                  </a:cubicBezTo>
                  <a:cubicBezTo>
                    <a:pt x="2426" y="191"/>
                    <a:pt x="2542" y="225"/>
                    <a:pt x="2710" y="293"/>
                  </a:cubicBezTo>
                  <a:cubicBezTo>
                    <a:pt x="2917" y="376"/>
                    <a:pt x="3401" y="647"/>
                    <a:pt x="3846" y="647"/>
                  </a:cubicBezTo>
                  <a:cubicBezTo>
                    <a:pt x="4177" y="647"/>
                    <a:pt x="4486" y="496"/>
                    <a:pt x="4641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8"/>
            <p:cNvSpPr/>
            <p:nvPr/>
          </p:nvSpPr>
          <p:spPr>
            <a:xfrm>
              <a:off x="7820915" y="3369074"/>
              <a:ext cx="146816" cy="142792"/>
            </a:xfrm>
            <a:custGeom>
              <a:rect b="b" l="l" r="r" t="t"/>
              <a:pathLst>
                <a:path extrusionOk="0" h="1560" w="1604">
                  <a:moveTo>
                    <a:pt x="535" y="1"/>
                  </a:moveTo>
                  <a:cubicBezTo>
                    <a:pt x="464" y="1"/>
                    <a:pt x="398" y="15"/>
                    <a:pt x="343" y="44"/>
                  </a:cubicBezTo>
                  <a:cubicBezTo>
                    <a:pt x="63" y="193"/>
                    <a:pt x="1" y="663"/>
                    <a:pt x="204" y="1093"/>
                  </a:cubicBezTo>
                  <a:cubicBezTo>
                    <a:pt x="352" y="1409"/>
                    <a:pt x="733" y="1560"/>
                    <a:pt x="1036" y="1560"/>
                  </a:cubicBezTo>
                  <a:cubicBezTo>
                    <a:pt x="1148" y="1560"/>
                    <a:pt x="1248" y="1539"/>
                    <a:pt x="1323" y="1499"/>
                  </a:cubicBezTo>
                  <a:cubicBezTo>
                    <a:pt x="1604" y="1350"/>
                    <a:pt x="1583" y="1009"/>
                    <a:pt x="1379" y="578"/>
                  </a:cubicBezTo>
                  <a:cubicBezTo>
                    <a:pt x="1217" y="232"/>
                    <a:pt x="827" y="1"/>
                    <a:pt x="535" y="1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8"/>
            <p:cNvSpPr/>
            <p:nvPr/>
          </p:nvSpPr>
          <p:spPr>
            <a:xfrm>
              <a:off x="7872539" y="3058508"/>
              <a:ext cx="489875" cy="620872"/>
            </a:xfrm>
            <a:custGeom>
              <a:rect b="b" l="l" r="r" t="t"/>
              <a:pathLst>
                <a:path extrusionOk="0" h="6783" w="5352">
                  <a:moveTo>
                    <a:pt x="2892" y="0"/>
                  </a:moveTo>
                  <a:cubicBezTo>
                    <a:pt x="2832" y="0"/>
                    <a:pt x="2772" y="2"/>
                    <a:pt x="2711" y="5"/>
                  </a:cubicBezTo>
                  <a:cubicBezTo>
                    <a:pt x="518" y="130"/>
                    <a:pt x="71" y="1310"/>
                    <a:pt x="12" y="3297"/>
                  </a:cubicBezTo>
                  <a:cubicBezTo>
                    <a:pt x="1" y="3690"/>
                    <a:pt x="34" y="4084"/>
                    <a:pt x="139" y="4548"/>
                  </a:cubicBezTo>
                  <a:cubicBezTo>
                    <a:pt x="445" y="5889"/>
                    <a:pt x="1399" y="6782"/>
                    <a:pt x="2681" y="6782"/>
                  </a:cubicBezTo>
                  <a:cubicBezTo>
                    <a:pt x="2833" y="6782"/>
                    <a:pt x="2990" y="6770"/>
                    <a:pt x="3152" y="6743"/>
                  </a:cubicBezTo>
                  <a:cubicBezTo>
                    <a:pt x="4531" y="6521"/>
                    <a:pt x="5351" y="4512"/>
                    <a:pt x="5262" y="2739"/>
                  </a:cubicBezTo>
                  <a:cubicBezTo>
                    <a:pt x="5177" y="1036"/>
                    <a:pt x="4338" y="0"/>
                    <a:pt x="2892" y="0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8"/>
            <p:cNvSpPr/>
            <p:nvPr/>
          </p:nvSpPr>
          <p:spPr>
            <a:xfrm>
              <a:off x="7771946" y="2994619"/>
              <a:ext cx="635318" cy="510391"/>
            </a:xfrm>
            <a:custGeom>
              <a:rect b="b" l="l" r="r" t="t"/>
              <a:pathLst>
                <a:path extrusionOk="0" h="5576" w="6941">
                  <a:moveTo>
                    <a:pt x="1746" y="4203"/>
                  </a:moveTo>
                  <a:cubicBezTo>
                    <a:pt x="1772" y="4274"/>
                    <a:pt x="1795" y="4311"/>
                    <a:pt x="1795" y="4311"/>
                  </a:cubicBezTo>
                  <a:cubicBezTo>
                    <a:pt x="1795" y="4311"/>
                    <a:pt x="1775" y="4271"/>
                    <a:pt x="1746" y="4203"/>
                  </a:cubicBezTo>
                  <a:close/>
                  <a:moveTo>
                    <a:pt x="3937" y="1"/>
                  </a:moveTo>
                  <a:cubicBezTo>
                    <a:pt x="2856" y="1"/>
                    <a:pt x="2273" y="585"/>
                    <a:pt x="2273" y="585"/>
                  </a:cubicBezTo>
                  <a:cubicBezTo>
                    <a:pt x="2273" y="585"/>
                    <a:pt x="2226" y="576"/>
                    <a:pt x="2147" y="576"/>
                  </a:cubicBezTo>
                  <a:cubicBezTo>
                    <a:pt x="1902" y="576"/>
                    <a:pt x="1352" y="658"/>
                    <a:pt x="967" y="1329"/>
                  </a:cubicBezTo>
                  <a:cubicBezTo>
                    <a:pt x="0" y="3009"/>
                    <a:pt x="1424" y="5561"/>
                    <a:pt x="1641" y="5576"/>
                  </a:cubicBezTo>
                  <a:cubicBezTo>
                    <a:pt x="1440" y="5049"/>
                    <a:pt x="1440" y="3726"/>
                    <a:pt x="1535" y="3334"/>
                  </a:cubicBezTo>
                  <a:lnTo>
                    <a:pt x="1535" y="3334"/>
                  </a:lnTo>
                  <a:cubicBezTo>
                    <a:pt x="1542" y="3677"/>
                    <a:pt x="1673" y="4031"/>
                    <a:pt x="1746" y="4203"/>
                  </a:cubicBezTo>
                  <a:lnTo>
                    <a:pt x="1746" y="4203"/>
                  </a:lnTo>
                  <a:cubicBezTo>
                    <a:pt x="1670" y="4001"/>
                    <a:pt x="1563" y="3527"/>
                    <a:pt x="1861" y="2874"/>
                  </a:cubicBezTo>
                  <a:cubicBezTo>
                    <a:pt x="2092" y="3726"/>
                    <a:pt x="3835" y="3870"/>
                    <a:pt x="3835" y="3870"/>
                  </a:cubicBezTo>
                  <a:cubicBezTo>
                    <a:pt x="3835" y="3870"/>
                    <a:pt x="2752" y="3641"/>
                    <a:pt x="2666" y="3075"/>
                  </a:cubicBezTo>
                  <a:lnTo>
                    <a:pt x="2666" y="3075"/>
                  </a:lnTo>
                  <a:cubicBezTo>
                    <a:pt x="3200" y="3479"/>
                    <a:pt x="4095" y="3661"/>
                    <a:pt x="4757" y="3661"/>
                  </a:cubicBezTo>
                  <a:cubicBezTo>
                    <a:pt x="5059" y="3661"/>
                    <a:pt x="5314" y="3624"/>
                    <a:pt x="5464" y="3552"/>
                  </a:cubicBezTo>
                  <a:cubicBezTo>
                    <a:pt x="4882" y="3378"/>
                    <a:pt x="4464" y="3011"/>
                    <a:pt x="4464" y="3011"/>
                  </a:cubicBezTo>
                  <a:lnTo>
                    <a:pt x="4464" y="3011"/>
                  </a:lnTo>
                  <a:cubicBezTo>
                    <a:pt x="4464" y="3011"/>
                    <a:pt x="5583" y="3432"/>
                    <a:pt x="6035" y="3582"/>
                  </a:cubicBezTo>
                  <a:cubicBezTo>
                    <a:pt x="6493" y="3735"/>
                    <a:pt x="6648" y="3920"/>
                    <a:pt x="6648" y="3920"/>
                  </a:cubicBezTo>
                  <a:cubicBezTo>
                    <a:pt x="6648" y="3920"/>
                    <a:pt x="6941" y="627"/>
                    <a:pt x="4709" y="95"/>
                  </a:cubicBezTo>
                  <a:cubicBezTo>
                    <a:pt x="4429" y="28"/>
                    <a:pt x="4172" y="1"/>
                    <a:pt x="3937" y="1"/>
                  </a:cubicBez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8271066" y="3321660"/>
              <a:ext cx="139402" cy="148650"/>
            </a:xfrm>
            <a:custGeom>
              <a:rect b="b" l="l" r="r" t="t"/>
              <a:pathLst>
                <a:path extrusionOk="0" h="1624" w="1523">
                  <a:moveTo>
                    <a:pt x="972" y="0"/>
                  </a:moveTo>
                  <a:cubicBezTo>
                    <a:pt x="673" y="0"/>
                    <a:pt x="270" y="295"/>
                    <a:pt x="145" y="688"/>
                  </a:cubicBezTo>
                  <a:cubicBezTo>
                    <a:pt x="0" y="1142"/>
                    <a:pt x="25" y="1482"/>
                    <a:pt x="321" y="1594"/>
                  </a:cubicBezTo>
                  <a:cubicBezTo>
                    <a:pt x="374" y="1614"/>
                    <a:pt x="437" y="1623"/>
                    <a:pt x="506" y="1623"/>
                  </a:cubicBezTo>
                  <a:cubicBezTo>
                    <a:pt x="823" y="1623"/>
                    <a:pt x="1259" y="1418"/>
                    <a:pt x="1378" y="1045"/>
                  </a:cubicBezTo>
                  <a:cubicBezTo>
                    <a:pt x="1523" y="591"/>
                    <a:pt x="1399" y="133"/>
                    <a:pt x="1102" y="22"/>
                  </a:cubicBezTo>
                  <a:cubicBezTo>
                    <a:pt x="1062" y="7"/>
                    <a:pt x="1018" y="0"/>
                    <a:pt x="972" y="0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8096241" y="3486508"/>
              <a:ext cx="52630" cy="38261"/>
            </a:xfrm>
            <a:custGeom>
              <a:rect b="b" l="l" r="r" t="t"/>
              <a:pathLst>
                <a:path extrusionOk="0" h="418" w="575">
                  <a:moveTo>
                    <a:pt x="150" y="16"/>
                  </a:moveTo>
                  <a:cubicBezTo>
                    <a:pt x="1" y="46"/>
                    <a:pt x="63" y="417"/>
                    <a:pt x="221" y="398"/>
                  </a:cubicBezTo>
                  <a:lnTo>
                    <a:pt x="221" y="398"/>
                  </a:lnTo>
                  <a:cubicBezTo>
                    <a:pt x="380" y="380"/>
                    <a:pt x="574" y="293"/>
                    <a:pt x="538" y="151"/>
                  </a:cubicBezTo>
                  <a:lnTo>
                    <a:pt x="538" y="151"/>
                  </a:lnTo>
                  <a:cubicBezTo>
                    <a:pt x="511" y="45"/>
                    <a:pt x="415" y="1"/>
                    <a:pt x="289" y="1"/>
                  </a:cubicBezTo>
                  <a:lnTo>
                    <a:pt x="289" y="1"/>
                  </a:lnTo>
                  <a:cubicBezTo>
                    <a:pt x="246" y="1"/>
                    <a:pt x="199" y="6"/>
                    <a:pt x="150" y="16"/>
                  </a:cubicBezTo>
                  <a:close/>
                </a:path>
              </a:pathLst>
            </a:custGeom>
            <a:solidFill>
              <a:srgbClr val="E49D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8102282" y="3486051"/>
              <a:ext cx="45399" cy="38444"/>
            </a:xfrm>
            <a:custGeom>
              <a:rect b="b" l="l" r="r" t="t"/>
              <a:pathLst>
                <a:path extrusionOk="0" h="420" w="496">
                  <a:moveTo>
                    <a:pt x="232" y="0"/>
                  </a:moveTo>
                  <a:cubicBezTo>
                    <a:pt x="191" y="0"/>
                    <a:pt x="152" y="5"/>
                    <a:pt x="113" y="13"/>
                  </a:cubicBezTo>
                  <a:cubicBezTo>
                    <a:pt x="73" y="21"/>
                    <a:pt x="36" y="33"/>
                    <a:pt x="0" y="48"/>
                  </a:cubicBezTo>
                  <a:cubicBezTo>
                    <a:pt x="38" y="42"/>
                    <a:pt x="77" y="35"/>
                    <a:pt x="115" y="34"/>
                  </a:cubicBezTo>
                  <a:cubicBezTo>
                    <a:pt x="133" y="32"/>
                    <a:pt x="151" y="32"/>
                    <a:pt x="169" y="32"/>
                  </a:cubicBezTo>
                  <a:cubicBezTo>
                    <a:pt x="189" y="32"/>
                    <a:pt x="210" y="33"/>
                    <a:pt x="230" y="35"/>
                  </a:cubicBezTo>
                  <a:cubicBezTo>
                    <a:pt x="268" y="38"/>
                    <a:pt x="305" y="45"/>
                    <a:pt x="339" y="58"/>
                  </a:cubicBezTo>
                  <a:cubicBezTo>
                    <a:pt x="373" y="71"/>
                    <a:pt x="406" y="90"/>
                    <a:pt x="427" y="115"/>
                  </a:cubicBezTo>
                  <a:cubicBezTo>
                    <a:pt x="449" y="140"/>
                    <a:pt x="458" y="173"/>
                    <a:pt x="448" y="205"/>
                  </a:cubicBezTo>
                  <a:cubicBezTo>
                    <a:pt x="445" y="221"/>
                    <a:pt x="436" y="237"/>
                    <a:pt x="427" y="252"/>
                  </a:cubicBezTo>
                  <a:cubicBezTo>
                    <a:pt x="421" y="259"/>
                    <a:pt x="416" y="266"/>
                    <a:pt x="410" y="273"/>
                  </a:cubicBezTo>
                  <a:cubicBezTo>
                    <a:pt x="403" y="280"/>
                    <a:pt x="397" y="287"/>
                    <a:pt x="391" y="293"/>
                  </a:cubicBezTo>
                  <a:cubicBezTo>
                    <a:pt x="364" y="319"/>
                    <a:pt x="333" y="342"/>
                    <a:pt x="300" y="362"/>
                  </a:cubicBezTo>
                  <a:cubicBezTo>
                    <a:pt x="268" y="383"/>
                    <a:pt x="233" y="400"/>
                    <a:pt x="198" y="420"/>
                  </a:cubicBezTo>
                  <a:cubicBezTo>
                    <a:pt x="237" y="409"/>
                    <a:pt x="274" y="397"/>
                    <a:pt x="310" y="380"/>
                  </a:cubicBezTo>
                  <a:cubicBezTo>
                    <a:pt x="347" y="364"/>
                    <a:pt x="382" y="345"/>
                    <a:pt x="413" y="318"/>
                  </a:cubicBezTo>
                  <a:cubicBezTo>
                    <a:pt x="445" y="293"/>
                    <a:pt x="474" y="260"/>
                    <a:pt x="488" y="216"/>
                  </a:cubicBezTo>
                  <a:cubicBezTo>
                    <a:pt x="494" y="195"/>
                    <a:pt x="496" y="171"/>
                    <a:pt x="491" y="148"/>
                  </a:cubicBezTo>
                  <a:cubicBezTo>
                    <a:pt x="485" y="125"/>
                    <a:pt x="475" y="104"/>
                    <a:pt x="460" y="88"/>
                  </a:cubicBezTo>
                  <a:cubicBezTo>
                    <a:pt x="445" y="70"/>
                    <a:pt x="429" y="56"/>
                    <a:pt x="410" y="46"/>
                  </a:cubicBezTo>
                  <a:cubicBezTo>
                    <a:pt x="392" y="35"/>
                    <a:pt x="372" y="27"/>
                    <a:pt x="353" y="20"/>
                  </a:cubicBezTo>
                  <a:cubicBezTo>
                    <a:pt x="313" y="7"/>
                    <a:pt x="272" y="1"/>
                    <a:pt x="232" y="0"/>
                  </a:cubicBezTo>
                  <a:close/>
                </a:path>
              </a:pathLst>
            </a:custGeom>
            <a:solidFill>
              <a:srgbClr val="A56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8054960" y="3581518"/>
              <a:ext cx="103705" cy="31579"/>
            </a:xfrm>
            <a:custGeom>
              <a:rect b="b" l="l" r="r" t="t"/>
              <a:pathLst>
                <a:path extrusionOk="0" h="345" w="1133">
                  <a:moveTo>
                    <a:pt x="660" y="0"/>
                  </a:moveTo>
                  <a:cubicBezTo>
                    <a:pt x="616" y="0"/>
                    <a:pt x="571" y="4"/>
                    <a:pt x="528" y="12"/>
                  </a:cubicBezTo>
                  <a:cubicBezTo>
                    <a:pt x="422" y="32"/>
                    <a:pt x="321" y="75"/>
                    <a:pt x="232" y="134"/>
                  </a:cubicBezTo>
                  <a:cubicBezTo>
                    <a:pt x="143" y="191"/>
                    <a:pt x="65" y="263"/>
                    <a:pt x="0" y="345"/>
                  </a:cubicBezTo>
                  <a:cubicBezTo>
                    <a:pt x="87" y="286"/>
                    <a:pt x="171" y="230"/>
                    <a:pt x="261" y="184"/>
                  </a:cubicBezTo>
                  <a:cubicBezTo>
                    <a:pt x="351" y="139"/>
                    <a:pt x="445" y="105"/>
                    <a:pt x="541" y="86"/>
                  </a:cubicBezTo>
                  <a:cubicBezTo>
                    <a:pt x="594" y="77"/>
                    <a:pt x="647" y="72"/>
                    <a:pt x="700" y="72"/>
                  </a:cubicBezTo>
                  <a:cubicBezTo>
                    <a:pt x="746" y="72"/>
                    <a:pt x="791" y="75"/>
                    <a:pt x="837" y="82"/>
                  </a:cubicBezTo>
                  <a:cubicBezTo>
                    <a:pt x="936" y="96"/>
                    <a:pt x="1033" y="126"/>
                    <a:pt x="1133" y="158"/>
                  </a:cubicBezTo>
                  <a:cubicBezTo>
                    <a:pt x="1048" y="98"/>
                    <a:pt x="952" y="51"/>
                    <a:pt x="848" y="24"/>
                  </a:cubicBezTo>
                  <a:cubicBezTo>
                    <a:pt x="787" y="8"/>
                    <a:pt x="724" y="0"/>
                    <a:pt x="660" y="0"/>
                  </a:cubicBezTo>
                  <a:close/>
                </a:path>
              </a:pathLst>
            </a:custGeom>
            <a:solidFill>
              <a:srgbClr val="A56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8139444" y="3371453"/>
              <a:ext cx="118167" cy="92540"/>
            </a:xfrm>
            <a:custGeom>
              <a:rect b="b" l="l" r="r" t="t"/>
              <a:pathLst>
                <a:path extrusionOk="0" h="1011" w="1291">
                  <a:moveTo>
                    <a:pt x="645" y="956"/>
                  </a:moveTo>
                  <a:cubicBezTo>
                    <a:pt x="1291" y="1011"/>
                    <a:pt x="1137" y="231"/>
                    <a:pt x="1137" y="231"/>
                  </a:cubicBezTo>
                  <a:lnTo>
                    <a:pt x="1137" y="231"/>
                  </a:lnTo>
                  <a:cubicBezTo>
                    <a:pt x="1137" y="231"/>
                    <a:pt x="454" y="31"/>
                    <a:pt x="159" y="0"/>
                  </a:cubicBezTo>
                  <a:lnTo>
                    <a:pt x="159" y="0"/>
                  </a:lnTo>
                  <a:cubicBezTo>
                    <a:pt x="128" y="230"/>
                    <a:pt x="0" y="903"/>
                    <a:pt x="645" y="956"/>
                  </a:cubicBezTo>
                  <a:close/>
                </a:path>
              </a:pathLst>
            </a:custGeom>
            <a:solidFill>
              <a:srgbClr val="DA9C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8169557" y="3444953"/>
              <a:ext cx="27276" cy="11350"/>
            </a:xfrm>
            <a:custGeom>
              <a:rect b="b" l="l" r="r" t="t"/>
              <a:pathLst>
                <a:path extrusionOk="0" fill="none" h="124" w="298">
                  <a:moveTo>
                    <a:pt x="294" y="1"/>
                  </a:moveTo>
                  <a:cubicBezTo>
                    <a:pt x="297" y="63"/>
                    <a:pt x="234" y="116"/>
                    <a:pt x="153" y="120"/>
                  </a:cubicBezTo>
                  <a:cubicBezTo>
                    <a:pt x="72" y="124"/>
                    <a:pt x="3" y="77"/>
                    <a:pt x="0" y="15"/>
                  </a:cubicBezTo>
                </a:path>
              </a:pathLst>
            </a:custGeom>
            <a:noFill/>
            <a:ln cap="rnd" cmpd="sng" w="9525">
              <a:solidFill>
                <a:srgbClr val="643619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8"/>
            <p:cNvSpPr/>
            <p:nvPr/>
          </p:nvSpPr>
          <p:spPr>
            <a:xfrm>
              <a:off x="8141640" y="3370721"/>
              <a:ext cx="118441" cy="21053"/>
            </a:xfrm>
            <a:custGeom>
              <a:rect b="b" l="l" r="r" t="t"/>
              <a:pathLst>
                <a:path extrusionOk="0" h="230" w="1294">
                  <a:moveTo>
                    <a:pt x="138" y="0"/>
                  </a:moveTo>
                  <a:cubicBezTo>
                    <a:pt x="0" y="0"/>
                    <a:pt x="660" y="197"/>
                    <a:pt x="1006" y="226"/>
                  </a:cubicBezTo>
                  <a:cubicBezTo>
                    <a:pt x="1042" y="229"/>
                    <a:pt x="1069" y="230"/>
                    <a:pt x="1090" y="230"/>
                  </a:cubicBezTo>
                  <a:cubicBezTo>
                    <a:pt x="1293" y="230"/>
                    <a:pt x="779" y="96"/>
                    <a:pt x="229" y="10"/>
                  </a:cubicBezTo>
                  <a:cubicBezTo>
                    <a:pt x="185" y="3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994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8"/>
            <p:cNvSpPr/>
            <p:nvPr/>
          </p:nvSpPr>
          <p:spPr>
            <a:xfrm>
              <a:off x="7959860" y="3371453"/>
              <a:ext cx="118167" cy="92540"/>
            </a:xfrm>
            <a:custGeom>
              <a:rect b="b" l="l" r="r" t="t"/>
              <a:pathLst>
                <a:path extrusionOk="0" h="1011" w="1291">
                  <a:moveTo>
                    <a:pt x="154" y="231"/>
                  </a:moveTo>
                  <a:cubicBezTo>
                    <a:pt x="154" y="231"/>
                    <a:pt x="0" y="1011"/>
                    <a:pt x="645" y="956"/>
                  </a:cubicBezTo>
                  <a:lnTo>
                    <a:pt x="645" y="956"/>
                  </a:lnTo>
                  <a:cubicBezTo>
                    <a:pt x="1291" y="903"/>
                    <a:pt x="1162" y="230"/>
                    <a:pt x="1132" y="0"/>
                  </a:cubicBezTo>
                  <a:lnTo>
                    <a:pt x="1132" y="0"/>
                  </a:lnTo>
                  <a:cubicBezTo>
                    <a:pt x="837" y="31"/>
                    <a:pt x="154" y="231"/>
                    <a:pt x="154" y="231"/>
                  </a:cubicBezTo>
                </a:path>
              </a:pathLst>
            </a:custGeom>
            <a:solidFill>
              <a:srgbClr val="DA9C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8"/>
            <p:cNvSpPr/>
            <p:nvPr/>
          </p:nvSpPr>
          <p:spPr>
            <a:xfrm>
              <a:off x="8019080" y="3444953"/>
              <a:ext cx="27185" cy="11350"/>
            </a:xfrm>
            <a:custGeom>
              <a:rect b="b" l="l" r="r" t="t"/>
              <a:pathLst>
                <a:path extrusionOk="0" fill="none" h="124" w="297">
                  <a:moveTo>
                    <a:pt x="294" y="1"/>
                  </a:moveTo>
                  <a:cubicBezTo>
                    <a:pt x="297" y="63"/>
                    <a:pt x="233" y="116"/>
                    <a:pt x="152" y="120"/>
                  </a:cubicBezTo>
                  <a:cubicBezTo>
                    <a:pt x="71" y="124"/>
                    <a:pt x="3" y="77"/>
                    <a:pt x="0" y="15"/>
                  </a:cubicBezTo>
                </a:path>
              </a:pathLst>
            </a:custGeom>
            <a:noFill/>
            <a:ln cap="rnd" cmpd="sng" w="9525">
              <a:solidFill>
                <a:srgbClr val="643619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8"/>
            <p:cNvSpPr/>
            <p:nvPr/>
          </p:nvSpPr>
          <p:spPr>
            <a:xfrm>
              <a:off x="7957388" y="3370721"/>
              <a:ext cx="118350" cy="21053"/>
            </a:xfrm>
            <a:custGeom>
              <a:rect b="b" l="l" r="r" t="t"/>
              <a:pathLst>
                <a:path extrusionOk="0" h="230" w="1293">
                  <a:moveTo>
                    <a:pt x="1156" y="0"/>
                  </a:moveTo>
                  <a:cubicBezTo>
                    <a:pt x="1138" y="0"/>
                    <a:pt x="1109" y="3"/>
                    <a:pt x="1064" y="10"/>
                  </a:cubicBezTo>
                  <a:cubicBezTo>
                    <a:pt x="515" y="96"/>
                    <a:pt x="0" y="230"/>
                    <a:pt x="204" y="230"/>
                  </a:cubicBezTo>
                  <a:cubicBezTo>
                    <a:pt x="224" y="230"/>
                    <a:pt x="252" y="229"/>
                    <a:pt x="287" y="226"/>
                  </a:cubicBezTo>
                  <a:cubicBezTo>
                    <a:pt x="633" y="197"/>
                    <a:pt x="1292" y="0"/>
                    <a:pt x="1156" y="0"/>
                  </a:cubicBezTo>
                  <a:close/>
                </a:path>
              </a:pathLst>
            </a:custGeom>
            <a:solidFill>
              <a:srgbClr val="994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8"/>
            <p:cNvSpPr/>
            <p:nvPr/>
          </p:nvSpPr>
          <p:spPr>
            <a:xfrm>
              <a:off x="7945581" y="3466463"/>
              <a:ext cx="52814" cy="16568"/>
            </a:xfrm>
            <a:custGeom>
              <a:rect b="b" l="l" r="r" t="t"/>
              <a:pathLst>
                <a:path extrusionOk="0" h="181" w="577">
                  <a:moveTo>
                    <a:pt x="288" y="1"/>
                  </a:moveTo>
                  <a:cubicBezTo>
                    <a:pt x="129" y="1"/>
                    <a:pt x="1" y="41"/>
                    <a:pt x="1" y="91"/>
                  </a:cubicBezTo>
                  <a:cubicBezTo>
                    <a:pt x="1" y="140"/>
                    <a:pt x="129" y="180"/>
                    <a:pt x="288" y="180"/>
                  </a:cubicBezTo>
                  <a:cubicBezTo>
                    <a:pt x="447" y="180"/>
                    <a:pt x="576" y="140"/>
                    <a:pt x="576" y="91"/>
                  </a:cubicBezTo>
                  <a:cubicBezTo>
                    <a:pt x="576" y="41"/>
                    <a:pt x="447" y="1"/>
                    <a:pt x="288" y="1"/>
                  </a:cubicBezTo>
                  <a:close/>
                </a:path>
              </a:pathLst>
            </a:custGeom>
            <a:solidFill>
              <a:srgbClr val="F4A2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8223195" y="3466463"/>
              <a:ext cx="52814" cy="16568"/>
            </a:xfrm>
            <a:custGeom>
              <a:rect b="b" l="l" r="r" t="t"/>
              <a:pathLst>
                <a:path extrusionOk="0" h="181" w="577">
                  <a:moveTo>
                    <a:pt x="288" y="1"/>
                  </a:moveTo>
                  <a:cubicBezTo>
                    <a:pt x="129" y="1"/>
                    <a:pt x="1" y="41"/>
                    <a:pt x="1" y="91"/>
                  </a:cubicBezTo>
                  <a:cubicBezTo>
                    <a:pt x="1" y="140"/>
                    <a:pt x="129" y="180"/>
                    <a:pt x="288" y="180"/>
                  </a:cubicBezTo>
                  <a:cubicBezTo>
                    <a:pt x="447" y="180"/>
                    <a:pt x="576" y="140"/>
                    <a:pt x="576" y="91"/>
                  </a:cubicBezTo>
                  <a:cubicBezTo>
                    <a:pt x="576" y="41"/>
                    <a:pt x="447" y="1"/>
                    <a:pt x="288" y="1"/>
                  </a:cubicBezTo>
                  <a:close/>
                </a:path>
              </a:pathLst>
            </a:custGeom>
            <a:solidFill>
              <a:srgbClr val="F4A2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8057706" y="4508730"/>
              <a:ext cx="423698" cy="687508"/>
            </a:xfrm>
            <a:custGeom>
              <a:rect b="b" l="l" r="r" t="t"/>
              <a:pathLst>
                <a:path extrusionOk="0" h="7511" w="4629">
                  <a:moveTo>
                    <a:pt x="3032" y="0"/>
                  </a:moveTo>
                  <a:cubicBezTo>
                    <a:pt x="2068" y="0"/>
                    <a:pt x="821" y="1008"/>
                    <a:pt x="569" y="2707"/>
                  </a:cubicBezTo>
                  <a:cubicBezTo>
                    <a:pt x="303" y="4498"/>
                    <a:pt x="1" y="7148"/>
                    <a:pt x="1137" y="7452"/>
                  </a:cubicBezTo>
                  <a:cubicBezTo>
                    <a:pt x="1281" y="7491"/>
                    <a:pt x="1417" y="7510"/>
                    <a:pt x="1546" y="7510"/>
                  </a:cubicBezTo>
                  <a:cubicBezTo>
                    <a:pt x="2328" y="7510"/>
                    <a:pt x="2865" y="6801"/>
                    <a:pt x="3506" y="5366"/>
                  </a:cubicBezTo>
                  <a:cubicBezTo>
                    <a:pt x="4310" y="3568"/>
                    <a:pt x="4628" y="1638"/>
                    <a:pt x="3995" y="541"/>
                  </a:cubicBezTo>
                  <a:cubicBezTo>
                    <a:pt x="3783" y="173"/>
                    <a:pt x="3432" y="0"/>
                    <a:pt x="3032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8366167" y="4685660"/>
              <a:ext cx="178394" cy="245310"/>
            </a:xfrm>
            <a:custGeom>
              <a:rect b="b" l="l" r="r" t="t"/>
              <a:pathLst>
                <a:path extrusionOk="0" h="2680" w="1949">
                  <a:moveTo>
                    <a:pt x="891" y="0"/>
                  </a:moveTo>
                  <a:cubicBezTo>
                    <a:pt x="891" y="0"/>
                    <a:pt x="93" y="1504"/>
                    <a:pt x="335" y="2283"/>
                  </a:cubicBezTo>
                  <a:cubicBezTo>
                    <a:pt x="0" y="2473"/>
                    <a:pt x="180" y="2680"/>
                    <a:pt x="538" y="2680"/>
                  </a:cubicBezTo>
                  <a:cubicBezTo>
                    <a:pt x="737" y="2680"/>
                    <a:pt x="991" y="2616"/>
                    <a:pt x="1243" y="2450"/>
                  </a:cubicBezTo>
                  <a:cubicBezTo>
                    <a:pt x="1949" y="1986"/>
                    <a:pt x="1262" y="594"/>
                    <a:pt x="891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8"/>
            <p:cNvSpPr/>
            <p:nvPr/>
          </p:nvSpPr>
          <p:spPr>
            <a:xfrm>
              <a:off x="8160404" y="4520354"/>
              <a:ext cx="321000" cy="675883"/>
            </a:xfrm>
            <a:custGeom>
              <a:rect b="b" l="l" r="r" t="t"/>
              <a:pathLst>
                <a:path extrusionOk="0" h="7384" w="3507">
                  <a:moveTo>
                    <a:pt x="2451" y="1"/>
                  </a:moveTo>
                  <a:lnTo>
                    <a:pt x="2451" y="1"/>
                  </a:lnTo>
                  <a:cubicBezTo>
                    <a:pt x="2455" y="1561"/>
                    <a:pt x="1701" y="6478"/>
                    <a:pt x="1" y="7321"/>
                  </a:cubicBezTo>
                  <a:cubicBezTo>
                    <a:pt x="6" y="7322"/>
                    <a:pt x="10" y="7324"/>
                    <a:pt x="15" y="7325"/>
                  </a:cubicBezTo>
                  <a:cubicBezTo>
                    <a:pt x="159" y="7364"/>
                    <a:pt x="295" y="7383"/>
                    <a:pt x="424" y="7383"/>
                  </a:cubicBezTo>
                  <a:cubicBezTo>
                    <a:pt x="1206" y="7383"/>
                    <a:pt x="1743" y="6674"/>
                    <a:pt x="2384" y="5239"/>
                  </a:cubicBezTo>
                  <a:cubicBezTo>
                    <a:pt x="3188" y="3441"/>
                    <a:pt x="3506" y="1511"/>
                    <a:pt x="2873" y="414"/>
                  </a:cubicBezTo>
                  <a:cubicBezTo>
                    <a:pt x="2765" y="226"/>
                    <a:pt x="2620" y="90"/>
                    <a:pt x="2451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8"/>
            <p:cNvSpPr/>
            <p:nvPr/>
          </p:nvSpPr>
          <p:spPr>
            <a:xfrm>
              <a:off x="7717119" y="3590854"/>
              <a:ext cx="360084" cy="647416"/>
            </a:xfrm>
            <a:custGeom>
              <a:rect b="b" l="l" r="r" t="t"/>
              <a:pathLst>
                <a:path extrusionOk="0" h="7073" w="3934">
                  <a:moveTo>
                    <a:pt x="3257" y="0"/>
                  </a:moveTo>
                  <a:cubicBezTo>
                    <a:pt x="2945" y="0"/>
                    <a:pt x="2608" y="234"/>
                    <a:pt x="2518" y="774"/>
                  </a:cubicBezTo>
                  <a:cubicBezTo>
                    <a:pt x="2297" y="2099"/>
                    <a:pt x="288" y="4158"/>
                    <a:pt x="54" y="6262"/>
                  </a:cubicBezTo>
                  <a:cubicBezTo>
                    <a:pt x="1" y="6744"/>
                    <a:pt x="396" y="7072"/>
                    <a:pt x="818" y="7072"/>
                  </a:cubicBezTo>
                  <a:cubicBezTo>
                    <a:pt x="1167" y="7072"/>
                    <a:pt x="1533" y="6847"/>
                    <a:pt x="1679" y="6299"/>
                  </a:cubicBezTo>
                  <a:cubicBezTo>
                    <a:pt x="1914" y="5410"/>
                    <a:pt x="3620" y="1735"/>
                    <a:pt x="3825" y="800"/>
                  </a:cubicBezTo>
                  <a:cubicBezTo>
                    <a:pt x="3934" y="302"/>
                    <a:pt x="3611" y="0"/>
                    <a:pt x="3257" y="0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7899357" y="3333285"/>
              <a:ext cx="198440" cy="386271"/>
            </a:xfrm>
            <a:custGeom>
              <a:rect b="b" l="l" r="r" t="t"/>
              <a:pathLst>
                <a:path extrusionOk="0" h="4220" w="2168">
                  <a:moveTo>
                    <a:pt x="1283" y="1"/>
                  </a:moveTo>
                  <a:cubicBezTo>
                    <a:pt x="1185" y="1"/>
                    <a:pt x="1122" y="84"/>
                    <a:pt x="1113" y="216"/>
                  </a:cubicBezTo>
                  <a:cubicBezTo>
                    <a:pt x="1062" y="975"/>
                    <a:pt x="1013" y="1835"/>
                    <a:pt x="1013" y="1835"/>
                  </a:cubicBezTo>
                  <a:cubicBezTo>
                    <a:pt x="1006" y="1447"/>
                    <a:pt x="989" y="940"/>
                    <a:pt x="986" y="531"/>
                  </a:cubicBezTo>
                  <a:cubicBezTo>
                    <a:pt x="984" y="327"/>
                    <a:pt x="952" y="167"/>
                    <a:pt x="817" y="167"/>
                  </a:cubicBezTo>
                  <a:cubicBezTo>
                    <a:pt x="813" y="167"/>
                    <a:pt x="808" y="167"/>
                    <a:pt x="803" y="168"/>
                  </a:cubicBezTo>
                  <a:cubicBezTo>
                    <a:pt x="705" y="176"/>
                    <a:pt x="630" y="278"/>
                    <a:pt x="624" y="479"/>
                  </a:cubicBezTo>
                  <a:cubicBezTo>
                    <a:pt x="609" y="1057"/>
                    <a:pt x="575" y="2045"/>
                    <a:pt x="575" y="2045"/>
                  </a:cubicBezTo>
                  <a:cubicBezTo>
                    <a:pt x="541" y="1817"/>
                    <a:pt x="442" y="1580"/>
                    <a:pt x="286" y="1502"/>
                  </a:cubicBezTo>
                  <a:cubicBezTo>
                    <a:pt x="247" y="1483"/>
                    <a:pt x="213" y="1475"/>
                    <a:pt x="183" y="1475"/>
                  </a:cubicBezTo>
                  <a:cubicBezTo>
                    <a:pt x="51" y="1475"/>
                    <a:pt x="1" y="1633"/>
                    <a:pt x="46" y="1714"/>
                  </a:cubicBezTo>
                  <a:cubicBezTo>
                    <a:pt x="125" y="1858"/>
                    <a:pt x="191" y="2079"/>
                    <a:pt x="206" y="2362"/>
                  </a:cubicBezTo>
                  <a:cubicBezTo>
                    <a:pt x="216" y="2554"/>
                    <a:pt x="247" y="2977"/>
                    <a:pt x="357" y="3256"/>
                  </a:cubicBezTo>
                  <a:cubicBezTo>
                    <a:pt x="512" y="3647"/>
                    <a:pt x="503" y="3694"/>
                    <a:pt x="440" y="4018"/>
                  </a:cubicBezTo>
                  <a:cubicBezTo>
                    <a:pt x="411" y="4170"/>
                    <a:pt x="875" y="4220"/>
                    <a:pt x="1223" y="4220"/>
                  </a:cubicBezTo>
                  <a:cubicBezTo>
                    <a:pt x="1416" y="4220"/>
                    <a:pt x="1574" y="4204"/>
                    <a:pt x="1591" y="4182"/>
                  </a:cubicBezTo>
                  <a:cubicBezTo>
                    <a:pt x="1731" y="4003"/>
                    <a:pt x="1911" y="3569"/>
                    <a:pt x="1963" y="3172"/>
                  </a:cubicBezTo>
                  <a:cubicBezTo>
                    <a:pt x="1963" y="3172"/>
                    <a:pt x="2149" y="1260"/>
                    <a:pt x="2164" y="814"/>
                  </a:cubicBezTo>
                  <a:cubicBezTo>
                    <a:pt x="2168" y="671"/>
                    <a:pt x="2097" y="629"/>
                    <a:pt x="2027" y="629"/>
                  </a:cubicBezTo>
                  <a:cubicBezTo>
                    <a:pt x="2022" y="629"/>
                    <a:pt x="2017" y="629"/>
                    <a:pt x="2012" y="630"/>
                  </a:cubicBezTo>
                  <a:cubicBezTo>
                    <a:pt x="1939" y="636"/>
                    <a:pt x="1901" y="699"/>
                    <a:pt x="1888" y="839"/>
                  </a:cubicBezTo>
                  <a:cubicBezTo>
                    <a:pt x="1859" y="1153"/>
                    <a:pt x="1795" y="1682"/>
                    <a:pt x="1751" y="1905"/>
                  </a:cubicBezTo>
                  <a:cubicBezTo>
                    <a:pt x="1751" y="1905"/>
                    <a:pt x="1845" y="879"/>
                    <a:pt x="1859" y="312"/>
                  </a:cubicBezTo>
                  <a:cubicBezTo>
                    <a:pt x="1863" y="153"/>
                    <a:pt x="1791" y="111"/>
                    <a:pt x="1713" y="110"/>
                  </a:cubicBezTo>
                  <a:cubicBezTo>
                    <a:pt x="1713" y="110"/>
                    <a:pt x="1712" y="110"/>
                    <a:pt x="1712" y="110"/>
                  </a:cubicBezTo>
                  <a:cubicBezTo>
                    <a:pt x="1609" y="110"/>
                    <a:pt x="1567" y="229"/>
                    <a:pt x="1561" y="305"/>
                  </a:cubicBezTo>
                  <a:cubicBezTo>
                    <a:pt x="1508" y="896"/>
                    <a:pt x="1385" y="1838"/>
                    <a:pt x="1385" y="1838"/>
                  </a:cubicBezTo>
                  <a:cubicBezTo>
                    <a:pt x="1395" y="1528"/>
                    <a:pt x="1435" y="576"/>
                    <a:pt x="1449" y="242"/>
                  </a:cubicBezTo>
                  <a:cubicBezTo>
                    <a:pt x="1454" y="125"/>
                    <a:pt x="1400" y="8"/>
                    <a:pt x="1295" y="1"/>
                  </a:cubicBezTo>
                  <a:cubicBezTo>
                    <a:pt x="1291" y="1"/>
                    <a:pt x="1287" y="1"/>
                    <a:pt x="1283" y="1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8119490" y="3333285"/>
              <a:ext cx="198531" cy="386271"/>
            </a:xfrm>
            <a:custGeom>
              <a:rect b="b" l="l" r="r" t="t"/>
              <a:pathLst>
                <a:path extrusionOk="0" h="4220" w="2169">
                  <a:moveTo>
                    <a:pt x="887" y="1"/>
                  </a:moveTo>
                  <a:cubicBezTo>
                    <a:pt x="883" y="1"/>
                    <a:pt x="879" y="1"/>
                    <a:pt x="875" y="1"/>
                  </a:cubicBezTo>
                  <a:cubicBezTo>
                    <a:pt x="769" y="8"/>
                    <a:pt x="716" y="125"/>
                    <a:pt x="721" y="242"/>
                  </a:cubicBezTo>
                  <a:cubicBezTo>
                    <a:pt x="735" y="576"/>
                    <a:pt x="774" y="1528"/>
                    <a:pt x="784" y="1838"/>
                  </a:cubicBezTo>
                  <a:cubicBezTo>
                    <a:pt x="784" y="1838"/>
                    <a:pt x="661" y="896"/>
                    <a:pt x="608" y="305"/>
                  </a:cubicBezTo>
                  <a:cubicBezTo>
                    <a:pt x="601" y="229"/>
                    <a:pt x="561" y="110"/>
                    <a:pt x="458" y="110"/>
                  </a:cubicBezTo>
                  <a:cubicBezTo>
                    <a:pt x="457" y="110"/>
                    <a:pt x="457" y="110"/>
                    <a:pt x="456" y="110"/>
                  </a:cubicBezTo>
                  <a:cubicBezTo>
                    <a:pt x="379" y="111"/>
                    <a:pt x="307" y="153"/>
                    <a:pt x="311" y="312"/>
                  </a:cubicBezTo>
                  <a:cubicBezTo>
                    <a:pt x="325" y="879"/>
                    <a:pt x="418" y="1905"/>
                    <a:pt x="418" y="1905"/>
                  </a:cubicBezTo>
                  <a:cubicBezTo>
                    <a:pt x="374" y="1682"/>
                    <a:pt x="311" y="1153"/>
                    <a:pt x="282" y="839"/>
                  </a:cubicBezTo>
                  <a:cubicBezTo>
                    <a:pt x="269" y="699"/>
                    <a:pt x="231" y="636"/>
                    <a:pt x="157" y="630"/>
                  </a:cubicBezTo>
                  <a:cubicBezTo>
                    <a:pt x="152" y="629"/>
                    <a:pt x="147" y="629"/>
                    <a:pt x="142" y="629"/>
                  </a:cubicBezTo>
                  <a:cubicBezTo>
                    <a:pt x="73" y="629"/>
                    <a:pt x="1" y="671"/>
                    <a:pt x="6" y="814"/>
                  </a:cubicBezTo>
                  <a:cubicBezTo>
                    <a:pt x="21" y="1260"/>
                    <a:pt x="207" y="3172"/>
                    <a:pt x="207" y="3172"/>
                  </a:cubicBezTo>
                  <a:cubicBezTo>
                    <a:pt x="258" y="3569"/>
                    <a:pt x="439" y="4003"/>
                    <a:pt x="579" y="4182"/>
                  </a:cubicBezTo>
                  <a:cubicBezTo>
                    <a:pt x="595" y="4204"/>
                    <a:pt x="753" y="4220"/>
                    <a:pt x="946" y="4220"/>
                  </a:cubicBezTo>
                  <a:cubicBezTo>
                    <a:pt x="1294" y="4220"/>
                    <a:pt x="1758" y="4170"/>
                    <a:pt x="1729" y="4018"/>
                  </a:cubicBezTo>
                  <a:cubicBezTo>
                    <a:pt x="1666" y="3694"/>
                    <a:pt x="1658" y="3647"/>
                    <a:pt x="1812" y="3256"/>
                  </a:cubicBezTo>
                  <a:cubicBezTo>
                    <a:pt x="1922" y="2977"/>
                    <a:pt x="1954" y="2554"/>
                    <a:pt x="1963" y="2362"/>
                  </a:cubicBezTo>
                  <a:cubicBezTo>
                    <a:pt x="1977" y="2079"/>
                    <a:pt x="2045" y="1858"/>
                    <a:pt x="2124" y="1714"/>
                  </a:cubicBezTo>
                  <a:cubicBezTo>
                    <a:pt x="2169" y="1633"/>
                    <a:pt x="2119" y="1475"/>
                    <a:pt x="1986" y="1475"/>
                  </a:cubicBezTo>
                  <a:cubicBezTo>
                    <a:pt x="1956" y="1475"/>
                    <a:pt x="1922" y="1483"/>
                    <a:pt x="1884" y="1502"/>
                  </a:cubicBezTo>
                  <a:cubicBezTo>
                    <a:pt x="1727" y="1580"/>
                    <a:pt x="1629" y="1817"/>
                    <a:pt x="1595" y="2045"/>
                  </a:cubicBezTo>
                  <a:cubicBezTo>
                    <a:pt x="1595" y="2045"/>
                    <a:pt x="1561" y="1057"/>
                    <a:pt x="1545" y="479"/>
                  </a:cubicBezTo>
                  <a:cubicBezTo>
                    <a:pt x="1540" y="278"/>
                    <a:pt x="1465" y="176"/>
                    <a:pt x="1366" y="168"/>
                  </a:cubicBezTo>
                  <a:cubicBezTo>
                    <a:pt x="1361" y="167"/>
                    <a:pt x="1357" y="167"/>
                    <a:pt x="1352" y="167"/>
                  </a:cubicBezTo>
                  <a:cubicBezTo>
                    <a:pt x="1217" y="167"/>
                    <a:pt x="1185" y="327"/>
                    <a:pt x="1184" y="531"/>
                  </a:cubicBezTo>
                  <a:cubicBezTo>
                    <a:pt x="1180" y="940"/>
                    <a:pt x="1164" y="1447"/>
                    <a:pt x="1157" y="1835"/>
                  </a:cubicBezTo>
                  <a:cubicBezTo>
                    <a:pt x="1157" y="1835"/>
                    <a:pt x="1108" y="975"/>
                    <a:pt x="1056" y="216"/>
                  </a:cubicBezTo>
                  <a:cubicBezTo>
                    <a:pt x="1048" y="84"/>
                    <a:pt x="985" y="1"/>
                    <a:pt x="887" y="1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8142830" y="3590854"/>
              <a:ext cx="360175" cy="647416"/>
            </a:xfrm>
            <a:custGeom>
              <a:rect b="b" l="l" r="r" t="t"/>
              <a:pathLst>
                <a:path extrusionOk="0" h="7073" w="3935">
                  <a:moveTo>
                    <a:pt x="678" y="0"/>
                  </a:moveTo>
                  <a:cubicBezTo>
                    <a:pt x="323" y="0"/>
                    <a:pt x="1" y="302"/>
                    <a:pt x="110" y="800"/>
                  </a:cubicBezTo>
                  <a:cubicBezTo>
                    <a:pt x="315" y="1735"/>
                    <a:pt x="2020" y="5410"/>
                    <a:pt x="2256" y="6299"/>
                  </a:cubicBezTo>
                  <a:cubicBezTo>
                    <a:pt x="2401" y="6847"/>
                    <a:pt x="2768" y="7072"/>
                    <a:pt x="3117" y="7072"/>
                  </a:cubicBezTo>
                  <a:cubicBezTo>
                    <a:pt x="3539" y="7072"/>
                    <a:pt x="3934" y="6744"/>
                    <a:pt x="3881" y="6262"/>
                  </a:cubicBezTo>
                  <a:cubicBezTo>
                    <a:pt x="3647" y="4158"/>
                    <a:pt x="1638" y="2099"/>
                    <a:pt x="1417" y="774"/>
                  </a:cubicBezTo>
                  <a:cubicBezTo>
                    <a:pt x="1327" y="234"/>
                    <a:pt x="990" y="0"/>
                    <a:pt x="678" y="0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8009195" y="4477426"/>
              <a:ext cx="214549" cy="38810"/>
            </a:xfrm>
            <a:custGeom>
              <a:rect b="b" l="l" r="r" t="t"/>
              <a:pathLst>
                <a:path extrusionOk="0" h="424" w="2344">
                  <a:moveTo>
                    <a:pt x="2343" y="1"/>
                  </a:moveTo>
                  <a:lnTo>
                    <a:pt x="2343" y="1"/>
                  </a:lnTo>
                  <a:cubicBezTo>
                    <a:pt x="1869" y="158"/>
                    <a:pt x="1368" y="202"/>
                    <a:pt x="952" y="202"/>
                  </a:cubicBezTo>
                  <a:cubicBezTo>
                    <a:pt x="403" y="202"/>
                    <a:pt x="1" y="125"/>
                    <a:pt x="1" y="125"/>
                  </a:cubicBezTo>
                  <a:lnTo>
                    <a:pt x="1" y="125"/>
                  </a:lnTo>
                  <a:cubicBezTo>
                    <a:pt x="305" y="308"/>
                    <a:pt x="730" y="424"/>
                    <a:pt x="1156" y="424"/>
                  </a:cubicBezTo>
                  <a:cubicBezTo>
                    <a:pt x="1594" y="424"/>
                    <a:pt x="2033" y="301"/>
                    <a:pt x="2343" y="1"/>
                  </a:cubicBezTo>
                  <a:close/>
                </a:path>
              </a:pathLst>
            </a:custGeom>
            <a:solidFill>
              <a:srgbClr val="67B1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8058073" y="4533352"/>
              <a:ext cx="116794" cy="21236"/>
            </a:xfrm>
            <a:custGeom>
              <a:rect b="b" l="l" r="r" t="t"/>
              <a:pathLst>
                <a:path extrusionOk="0" h="232" w="1276">
                  <a:moveTo>
                    <a:pt x="1276" y="1"/>
                  </a:moveTo>
                  <a:cubicBezTo>
                    <a:pt x="1017" y="87"/>
                    <a:pt x="744" y="111"/>
                    <a:pt x="517" y="111"/>
                  </a:cubicBezTo>
                  <a:cubicBezTo>
                    <a:pt x="219" y="111"/>
                    <a:pt x="0" y="69"/>
                    <a:pt x="0" y="69"/>
                  </a:cubicBezTo>
                  <a:lnTo>
                    <a:pt x="0" y="69"/>
                  </a:lnTo>
                  <a:cubicBezTo>
                    <a:pt x="166" y="168"/>
                    <a:pt x="397" y="231"/>
                    <a:pt x="629" y="231"/>
                  </a:cubicBezTo>
                  <a:cubicBezTo>
                    <a:pt x="868" y="231"/>
                    <a:pt x="1107" y="164"/>
                    <a:pt x="1276" y="1"/>
                  </a:cubicBezTo>
                  <a:close/>
                </a:path>
              </a:pathLst>
            </a:custGeom>
            <a:solidFill>
              <a:srgbClr val="67B1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8281317" y="3279556"/>
              <a:ext cx="66360" cy="166133"/>
            </a:xfrm>
            <a:custGeom>
              <a:rect b="b" l="l" r="r" t="t"/>
              <a:pathLst>
                <a:path extrusionOk="0" h="1815" w="725">
                  <a:moveTo>
                    <a:pt x="1" y="0"/>
                  </a:moveTo>
                  <a:cubicBezTo>
                    <a:pt x="1" y="0"/>
                    <a:pt x="490" y="969"/>
                    <a:pt x="449" y="1815"/>
                  </a:cubicBezTo>
                  <a:cubicBezTo>
                    <a:pt x="725" y="1499"/>
                    <a:pt x="663" y="255"/>
                    <a:pt x="633" y="214"/>
                  </a:cubicBezTo>
                  <a:cubicBezTo>
                    <a:pt x="602" y="17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7992079" y="3980228"/>
              <a:ext cx="226814" cy="19588"/>
            </a:xfrm>
            <a:custGeom>
              <a:rect b="b" l="l" r="r" t="t"/>
              <a:pathLst>
                <a:path extrusionOk="0" h="214" w="2478">
                  <a:moveTo>
                    <a:pt x="1239" y="1"/>
                  </a:moveTo>
                  <a:cubicBezTo>
                    <a:pt x="555" y="1"/>
                    <a:pt x="1" y="48"/>
                    <a:pt x="1" y="107"/>
                  </a:cubicBezTo>
                  <a:cubicBezTo>
                    <a:pt x="1" y="165"/>
                    <a:pt x="555" y="213"/>
                    <a:pt x="1239" y="213"/>
                  </a:cubicBezTo>
                  <a:cubicBezTo>
                    <a:pt x="1923" y="213"/>
                    <a:pt x="2477" y="165"/>
                    <a:pt x="2477" y="107"/>
                  </a:cubicBezTo>
                  <a:cubicBezTo>
                    <a:pt x="2477" y="48"/>
                    <a:pt x="1923" y="1"/>
                    <a:pt x="1239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8044251" y="3942609"/>
              <a:ext cx="122469" cy="10618"/>
            </a:xfrm>
            <a:custGeom>
              <a:rect b="b" l="l" r="r" t="t"/>
              <a:pathLst>
                <a:path extrusionOk="0" h="116" w="1338">
                  <a:moveTo>
                    <a:pt x="669" y="1"/>
                  </a:moveTo>
                  <a:cubicBezTo>
                    <a:pt x="300" y="1"/>
                    <a:pt x="0" y="26"/>
                    <a:pt x="0" y="57"/>
                  </a:cubicBezTo>
                  <a:cubicBezTo>
                    <a:pt x="0" y="90"/>
                    <a:pt x="300" y="115"/>
                    <a:pt x="669" y="115"/>
                  </a:cubicBezTo>
                  <a:cubicBezTo>
                    <a:pt x="1038" y="115"/>
                    <a:pt x="1338" y="90"/>
                    <a:pt x="1338" y="57"/>
                  </a:cubicBezTo>
                  <a:cubicBezTo>
                    <a:pt x="1338" y="26"/>
                    <a:pt x="1038" y="1"/>
                    <a:pt x="669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8344199" y="2826751"/>
              <a:ext cx="226814" cy="207232"/>
            </a:xfrm>
            <a:custGeom>
              <a:rect b="b" l="l" r="r" t="t"/>
              <a:pathLst>
                <a:path extrusionOk="0" h="2264" w="2478">
                  <a:moveTo>
                    <a:pt x="2477" y="1"/>
                  </a:moveTo>
                  <a:lnTo>
                    <a:pt x="2477" y="1"/>
                  </a:lnTo>
                  <a:cubicBezTo>
                    <a:pt x="2426" y="10"/>
                    <a:pt x="2375" y="18"/>
                    <a:pt x="2325" y="29"/>
                  </a:cubicBezTo>
                  <a:cubicBezTo>
                    <a:pt x="2275" y="39"/>
                    <a:pt x="2224" y="48"/>
                    <a:pt x="2173" y="60"/>
                  </a:cubicBezTo>
                  <a:cubicBezTo>
                    <a:pt x="2073" y="82"/>
                    <a:pt x="1972" y="105"/>
                    <a:pt x="1873" y="129"/>
                  </a:cubicBezTo>
                  <a:lnTo>
                    <a:pt x="1850" y="135"/>
                  </a:lnTo>
                  <a:lnTo>
                    <a:pt x="1834" y="165"/>
                  </a:lnTo>
                  <a:cubicBezTo>
                    <a:pt x="1746" y="333"/>
                    <a:pt x="1664" y="504"/>
                    <a:pt x="1584" y="675"/>
                  </a:cubicBezTo>
                  <a:cubicBezTo>
                    <a:pt x="1400" y="728"/>
                    <a:pt x="1217" y="784"/>
                    <a:pt x="1035" y="843"/>
                  </a:cubicBezTo>
                  <a:lnTo>
                    <a:pt x="988" y="858"/>
                  </a:lnTo>
                  <a:lnTo>
                    <a:pt x="969" y="902"/>
                  </a:lnTo>
                  <a:cubicBezTo>
                    <a:pt x="930" y="997"/>
                    <a:pt x="890" y="1091"/>
                    <a:pt x="851" y="1186"/>
                  </a:cubicBezTo>
                  <a:cubicBezTo>
                    <a:pt x="818" y="1268"/>
                    <a:pt x="785" y="1351"/>
                    <a:pt x="753" y="1434"/>
                  </a:cubicBezTo>
                  <a:cubicBezTo>
                    <a:pt x="671" y="1463"/>
                    <a:pt x="589" y="1493"/>
                    <a:pt x="508" y="1525"/>
                  </a:cubicBezTo>
                  <a:lnTo>
                    <a:pt x="365" y="1580"/>
                  </a:lnTo>
                  <a:cubicBezTo>
                    <a:pt x="317" y="1598"/>
                    <a:pt x="270" y="1618"/>
                    <a:pt x="222" y="1637"/>
                  </a:cubicBezTo>
                  <a:lnTo>
                    <a:pt x="191" y="1650"/>
                  </a:lnTo>
                  <a:lnTo>
                    <a:pt x="182" y="1673"/>
                  </a:lnTo>
                  <a:cubicBezTo>
                    <a:pt x="149" y="1770"/>
                    <a:pt x="117" y="1868"/>
                    <a:pt x="86" y="1966"/>
                  </a:cubicBezTo>
                  <a:cubicBezTo>
                    <a:pt x="71" y="2015"/>
                    <a:pt x="57" y="2065"/>
                    <a:pt x="42" y="2114"/>
                  </a:cubicBezTo>
                  <a:cubicBezTo>
                    <a:pt x="27" y="2164"/>
                    <a:pt x="14" y="2214"/>
                    <a:pt x="1" y="2263"/>
                  </a:cubicBezTo>
                  <a:cubicBezTo>
                    <a:pt x="28" y="2220"/>
                    <a:pt x="54" y="2175"/>
                    <a:pt x="79" y="2131"/>
                  </a:cubicBezTo>
                  <a:cubicBezTo>
                    <a:pt x="105" y="2085"/>
                    <a:pt x="132" y="2041"/>
                    <a:pt x="155" y="1995"/>
                  </a:cubicBezTo>
                  <a:cubicBezTo>
                    <a:pt x="200" y="1916"/>
                    <a:pt x="243" y="1835"/>
                    <a:pt x="285" y="1753"/>
                  </a:cubicBezTo>
                  <a:cubicBezTo>
                    <a:pt x="327" y="1743"/>
                    <a:pt x="369" y="1733"/>
                    <a:pt x="411" y="1722"/>
                  </a:cubicBezTo>
                  <a:lnTo>
                    <a:pt x="560" y="1684"/>
                  </a:lnTo>
                  <a:cubicBezTo>
                    <a:pt x="659" y="1656"/>
                    <a:pt x="758" y="1629"/>
                    <a:pt x="857" y="1601"/>
                  </a:cubicBezTo>
                  <a:lnTo>
                    <a:pt x="896" y="1590"/>
                  </a:lnTo>
                  <a:lnTo>
                    <a:pt x="915" y="1547"/>
                  </a:lnTo>
                  <a:cubicBezTo>
                    <a:pt x="958" y="1454"/>
                    <a:pt x="1001" y="1360"/>
                    <a:pt x="1043" y="1267"/>
                  </a:cubicBezTo>
                  <a:cubicBezTo>
                    <a:pt x="1077" y="1188"/>
                    <a:pt x="1112" y="1109"/>
                    <a:pt x="1146" y="1030"/>
                  </a:cubicBezTo>
                  <a:cubicBezTo>
                    <a:pt x="1325" y="971"/>
                    <a:pt x="1504" y="910"/>
                    <a:pt x="1682" y="846"/>
                  </a:cubicBezTo>
                  <a:lnTo>
                    <a:pt x="1726" y="830"/>
                  </a:lnTo>
                  <a:lnTo>
                    <a:pt x="1740" y="793"/>
                  </a:lnTo>
                  <a:cubicBezTo>
                    <a:pt x="1811" y="609"/>
                    <a:pt x="1880" y="424"/>
                    <a:pt x="1943" y="238"/>
                  </a:cubicBezTo>
                  <a:cubicBezTo>
                    <a:pt x="2028" y="204"/>
                    <a:pt x="2112" y="168"/>
                    <a:pt x="2197" y="131"/>
                  </a:cubicBezTo>
                  <a:cubicBezTo>
                    <a:pt x="2244" y="111"/>
                    <a:pt x="2290" y="89"/>
                    <a:pt x="2337" y="68"/>
                  </a:cubicBezTo>
                  <a:cubicBezTo>
                    <a:pt x="2385" y="46"/>
                    <a:pt x="2431" y="25"/>
                    <a:pt x="2477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8172486" y="2571744"/>
              <a:ext cx="166404" cy="372724"/>
            </a:xfrm>
            <a:custGeom>
              <a:rect b="b" l="l" r="r" t="t"/>
              <a:pathLst>
                <a:path extrusionOk="0" h="4072" w="1818">
                  <a:moveTo>
                    <a:pt x="1818" y="1"/>
                  </a:moveTo>
                  <a:lnTo>
                    <a:pt x="1818" y="1"/>
                  </a:lnTo>
                  <a:cubicBezTo>
                    <a:pt x="1762" y="39"/>
                    <a:pt x="1706" y="78"/>
                    <a:pt x="1652" y="118"/>
                  </a:cubicBezTo>
                  <a:cubicBezTo>
                    <a:pt x="1597" y="158"/>
                    <a:pt x="1542" y="197"/>
                    <a:pt x="1487" y="239"/>
                  </a:cubicBezTo>
                  <a:cubicBezTo>
                    <a:pt x="1380" y="320"/>
                    <a:pt x="1273" y="403"/>
                    <a:pt x="1168" y="488"/>
                  </a:cubicBezTo>
                  <a:lnTo>
                    <a:pt x="1143" y="508"/>
                  </a:lnTo>
                  <a:lnTo>
                    <a:pt x="1141" y="552"/>
                  </a:lnTo>
                  <a:cubicBezTo>
                    <a:pt x="1129" y="801"/>
                    <a:pt x="1125" y="1050"/>
                    <a:pt x="1123" y="1299"/>
                  </a:cubicBezTo>
                  <a:cubicBezTo>
                    <a:pt x="934" y="1465"/>
                    <a:pt x="746" y="1633"/>
                    <a:pt x="561" y="1803"/>
                  </a:cubicBezTo>
                  <a:lnTo>
                    <a:pt x="514" y="1847"/>
                  </a:lnTo>
                  <a:lnTo>
                    <a:pt x="517" y="1910"/>
                  </a:lnTo>
                  <a:cubicBezTo>
                    <a:pt x="522" y="2045"/>
                    <a:pt x="525" y="2179"/>
                    <a:pt x="532" y="2314"/>
                  </a:cubicBezTo>
                  <a:cubicBezTo>
                    <a:pt x="537" y="2431"/>
                    <a:pt x="544" y="2548"/>
                    <a:pt x="551" y="2665"/>
                  </a:cubicBezTo>
                  <a:cubicBezTo>
                    <a:pt x="470" y="2745"/>
                    <a:pt x="389" y="2825"/>
                    <a:pt x="310" y="2907"/>
                  </a:cubicBezTo>
                  <a:lnTo>
                    <a:pt x="169" y="3053"/>
                  </a:lnTo>
                  <a:cubicBezTo>
                    <a:pt x="122" y="3102"/>
                    <a:pt x="76" y="3152"/>
                    <a:pt x="30" y="3201"/>
                  </a:cubicBezTo>
                  <a:lnTo>
                    <a:pt x="1" y="3233"/>
                  </a:lnTo>
                  <a:lnTo>
                    <a:pt x="4" y="3265"/>
                  </a:lnTo>
                  <a:cubicBezTo>
                    <a:pt x="17" y="3400"/>
                    <a:pt x="33" y="3534"/>
                    <a:pt x="50" y="3669"/>
                  </a:cubicBezTo>
                  <a:cubicBezTo>
                    <a:pt x="58" y="3736"/>
                    <a:pt x="69" y="3802"/>
                    <a:pt x="79" y="3870"/>
                  </a:cubicBezTo>
                  <a:cubicBezTo>
                    <a:pt x="89" y="3937"/>
                    <a:pt x="100" y="4004"/>
                    <a:pt x="112" y="4071"/>
                  </a:cubicBezTo>
                  <a:cubicBezTo>
                    <a:pt x="120" y="4003"/>
                    <a:pt x="128" y="3936"/>
                    <a:pt x="133" y="3868"/>
                  </a:cubicBezTo>
                  <a:cubicBezTo>
                    <a:pt x="138" y="3801"/>
                    <a:pt x="145" y="3733"/>
                    <a:pt x="149" y="3665"/>
                  </a:cubicBezTo>
                  <a:cubicBezTo>
                    <a:pt x="158" y="3545"/>
                    <a:pt x="165" y="3425"/>
                    <a:pt x="169" y="3305"/>
                  </a:cubicBezTo>
                  <a:cubicBezTo>
                    <a:pt x="214" y="3269"/>
                    <a:pt x="259" y="3234"/>
                    <a:pt x="303" y="3198"/>
                  </a:cubicBezTo>
                  <a:lnTo>
                    <a:pt x="459" y="3069"/>
                  </a:lnTo>
                  <a:cubicBezTo>
                    <a:pt x="563" y="2983"/>
                    <a:pt x="665" y="2895"/>
                    <a:pt x="767" y="2807"/>
                  </a:cubicBezTo>
                  <a:lnTo>
                    <a:pt x="808" y="2772"/>
                  </a:lnTo>
                  <a:lnTo>
                    <a:pt x="808" y="2710"/>
                  </a:lnTo>
                  <a:cubicBezTo>
                    <a:pt x="807" y="2575"/>
                    <a:pt x="807" y="2440"/>
                    <a:pt x="805" y="2306"/>
                  </a:cubicBezTo>
                  <a:cubicBezTo>
                    <a:pt x="804" y="2192"/>
                    <a:pt x="800" y="2078"/>
                    <a:pt x="798" y="1964"/>
                  </a:cubicBezTo>
                  <a:cubicBezTo>
                    <a:pt x="978" y="1795"/>
                    <a:pt x="1158" y="1624"/>
                    <a:pt x="1336" y="1450"/>
                  </a:cubicBezTo>
                  <a:lnTo>
                    <a:pt x="1380" y="1407"/>
                  </a:lnTo>
                  <a:lnTo>
                    <a:pt x="1376" y="1353"/>
                  </a:lnTo>
                  <a:cubicBezTo>
                    <a:pt x="1359" y="1095"/>
                    <a:pt x="1339" y="836"/>
                    <a:pt x="1311" y="578"/>
                  </a:cubicBezTo>
                  <a:cubicBezTo>
                    <a:pt x="1393" y="491"/>
                    <a:pt x="1474" y="402"/>
                    <a:pt x="1555" y="311"/>
                  </a:cubicBezTo>
                  <a:cubicBezTo>
                    <a:pt x="1600" y="261"/>
                    <a:pt x="1643" y="209"/>
                    <a:pt x="1687" y="158"/>
                  </a:cubicBezTo>
                  <a:cubicBezTo>
                    <a:pt x="1732" y="106"/>
                    <a:pt x="1775" y="54"/>
                    <a:pt x="1818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7774783" y="2635267"/>
              <a:ext cx="184069" cy="362473"/>
            </a:xfrm>
            <a:custGeom>
              <a:rect b="b" l="l" r="r" t="t"/>
              <a:pathLst>
                <a:path extrusionOk="0" h="3960" w="2011">
                  <a:moveTo>
                    <a:pt x="1" y="0"/>
                  </a:moveTo>
                  <a:cubicBezTo>
                    <a:pt x="47" y="50"/>
                    <a:pt x="93" y="100"/>
                    <a:pt x="141" y="149"/>
                  </a:cubicBezTo>
                  <a:cubicBezTo>
                    <a:pt x="188" y="197"/>
                    <a:pt x="234" y="246"/>
                    <a:pt x="283" y="293"/>
                  </a:cubicBezTo>
                  <a:cubicBezTo>
                    <a:pt x="368" y="379"/>
                    <a:pt x="454" y="463"/>
                    <a:pt x="542" y="546"/>
                  </a:cubicBezTo>
                  <a:cubicBezTo>
                    <a:pt x="530" y="805"/>
                    <a:pt x="525" y="1064"/>
                    <a:pt x="524" y="1323"/>
                  </a:cubicBezTo>
                  <a:lnTo>
                    <a:pt x="524" y="1376"/>
                  </a:lnTo>
                  <a:lnTo>
                    <a:pt x="570" y="1417"/>
                  </a:lnTo>
                  <a:cubicBezTo>
                    <a:pt x="757" y="1580"/>
                    <a:pt x="947" y="1740"/>
                    <a:pt x="1139" y="1898"/>
                  </a:cubicBezTo>
                  <a:cubicBezTo>
                    <a:pt x="1142" y="2012"/>
                    <a:pt x="1145" y="2125"/>
                    <a:pt x="1152" y="2239"/>
                  </a:cubicBezTo>
                  <a:cubicBezTo>
                    <a:pt x="1157" y="2373"/>
                    <a:pt x="1166" y="2508"/>
                    <a:pt x="1173" y="2643"/>
                  </a:cubicBezTo>
                  <a:lnTo>
                    <a:pt x="1176" y="2704"/>
                  </a:lnTo>
                  <a:lnTo>
                    <a:pt x="1220" y="2737"/>
                  </a:lnTo>
                  <a:cubicBezTo>
                    <a:pt x="1327" y="2819"/>
                    <a:pt x="1434" y="2900"/>
                    <a:pt x="1543" y="2980"/>
                  </a:cubicBezTo>
                  <a:lnTo>
                    <a:pt x="1707" y="3099"/>
                  </a:lnTo>
                  <a:cubicBezTo>
                    <a:pt x="1752" y="3133"/>
                    <a:pt x="1799" y="3165"/>
                    <a:pt x="1847" y="3198"/>
                  </a:cubicBezTo>
                  <a:cubicBezTo>
                    <a:pt x="1859" y="3318"/>
                    <a:pt x="1873" y="3438"/>
                    <a:pt x="1889" y="3556"/>
                  </a:cubicBezTo>
                  <a:cubicBezTo>
                    <a:pt x="1896" y="3624"/>
                    <a:pt x="1907" y="3691"/>
                    <a:pt x="1916" y="3758"/>
                  </a:cubicBezTo>
                  <a:cubicBezTo>
                    <a:pt x="1926" y="3825"/>
                    <a:pt x="1937" y="3893"/>
                    <a:pt x="1950" y="3960"/>
                  </a:cubicBezTo>
                  <a:cubicBezTo>
                    <a:pt x="1958" y="3892"/>
                    <a:pt x="1965" y="3824"/>
                    <a:pt x="1971" y="3756"/>
                  </a:cubicBezTo>
                  <a:cubicBezTo>
                    <a:pt x="1976" y="3689"/>
                    <a:pt x="1983" y="3621"/>
                    <a:pt x="1987" y="3554"/>
                  </a:cubicBezTo>
                  <a:cubicBezTo>
                    <a:pt x="1997" y="3418"/>
                    <a:pt x="2005" y="3284"/>
                    <a:pt x="2010" y="3149"/>
                  </a:cubicBezTo>
                  <a:lnTo>
                    <a:pt x="2011" y="3116"/>
                  </a:lnTo>
                  <a:lnTo>
                    <a:pt x="1978" y="3086"/>
                  </a:lnTo>
                  <a:cubicBezTo>
                    <a:pt x="1930" y="3039"/>
                    <a:pt x="1882" y="2992"/>
                    <a:pt x="1832" y="2947"/>
                  </a:cubicBezTo>
                  <a:lnTo>
                    <a:pt x="1682" y="2810"/>
                  </a:lnTo>
                  <a:cubicBezTo>
                    <a:pt x="1598" y="2733"/>
                    <a:pt x="1512" y="2657"/>
                    <a:pt x="1427" y="2582"/>
                  </a:cubicBezTo>
                  <a:cubicBezTo>
                    <a:pt x="1427" y="2465"/>
                    <a:pt x="1426" y="2348"/>
                    <a:pt x="1424" y="2231"/>
                  </a:cubicBezTo>
                  <a:cubicBezTo>
                    <a:pt x="1423" y="2096"/>
                    <a:pt x="1419" y="1962"/>
                    <a:pt x="1415" y="1827"/>
                  </a:cubicBezTo>
                  <a:lnTo>
                    <a:pt x="1414" y="1764"/>
                  </a:lnTo>
                  <a:lnTo>
                    <a:pt x="1365" y="1723"/>
                  </a:lnTo>
                  <a:cubicBezTo>
                    <a:pt x="1169" y="1564"/>
                    <a:pt x="972" y="1408"/>
                    <a:pt x="773" y="1254"/>
                  </a:cubicBezTo>
                  <a:cubicBezTo>
                    <a:pt x="756" y="1005"/>
                    <a:pt x="737" y="757"/>
                    <a:pt x="710" y="509"/>
                  </a:cubicBezTo>
                  <a:lnTo>
                    <a:pt x="705" y="465"/>
                  </a:lnTo>
                  <a:lnTo>
                    <a:pt x="679" y="446"/>
                  </a:lnTo>
                  <a:cubicBezTo>
                    <a:pt x="569" y="369"/>
                    <a:pt x="457" y="293"/>
                    <a:pt x="345" y="217"/>
                  </a:cubicBezTo>
                  <a:cubicBezTo>
                    <a:pt x="289" y="179"/>
                    <a:pt x="231" y="143"/>
                    <a:pt x="175" y="107"/>
                  </a:cubicBezTo>
                  <a:cubicBezTo>
                    <a:pt x="118" y="70"/>
                    <a:pt x="59" y="34"/>
                    <a:pt x="1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7522432" y="2934392"/>
              <a:ext cx="261779" cy="186271"/>
            </a:xfrm>
            <a:custGeom>
              <a:rect b="b" l="l" r="r" t="t"/>
              <a:pathLst>
                <a:path extrusionOk="0" h="2035" w="2860">
                  <a:moveTo>
                    <a:pt x="0" y="0"/>
                  </a:moveTo>
                  <a:cubicBezTo>
                    <a:pt x="52" y="18"/>
                    <a:pt x="103" y="35"/>
                    <a:pt x="154" y="52"/>
                  </a:cubicBezTo>
                  <a:cubicBezTo>
                    <a:pt x="206" y="67"/>
                    <a:pt x="257" y="85"/>
                    <a:pt x="309" y="99"/>
                  </a:cubicBezTo>
                  <a:cubicBezTo>
                    <a:pt x="401" y="127"/>
                    <a:pt x="493" y="153"/>
                    <a:pt x="585" y="177"/>
                  </a:cubicBezTo>
                  <a:cubicBezTo>
                    <a:pt x="675" y="363"/>
                    <a:pt x="770" y="547"/>
                    <a:pt x="867" y="728"/>
                  </a:cubicBezTo>
                  <a:lnTo>
                    <a:pt x="887" y="766"/>
                  </a:lnTo>
                  <a:lnTo>
                    <a:pt x="935" y="776"/>
                  </a:lnTo>
                  <a:cubicBezTo>
                    <a:pt x="1127" y="820"/>
                    <a:pt x="1321" y="860"/>
                    <a:pt x="1514" y="899"/>
                  </a:cubicBezTo>
                  <a:cubicBezTo>
                    <a:pt x="1560" y="976"/>
                    <a:pt x="1605" y="1055"/>
                    <a:pt x="1652" y="1132"/>
                  </a:cubicBezTo>
                  <a:cubicBezTo>
                    <a:pt x="1707" y="1224"/>
                    <a:pt x="1763" y="1315"/>
                    <a:pt x="1819" y="1407"/>
                  </a:cubicBezTo>
                  <a:lnTo>
                    <a:pt x="1845" y="1449"/>
                  </a:lnTo>
                  <a:lnTo>
                    <a:pt x="1887" y="1455"/>
                  </a:lnTo>
                  <a:cubicBezTo>
                    <a:pt x="1994" y="1471"/>
                    <a:pt x="2099" y="1488"/>
                    <a:pt x="2206" y="1503"/>
                  </a:cubicBezTo>
                  <a:lnTo>
                    <a:pt x="2365" y="1524"/>
                  </a:lnTo>
                  <a:cubicBezTo>
                    <a:pt x="2410" y="1531"/>
                    <a:pt x="2455" y="1535"/>
                    <a:pt x="2500" y="1540"/>
                  </a:cubicBezTo>
                  <a:cubicBezTo>
                    <a:pt x="2554" y="1620"/>
                    <a:pt x="2609" y="1698"/>
                    <a:pt x="2665" y="1775"/>
                  </a:cubicBezTo>
                  <a:cubicBezTo>
                    <a:pt x="2696" y="1820"/>
                    <a:pt x="2729" y="1863"/>
                    <a:pt x="2761" y="1906"/>
                  </a:cubicBezTo>
                  <a:cubicBezTo>
                    <a:pt x="2793" y="1949"/>
                    <a:pt x="2827" y="1992"/>
                    <a:pt x="2860" y="2035"/>
                  </a:cubicBezTo>
                  <a:cubicBezTo>
                    <a:pt x="2840" y="1984"/>
                    <a:pt x="2820" y="1934"/>
                    <a:pt x="2798" y="1884"/>
                  </a:cubicBezTo>
                  <a:cubicBezTo>
                    <a:pt x="2776" y="1835"/>
                    <a:pt x="2756" y="1785"/>
                    <a:pt x="2733" y="1736"/>
                  </a:cubicBezTo>
                  <a:cubicBezTo>
                    <a:pt x="2689" y="1638"/>
                    <a:pt x="2643" y="1540"/>
                    <a:pt x="2595" y="1444"/>
                  </a:cubicBezTo>
                  <a:lnTo>
                    <a:pt x="2584" y="1422"/>
                  </a:lnTo>
                  <a:lnTo>
                    <a:pt x="2551" y="1412"/>
                  </a:lnTo>
                  <a:cubicBezTo>
                    <a:pt x="2498" y="1398"/>
                    <a:pt x="2447" y="1383"/>
                    <a:pt x="2395" y="1370"/>
                  </a:cubicBezTo>
                  <a:lnTo>
                    <a:pt x="2239" y="1331"/>
                  </a:lnTo>
                  <a:cubicBezTo>
                    <a:pt x="2151" y="1309"/>
                    <a:pt x="2062" y="1289"/>
                    <a:pt x="1974" y="1268"/>
                  </a:cubicBezTo>
                  <a:cubicBezTo>
                    <a:pt x="1929" y="1186"/>
                    <a:pt x="1885" y="1105"/>
                    <a:pt x="1839" y="1024"/>
                  </a:cubicBezTo>
                  <a:cubicBezTo>
                    <a:pt x="1788" y="929"/>
                    <a:pt x="1734" y="838"/>
                    <a:pt x="1681" y="744"/>
                  </a:cubicBezTo>
                  <a:lnTo>
                    <a:pt x="1656" y="700"/>
                  </a:lnTo>
                  <a:lnTo>
                    <a:pt x="1606" y="691"/>
                  </a:lnTo>
                  <a:cubicBezTo>
                    <a:pt x="1409" y="653"/>
                    <a:pt x="1212" y="618"/>
                    <a:pt x="1014" y="586"/>
                  </a:cubicBezTo>
                  <a:cubicBezTo>
                    <a:pt x="909" y="418"/>
                    <a:pt x="802" y="252"/>
                    <a:pt x="689" y="88"/>
                  </a:cubicBezTo>
                  <a:lnTo>
                    <a:pt x="669" y="60"/>
                  </a:lnTo>
                  <a:lnTo>
                    <a:pt x="644" y="56"/>
                  </a:lnTo>
                  <a:cubicBezTo>
                    <a:pt x="537" y="43"/>
                    <a:pt x="431" y="33"/>
                    <a:pt x="324" y="23"/>
                  </a:cubicBezTo>
                  <a:cubicBezTo>
                    <a:pt x="270" y="17"/>
                    <a:pt x="216" y="14"/>
                    <a:pt x="163" y="10"/>
                  </a:cubicBezTo>
                  <a:cubicBezTo>
                    <a:pt x="109" y="5"/>
                    <a:pt x="55" y="2"/>
                    <a:pt x="0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99" name="Google Shape;399;p8"/>
          <p:cNvSpPr/>
          <p:nvPr/>
        </p:nvSpPr>
        <p:spPr>
          <a:xfrm>
            <a:off x="409150" y="3608623"/>
            <a:ext cx="2013177" cy="630102"/>
          </a:xfrm>
          <a:custGeom>
            <a:rect b="b" l="l" r="r" t="t"/>
            <a:pathLst>
              <a:path extrusionOk="0" h="3326" w="3983">
                <a:moveTo>
                  <a:pt x="1" y="1"/>
                </a:moveTo>
                <a:lnTo>
                  <a:pt x="1" y="3326"/>
                </a:lnTo>
                <a:lnTo>
                  <a:pt x="3983" y="3326"/>
                </a:lnTo>
                <a:lnTo>
                  <a:pt x="3983" y="1"/>
                </a:lnTo>
                <a:close/>
              </a:path>
            </a:pathLst>
          </a:custGeom>
          <a:solidFill>
            <a:srgbClr val="74D3D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Janelle Interviewer</a:t>
            </a:r>
            <a:endParaRPr b="0" i="0" sz="14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Gaya Annotator</a:t>
            </a:r>
            <a:endParaRPr b="0" i="0" sz="14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Results</a:t>
            </a:r>
            <a:endParaRPr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05" name="Google Shape;405;p9"/>
          <p:cNvSpPr/>
          <p:nvPr/>
        </p:nvSpPr>
        <p:spPr>
          <a:xfrm>
            <a:off x="3359334" y="1440245"/>
            <a:ext cx="246163" cy="246163"/>
          </a:xfrm>
          <a:custGeom>
            <a:rect b="b" l="l" r="r" t="t"/>
            <a:pathLst>
              <a:path extrusionOk="0" h="1402" w="1402">
                <a:moveTo>
                  <a:pt x="701" y="0"/>
                </a:moveTo>
                <a:cubicBezTo>
                  <a:pt x="314" y="0"/>
                  <a:pt x="0" y="314"/>
                  <a:pt x="0" y="702"/>
                </a:cubicBezTo>
                <a:cubicBezTo>
                  <a:pt x="0" y="1088"/>
                  <a:pt x="314" y="1402"/>
                  <a:pt x="701" y="1402"/>
                </a:cubicBezTo>
                <a:cubicBezTo>
                  <a:pt x="1088" y="1402"/>
                  <a:pt x="1402" y="1088"/>
                  <a:pt x="1402" y="702"/>
                </a:cubicBezTo>
                <a:cubicBezTo>
                  <a:pt x="1402" y="314"/>
                  <a:pt x="1088" y="0"/>
                  <a:pt x="701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9"/>
          <p:cNvSpPr/>
          <p:nvPr/>
        </p:nvSpPr>
        <p:spPr>
          <a:xfrm>
            <a:off x="3359334" y="3136940"/>
            <a:ext cx="246163" cy="246163"/>
          </a:xfrm>
          <a:custGeom>
            <a:rect b="b" l="l" r="r" t="t"/>
            <a:pathLst>
              <a:path extrusionOk="0" h="1402" w="1402">
                <a:moveTo>
                  <a:pt x="700" y="0"/>
                </a:moveTo>
                <a:cubicBezTo>
                  <a:pt x="314" y="0"/>
                  <a:pt x="0" y="314"/>
                  <a:pt x="0" y="702"/>
                </a:cubicBezTo>
                <a:cubicBezTo>
                  <a:pt x="0" y="1088"/>
                  <a:pt x="314" y="1402"/>
                  <a:pt x="700" y="1402"/>
                </a:cubicBezTo>
                <a:cubicBezTo>
                  <a:pt x="1088" y="1402"/>
                  <a:pt x="1402" y="1088"/>
                  <a:pt x="1402" y="702"/>
                </a:cubicBezTo>
                <a:cubicBezTo>
                  <a:pt x="1402" y="314"/>
                  <a:pt x="1088" y="0"/>
                  <a:pt x="700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9"/>
          <p:cNvSpPr/>
          <p:nvPr/>
        </p:nvSpPr>
        <p:spPr>
          <a:xfrm>
            <a:off x="6174506" y="3136852"/>
            <a:ext cx="246163" cy="246339"/>
          </a:xfrm>
          <a:custGeom>
            <a:rect b="b" l="l" r="r" t="t"/>
            <a:pathLst>
              <a:path extrusionOk="0" h="1403" w="1402">
                <a:moveTo>
                  <a:pt x="701" y="0"/>
                </a:moveTo>
                <a:cubicBezTo>
                  <a:pt x="314" y="0"/>
                  <a:pt x="0" y="315"/>
                  <a:pt x="0" y="701"/>
                </a:cubicBezTo>
                <a:cubicBezTo>
                  <a:pt x="0" y="1088"/>
                  <a:pt x="314" y="1402"/>
                  <a:pt x="701" y="1402"/>
                </a:cubicBezTo>
                <a:cubicBezTo>
                  <a:pt x="1088" y="1402"/>
                  <a:pt x="1402" y="1088"/>
                  <a:pt x="1402" y="701"/>
                </a:cubicBezTo>
                <a:cubicBezTo>
                  <a:pt x="1402" y="315"/>
                  <a:pt x="1088" y="0"/>
                  <a:pt x="701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9"/>
          <p:cNvSpPr txBox="1"/>
          <p:nvPr/>
        </p:nvSpPr>
        <p:spPr>
          <a:xfrm>
            <a:off x="3713915" y="982450"/>
            <a:ext cx="11586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Quotes</a:t>
            </a:r>
            <a:endParaRPr b="1" i="0" sz="16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09" name="Google Shape;409;p9"/>
          <p:cNvSpPr txBox="1"/>
          <p:nvPr/>
        </p:nvSpPr>
        <p:spPr>
          <a:xfrm>
            <a:off x="3713929" y="1287842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“When it comes to applying for jobs and getting hired, I know I can’t list my disability, because it will affect whether or not I get hired”</a:t>
            </a:r>
            <a:endParaRPr b="0" i="0" sz="6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0" name="Google Shape;410;p9"/>
          <p:cNvSpPr/>
          <p:nvPr/>
        </p:nvSpPr>
        <p:spPr>
          <a:xfrm>
            <a:off x="6174594" y="1440245"/>
            <a:ext cx="246163" cy="246163"/>
          </a:xfrm>
          <a:custGeom>
            <a:rect b="b" l="l" r="r" t="t"/>
            <a:pathLst>
              <a:path extrusionOk="0" h="1402" w="1402">
                <a:moveTo>
                  <a:pt x="700" y="0"/>
                </a:moveTo>
                <a:cubicBezTo>
                  <a:pt x="314" y="0"/>
                  <a:pt x="0" y="314"/>
                  <a:pt x="0" y="702"/>
                </a:cubicBezTo>
                <a:cubicBezTo>
                  <a:pt x="0" y="1088"/>
                  <a:pt x="314" y="1402"/>
                  <a:pt x="700" y="1402"/>
                </a:cubicBezTo>
                <a:cubicBezTo>
                  <a:pt x="1088" y="1402"/>
                  <a:pt x="1402" y="1088"/>
                  <a:pt x="1402" y="702"/>
                </a:cubicBezTo>
                <a:cubicBezTo>
                  <a:pt x="1402" y="314"/>
                  <a:pt x="1088" y="0"/>
                  <a:pt x="700" y="0"/>
                </a:cubicBezTo>
                <a:close/>
              </a:path>
            </a:pathLst>
          </a:custGeom>
          <a:solidFill>
            <a:srgbClr val="C3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9"/>
          <p:cNvSpPr txBox="1"/>
          <p:nvPr/>
        </p:nvSpPr>
        <p:spPr>
          <a:xfrm>
            <a:off x="3713929" y="2974533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“...the fear in people’s eyes when they meet me or someone they know who has a disability”</a:t>
            </a:r>
            <a:endParaRPr b="0" i="0" sz="7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9"/>
          <p:cNvSpPr txBox="1"/>
          <p:nvPr/>
        </p:nvSpPr>
        <p:spPr>
          <a:xfrm>
            <a:off x="6543192" y="2909483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People with disabilities are hesitant to disclose their disability to people they know in fear of rejection/discrimination</a:t>
            </a:r>
            <a:endParaRPr b="0" i="0" sz="900" u="none" cap="none" strike="noStrik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3" name="Google Shape;413;p9"/>
          <p:cNvSpPr txBox="1"/>
          <p:nvPr/>
        </p:nvSpPr>
        <p:spPr>
          <a:xfrm>
            <a:off x="6543177" y="982450"/>
            <a:ext cx="11586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Insights</a:t>
            </a:r>
            <a:endParaRPr b="1" i="0" sz="16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414" name="Google Shape;414;p9"/>
          <p:cNvSpPr txBox="1"/>
          <p:nvPr/>
        </p:nvSpPr>
        <p:spPr>
          <a:xfrm>
            <a:off x="6543192" y="1248117"/>
            <a:ext cx="2071500" cy="7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People with disabilities face lower job security and discrimination because of their disability</a:t>
            </a:r>
            <a:endParaRPr b="0" i="0" sz="13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415" name="Google Shape;415;p9"/>
          <p:cNvGrpSpPr/>
          <p:nvPr/>
        </p:nvGrpSpPr>
        <p:grpSpPr>
          <a:xfrm>
            <a:off x="593225" y="1212240"/>
            <a:ext cx="1640315" cy="3931188"/>
            <a:chOff x="7522432" y="2571744"/>
            <a:chExt cx="1116392" cy="2675552"/>
          </a:xfrm>
        </p:grpSpPr>
        <p:sp>
          <p:nvSpPr>
            <p:cNvPr id="416" name="Google Shape;416;p9"/>
            <p:cNvSpPr/>
            <p:nvPr/>
          </p:nvSpPr>
          <p:spPr>
            <a:xfrm>
              <a:off x="7830251" y="3660875"/>
              <a:ext cx="92171" cy="312309"/>
            </a:xfrm>
            <a:custGeom>
              <a:rect b="b" l="l" r="r" t="t"/>
              <a:pathLst>
                <a:path extrusionOk="0" h="3412" w="1007">
                  <a:moveTo>
                    <a:pt x="317" y="1"/>
                  </a:moveTo>
                  <a:lnTo>
                    <a:pt x="878" y="1678"/>
                  </a:lnTo>
                  <a:lnTo>
                    <a:pt x="1" y="3411"/>
                  </a:lnTo>
                  <a:cubicBezTo>
                    <a:pt x="64" y="3378"/>
                    <a:pt x="126" y="3342"/>
                    <a:pt x="188" y="3306"/>
                  </a:cubicBezTo>
                  <a:lnTo>
                    <a:pt x="1007" y="1688"/>
                  </a:lnTo>
                  <a:lnTo>
                    <a:pt x="489" y="141"/>
                  </a:lnTo>
                  <a:cubicBezTo>
                    <a:pt x="433" y="94"/>
                    <a:pt x="376" y="47"/>
                    <a:pt x="317" y="1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9"/>
            <p:cNvSpPr/>
            <p:nvPr/>
          </p:nvSpPr>
          <p:spPr>
            <a:xfrm>
              <a:off x="7559868" y="4794302"/>
              <a:ext cx="1078956" cy="452994"/>
            </a:xfrm>
            <a:custGeom>
              <a:rect b="b" l="l" r="r" t="t"/>
              <a:pathLst>
                <a:path extrusionOk="0" h="4949" w="11788">
                  <a:moveTo>
                    <a:pt x="5894" y="1"/>
                  </a:moveTo>
                  <a:cubicBezTo>
                    <a:pt x="2639" y="1"/>
                    <a:pt x="0" y="1108"/>
                    <a:pt x="0" y="2474"/>
                  </a:cubicBezTo>
                  <a:cubicBezTo>
                    <a:pt x="0" y="3841"/>
                    <a:pt x="2639" y="4948"/>
                    <a:pt x="5894" y="4948"/>
                  </a:cubicBezTo>
                  <a:cubicBezTo>
                    <a:pt x="9149" y="4948"/>
                    <a:pt x="11787" y="3841"/>
                    <a:pt x="11787" y="2474"/>
                  </a:cubicBezTo>
                  <a:cubicBezTo>
                    <a:pt x="11787" y="1108"/>
                    <a:pt x="9149" y="1"/>
                    <a:pt x="5894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9"/>
            <p:cNvSpPr/>
            <p:nvPr/>
          </p:nvSpPr>
          <p:spPr>
            <a:xfrm>
              <a:off x="7714831" y="3299418"/>
              <a:ext cx="781666" cy="435603"/>
            </a:xfrm>
            <a:custGeom>
              <a:rect b="b" l="l" r="r" t="t"/>
              <a:pathLst>
                <a:path extrusionOk="0" h="4759" w="8540">
                  <a:moveTo>
                    <a:pt x="1653" y="1"/>
                  </a:moveTo>
                  <a:cubicBezTo>
                    <a:pt x="1652" y="580"/>
                    <a:pt x="1240" y="2422"/>
                    <a:pt x="1" y="3041"/>
                  </a:cubicBezTo>
                  <a:cubicBezTo>
                    <a:pt x="289" y="3924"/>
                    <a:pt x="2234" y="4759"/>
                    <a:pt x="4297" y="4759"/>
                  </a:cubicBezTo>
                  <a:cubicBezTo>
                    <a:pt x="5872" y="4759"/>
                    <a:pt x="7515" y="4272"/>
                    <a:pt x="8539" y="2947"/>
                  </a:cubicBezTo>
                  <a:cubicBezTo>
                    <a:pt x="7282" y="1446"/>
                    <a:pt x="7151" y="76"/>
                    <a:pt x="7151" y="76"/>
                  </a:cubicBezTo>
                  <a:lnTo>
                    <a:pt x="1653" y="1"/>
                  </a:ln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9"/>
            <p:cNvSpPr/>
            <p:nvPr/>
          </p:nvSpPr>
          <p:spPr>
            <a:xfrm>
              <a:off x="8195461" y="3647970"/>
              <a:ext cx="317335" cy="588188"/>
            </a:xfrm>
            <a:custGeom>
              <a:rect b="b" l="l" r="r" t="t"/>
              <a:pathLst>
                <a:path extrusionOk="0" h="6426" w="3467">
                  <a:moveTo>
                    <a:pt x="942" y="1"/>
                  </a:moveTo>
                  <a:cubicBezTo>
                    <a:pt x="923" y="1"/>
                    <a:pt x="905" y="2"/>
                    <a:pt x="886" y="4"/>
                  </a:cubicBezTo>
                  <a:cubicBezTo>
                    <a:pt x="0" y="117"/>
                    <a:pt x="1123" y="3001"/>
                    <a:pt x="1430" y="3988"/>
                  </a:cubicBezTo>
                  <a:cubicBezTo>
                    <a:pt x="1661" y="4815"/>
                    <a:pt x="1932" y="5717"/>
                    <a:pt x="2024" y="5928"/>
                  </a:cubicBezTo>
                  <a:cubicBezTo>
                    <a:pt x="2169" y="6265"/>
                    <a:pt x="2425" y="6425"/>
                    <a:pt x="2679" y="6425"/>
                  </a:cubicBezTo>
                  <a:cubicBezTo>
                    <a:pt x="3036" y="6425"/>
                    <a:pt x="3390" y="6109"/>
                    <a:pt x="3430" y="5527"/>
                  </a:cubicBezTo>
                  <a:cubicBezTo>
                    <a:pt x="3466" y="4994"/>
                    <a:pt x="3393" y="4174"/>
                    <a:pt x="3059" y="3112"/>
                  </a:cubicBezTo>
                  <a:cubicBezTo>
                    <a:pt x="2682" y="1917"/>
                    <a:pt x="2289" y="1160"/>
                    <a:pt x="1918" y="678"/>
                  </a:cubicBezTo>
                  <a:cubicBezTo>
                    <a:pt x="1585" y="243"/>
                    <a:pt x="1220" y="1"/>
                    <a:pt x="942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9"/>
            <p:cNvSpPr/>
            <p:nvPr/>
          </p:nvSpPr>
          <p:spPr>
            <a:xfrm>
              <a:off x="7708515" y="3647970"/>
              <a:ext cx="305893" cy="588188"/>
            </a:xfrm>
            <a:custGeom>
              <a:rect b="b" l="l" r="r" t="t"/>
              <a:pathLst>
                <a:path extrusionOk="0" h="6426" w="3342">
                  <a:moveTo>
                    <a:pt x="2394" y="0"/>
                  </a:moveTo>
                  <a:cubicBezTo>
                    <a:pt x="2115" y="0"/>
                    <a:pt x="1735" y="221"/>
                    <a:pt x="1404" y="654"/>
                  </a:cubicBezTo>
                  <a:cubicBezTo>
                    <a:pt x="1034" y="1136"/>
                    <a:pt x="625" y="1982"/>
                    <a:pt x="340" y="3058"/>
                  </a:cubicBezTo>
                  <a:cubicBezTo>
                    <a:pt x="55" y="4134"/>
                    <a:pt x="0" y="4994"/>
                    <a:pt x="37" y="5527"/>
                  </a:cubicBezTo>
                  <a:cubicBezTo>
                    <a:pt x="77" y="6109"/>
                    <a:pt x="431" y="6425"/>
                    <a:pt x="788" y="6425"/>
                  </a:cubicBezTo>
                  <a:cubicBezTo>
                    <a:pt x="1042" y="6425"/>
                    <a:pt x="1297" y="6265"/>
                    <a:pt x="1443" y="5928"/>
                  </a:cubicBezTo>
                  <a:cubicBezTo>
                    <a:pt x="1534" y="5717"/>
                    <a:pt x="1805" y="4815"/>
                    <a:pt x="2035" y="3988"/>
                  </a:cubicBezTo>
                  <a:cubicBezTo>
                    <a:pt x="2344" y="3001"/>
                    <a:pt x="3342" y="117"/>
                    <a:pt x="2455" y="4"/>
                  </a:cubicBezTo>
                  <a:cubicBezTo>
                    <a:pt x="2436" y="1"/>
                    <a:pt x="2415" y="0"/>
                    <a:pt x="2394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9"/>
            <p:cNvSpPr/>
            <p:nvPr/>
          </p:nvSpPr>
          <p:spPr>
            <a:xfrm>
              <a:off x="7933224" y="3596804"/>
              <a:ext cx="343421" cy="247138"/>
            </a:xfrm>
            <a:custGeom>
              <a:rect b="b" l="l" r="r" t="t"/>
              <a:pathLst>
                <a:path extrusionOk="0" h="2700" w="3752">
                  <a:moveTo>
                    <a:pt x="1885" y="1"/>
                  </a:moveTo>
                  <a:cubicBezTo>
                    <a:pt x="981" y="1"/>
                    <a:pt x="254" y="340"/>
                    <a:pt x="0" y="563"/>
                  </a:cubicBezTo>
                  <a:cubicBezTo>
                    <a:pt x="0" y="1380"/>
                    <a:pt x="737" y="2700"/>
                    <a:pt x="1885" y="2700"/>
                  </a:cubicBezTo>
                  <a:cubicBezTo>
                    <a:pt x="3034" y="2700"/>
                    <a:pt x="3751" y="1380"/>
                    <a:pt x="3751" y="563"/>
                  </a:cubicBezTo>
                  <a:cubicBezTo>
                    <a:pt x="3377" y="224"/>
                    <a:pt x="2790" y="1"/>
                    <a:pt x="1885" y="1"/>
                  </a:cubicBezTo>
                  <a:close/>
                </a:path>
              </a:pathLst>
            </a:custGeom>
            <a:solidFill>
              <a:srgbClr val="E7AD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7781008" y="4406306"/>
              <a:ext cx="622770" cy="388647"/>
            </a:xfrm>
            <a:custGeom>
              <a:rect b="b" l="l" r="r" t="t"/>
              <a:pathLst>
                <a:path extrusionOk="0" h="4246" w="6804">
                  <a:moveTo>
                    <a:pt x="1332" y="1"/>
                  </a:moveTo>
                  <a:cubicBezTo>
                    <a:pt x="891" y="450"/>
                    <a:pt x="457" y="1097"/>
                    <a:pt x="0" y="1712"/>
                  </a:cubicBezTo>
                  <a:cubicBezTo>
                    <a:pt x="1503" y="2090"/>
                    <a:pt x="2347" y="3847"/>
                    <a:pt x="2455" y="4246"/>
                  </a:cubicBezTo>
                  <a:cubicBezTo>
                    <a:pt x="3229" y="4243"/>
                    <a:pt x="3768" y="4241"/>
                    <a:pt x="4541" y="4238"/>
                  </a:cubicBezTo>
                  <a:cubicBezTo>
                    <a:pt x="4754" y="3516"/>
                    <a:pt x="5655" y="1987"/>
                    <a:pt x="6803" y="1425"/>
                  </a:cubicBezTo>
                  <a:cubicBezTo>
                    <a:pt x="6389" y="839"/>
                    <a:pt x="6164" y="553"/>
                    <a:pt x="5740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7657624" y="4685660"/>
              <a:ext cx="178484" cy="245307"/>
            </a:xfrm>
            <a:custGeom>
              <a:rect b="b" l="l" r="r" t="t"/>
              <a:pathLst>
                <a:path extrusionOk="0" h="2680" w="1950">
                  <a:moveTo>
                    <a:pt x="1058" y="0"/>
                  </a:moveTo>
                  <a:cubicBezTo>
                    <a:pt x="687" y="594"/>
                    <a:pt x="1" y="1986"/>
                    <a:pt x="705" y="2450"/>
                  </a:cubicBezTo>
                  <a:cubicBezTo>
                    <a:pt x="958" y="2616"/>
                    <a:pt x="1212" y="2680"/>
                    <a:pt x="1411" y="2680"/>
                  </a:cubicBezTo>
                  <a:cubicBezTo>
                    <a:pt x="1769" y="2680"/>
                    <a:pt x="1949" y="2473"/>
                    <a:pt x="1615" y="2283"/>
                  </a:cubicBezTo>
                  <a:cubicBezTo>
                    <a:pt x="1856" y="1504"/>
                    <a:pt x="1058" y="0"/>
                    <a:pt x="1058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9"/>
            <p:cNvSpPr/>
            <p:nvPr/>
          </p:nvSpPr>
          <p:spPr>
            <a:xfrm>
              <a:off x="7723068" y="4510469"/>
              <a:ext cx="431747" cy="685212"/>
            </a:xfrm>
            <a:custGeom>
              <a:rect b="b" l="l" r="r" t="t"/>
              <a:pathLst>
                <a:path extrusionOk="0" h="7486" w="4717">
                  <a:moveTo>
                    <a:pt x="1592" y="0"/>
                  </a:moveTo>
                  <a:cubicBezTo>
                    <a:pt x="1183" y="0"/>
                    <a:pt x="826" y="178"/>
                    <a:pt x="616" y="557"/>
                  </a:cubicBezTo>
                  <a:cubicBezTo>
                    <a:pt x="1" y="1664"/>
                    <a:pt x="350" y="3588"/>
                    <a:pt x="1183" y="5373"/>
                  </a:cubicBezTo>
                  <a:cubicBezTo>
                    <a:pt x="1842" y="6785"/>
                    <a:pt x="2386" y="7486"/>
                    <a:pt x="3157" y="7486"/>
                  </a:cubicBezTo>
                  <a:cubicBezTo>
                    <a:pt x="3292" y="7486"/>
                    <a:pt x="3435" y="7464"/>
                    <a:pt x="3586" y="7421"/>
                  </a:cubicBezTo>
                  <a:cubicBezTo>
                    <a:pt x="4717" y="7098"/>
                    <a:pt x="4372" y="4453"/>
                    <a:pt x="4077" y="2667"/>
                  </a:cubicBezTo>
                  <a:cubicBezTo>
                    <a:pt x="3800" y="986"/>
                    <a:pt x="2554" y="0"/>
                    <a:pt x="1592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9"/>
            <p:cNvSpPr/>
            <p:nvPr/>
          </p:nvSpPr>
          <p:spPr>
            <a:xfrm>
              <a:off x="7938990" y="4527585"/>
              <a:ext cx="215828" cy="668096"/>
            </a:xfrm>
            <a:custGeom>
              <a:rect b="b" l="l" r="r" t="t"/>
              <a:pathLst>
                <a:path extrusionOk="0" h="7299" w="2358">
                  <a:moveTo>
                    <a:pt x="0" y="0"/>
                  </a:moveTo>
                  <a:lnTo>
                    <a:pt x="0" y="0"/>
                  </a:lnTo>
                  <a:cubicBezTo>
                    <a:pt x="801" y="1382"/>
                    <a:pt x="2118" y="6357"/>
                    <a:pt x="631" y="7287"/>
                  </a:cubicBezTo>
                  <a:cubicBezTo>
                    <a:pt x="687" y="7294"/>
                    <a:pt x="743" y="7298"/>
                    <a:pt x="801" y="7298"/>
                  </a:cubicBezTo>
                  <a:cubicBezTo>
                    <a:pt x="935" y="7298"/>
                    <a:pt x="1077" y="7277"/>
                    <a:pt x="1227" y="7234"/>
                  </a:cubicBezTo>
                  <a:cubicBezTo>
                    <a:pt x="2358" y="6911"/>
                    <a:pt x="2013" y="4266"/>
                    <a:pt x="1718" y="2480"/>
                  </a:cubicBezTo>
                  <a:cubicBezTo>
                    <a:pt x="1511" y="1225"/>
                    <a:pt x="765" y="359"/>
                    <a:pt x="0" y="0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9"/>
            <p:cNvSpPr/>
            <p:nvPr/>
          </p:nvSpPr>
          <p:spPr>
            <a:xfrm>
              <a:off x="7829794" y="3609893"/>
              <a:ext cx="548448" cy="845028"/>
            </a:xfrm>
            <a:custGeom>
              <a:rect b="b" l="l" r="r" t="t"/>
              <a:pathLst>
                <a:path extrusionOk="0" h="9232" w="5992">
                  <a:moveTo>
                    <a:pt x="1990" y="1"/>
                  </a:moveTo>
                  <a:cubicBezTo>
                    <a:pt x="1557" y="79"/>
                    <a:pt x="1250" y="287"/>
                    <a:pt x="1115" y="413"/>
                  </a:cubicBezTo>
                  <a:cubicBezTo>
                    <a:pt x="697" y="1922"/>
                    <a:pt x="215" y="2454"/>
                    <a:pt x="103" y="3307"/>
                  </a:cubicBezTo>
                  <a:cubicBezTo>
                    <a:pt x="1" y="4077"/>
                    <a:pt x="512" y="4862"/>
                    <a:pt x="512" y="4862"/>
                  </a:cubicBezTo>
                  <a:cubicBezTo>
                    <a:pt x="512" y="4862"/>
                    <a:pt x="732" y="7624"/>
                    <a:pt x="799" y="8702"/>
                  </a:cubicBezTo>
                  <a:cubicBezTo>
                    <a:pt x="1370" y="9037"/>
                    <a:pt x="1830" y="9232"/>
                    <a:pt x="2973" y="9232"/>
                  </a:cubicBezTo>
                  <a:cubicBezTo>
                    <a:pt x="4116" y="9232"/>
                    <a:pt x="4729" y="9023"/>
                    <a:pt x="5207" y="8702"/>
                  </a:cubicBezTo>
                  <a:cubicBezTo>
                    <a:pt x="5273" y="7624"/>
                    <a:pt x="5480" y="4862"/>
                    <a:pt x="5480" y="4862"/>
                  </a:cubicBezTo>
                  <a:cubicBezTo>
                    <a:pt x="5480" y="4862"/>
                    <a:pt x="5992" y="4077"/>
                    <a:pt x="5890" y="3307"/>
                  </a:cubicBezTo>
                  <a:cubicBezTo>
                    <a:pt x="5777" y="2454"/>
                    <a:pt x="5320" y="2009"/>
                    <a:pt x="4879" y="413"/>
                  </a:cubicBezTo>
                  <a:cubicBezTo>
                    <a:pt x="4835" y="258"/>
                    <a:pt x="4501" y="64"/>
                    <a:pt x="4284" y="60"/>
                  </a:cubicBezTo>
                  <a:cubicBezTo>
                    <a:pt x="4212" y="1346"/>
                    <a:pt x="3603" y="1745"/>
                    <a:pt x="2996" y="1746"/>
                  </a:cubicBezTo>
                  <a:cubicBezTo>
                    <a:pt x="2518" y="1745"/>
                    <a:pt x="1864" y="1228"/>
                    <a:pt x="1990" y="1"/>
                  </a:cubicBezTo>
                  <a:close/>
                </a:path>
              </a:pathLst>
            </a:custGeom>
            <a:solidFill>
              <a:srgbClr val="7E6C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9"/>
            <p:cNvSpPr/>
            <p:nvPr/>
          </p:nvSpPr>
          <p:spPr>
            <a:xfrm>
              <a:off x="7971301" y="3609893"/>
              <a:ext cx="283468" cy="194781"/>
            </a:xfrm>
            <a:custGeom>
              <a:rect b="b" l="l" r="r" t="t"/>
              <a:pathLst>
                <a:path extrusionOk="0" h="2128" w="3097">
                  <a:moveTo>
                    <a:pt x="444" y="1"/>
                  </a:moveTo>
                  <a:lnTo>
                    <a:pt x="444" y="1"/>
                  </a:lnTo>
                  <a:cubicBezTo>
                    <a:pt x="350" y="18"/>
                    <a:pt x="263" y="42"/>
                    <a:pt x="182" y="69"/>
                  </a:cubicBezTo>
                  <a:cubicBezTo>
                    <a:pt x="0" y="981"/>
                    <a:pt x="309" y="2128"/>
                    <a:pt x="1452" y="2128"/>
                  </a:cubicBezTo>
                  <a:cubicBezTo>
                    <a:pt x="1537" y="2128"/>
                    <a:pt x="1626" y="2122"/>
                    <a:pt x="1720" y="2109"/>
                  </a:cubicBezTo>
                  <a:cubicBezTo>
                    <a:pt x="2985" y="1932"/>
                    <a:pt x="3091" y="554"/>
                    <a:pt x="3096" y="177"/>
                  </a:cubicBezTo>
                  <a:cubicBezTo>
                    <a:pt x="2981" y="111"/>
                    <a:pt x="2845" y="62"/>
                    <a:pt x="2738" y="60"/>
                  </a:cubicBezTo>
                  <a:cubicBezTo>
                    <a:pt x="2666" y="1346"/>
                    <a:pt x="2057" y="1745"/>
                    <a:pt x="1450" y="1746"/>
                  </a:cubicBezTo>
                  <a:cubicBezTo>
                    <a:pt x="972" y="1745"/>
                    <a:pt x="318" y="1228"/>
                    <a:pt x="444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7893774" y="4059586"/>
              <a:ext cx="424791" cy="63432"/>
            </a:xfrm>
            <a:custGeom>
              <a:rect b="b" l="l" r="r" t="t"/>
              <a:pathLst>
                <a:path extrusionOk="0" h="693" w="4641">
                  <a:moveTo>
                    <a:pt x="4641" y="1"/>
                  </a:moveTo>
                  <a:cubicBezTo>
                    <a:pt x="4425" y="142"/>
                    <a:pt x="3952" y="249"/>
                    <a:pt x="3481" y="249"/>
                  </a:cubicBezTo>
                  <a:cubicBezTo>
                    <a:pt x="3200" y="249"/>
                    <a:pt x="2921" y="211"/>
                    <a:pt x="2696" y="121"/>
                  </a:cubicBezTo>
                  <a:cubicBezTo>
                    <a:pt x="2552" y="63"/>
                    <a:pt x="2441" y="34"/>
                    <a:pt x="2333" y="34"/>
                  </a:cubicBezTo>
                  <a:cubicBezTo>
                    <a:pt x="2213" y="34"/>
                    <a:pt x="2095" y="70"/>
                    <a:pt x="1939" y="139"/>
                  </a:cubicBezTo>
                  <a:cubicBezTo>
                    <a:pt x="1680" y="270"/>
                    <a:pt x="1375" y="330"/>
                    <a:pt x="1075" y="330"/>
                  </a:cubicBezTo>
                  <a:cubicBezTo>
                    <a:pt x="657" y="330"/>
                    <a:pt x="251" y="214"/>
                    <a:pt x="1" y="18"/>
                  </a:cubicBezTo>
                  <a:lnTo>
                    <a:pt x="1" y="18"/>
                  </a:lnTo>
                  <a:cubicBezTo>
                    <a:pt x="173" y="535"/>
                    <a:pt x="522" y="692"/>
                    <a:pt x="880" y="692"/>
                  </a:cubicBezTo>
                  <a:cubicBezTo>
                    <a:pt x="1379" y="692"/>
                    <a:pt x="1897" y="388"/>
                    <a:pt x="1988" y="325"/>
                  </a:cubicBezTo>
                  <a:cubicBezTo>
                    <a:pt x="2117" y="235"/>
                    <a:pt x="2211" y="191"/>
                    <a:pt x="2325" y="191"/>
                  </a:cubicBezTo>
                  <a:cubicBezTo>
                    <a:pt x="2426" y="191"/>
                    <a:pt x="2542" y="225"/>
                    <a:pt x="2710" y="293"/>
                  </a:cubicBezTo>
                  <a:cubicBezTo>
                    <a:pt x="2917" y="376"/>
                    <a:pt x="3401" y="647"/>
                    <a:pt x="3846" y="647"/>
                  </a:cubicBezTo>
                  <a:cubicBezTo>
                    <a:pt x="4177" y="647"/>
                    <a:pt x="4486" y="496"/>
                    <a:pt x="4641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7820915" y="3369074"/>
              <a:ext cx="146814" cy="142791"/>
            </a:xfrm>
            <a:custGeom>
              <a:rect b="b" l="l" r="r" t="t"/>
              <a:pathLst>
                <a:path extrusionOk="0" h="1560" w="1604">
                  <a:moveTo>
                    <a:pt x="535" y="1"/>
                  </a:moveTo>
                  <a:cubicBezTo>
                    <a:pt x="464" y="1"/>
                    <a:pt x="398" y="15"/>
                    <a:pt x="343" y="44"/>
                  </a:cubicBezTo>
                  <a:cubicBezTo>
                    <a:pt x="63" y="193"/>
                    <a:pt x="1" y="663"/>
                    <a:pt x="204" y="1093"/>
                  </a:cubicBezTo>
                  <a:cubicBezTo>
                    <a:pt x="352" y="1409"/>
                    <a:pt x="733" y="1560"/>
                    <a:pt x="1036" y="1560"/>
                  </a:cubicBezTo>
                  <a:cubicBezTo>
                    <a:pt x="1148" y="1560"/>
                    <a:pt x="1248" y="1539"/>
                    <a:pt x="1323" y="1499"/>
                  </a:cubicBezTo>
                  <a:cubicBezTo>
                    <a:pt x="1604" y="1350"/>
                    <a:pt x="1583" y="1009"/>
                    <a:pt x="1379" y="578"/>
                  </a:cubicBezTo>
                  <a:cubicBezTo>
                    <a:pt x="1217" y="232"/>
                    <a:pt x="827" y="1"/>
                    <a:pt x="535" y="1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7872539" y="3058508"/>
              <a:ext cx="489869" cy="620865"/>
            </a:xfrm>
            <a:custGeom>
              <a:rect b="b" l="l" r="r" t="t"/>
              <a:pathLst>
                <a:path extrusionOk="0" h="6783" w="5352">
                  <a:moveTo>
                    <a:pt x="2892" y="0"/>
                  </a:moveTo>
                  <a:cubicBezTo>
                    <a:pt x="2832" y="0"/>
                    <a:pt x="2772" y="2"/>
                    <a:pt x="2711" y="5"/>
                  </a:cubicBezTo>
                  <a:cubicBezTo>
                    <a:pt x="518" y="130"/>
                    <a:pt x="71" y="1310"/>
                    <a:pt x="12" y="3297"/>
                  </a:cubicBezTo>
                  <a:cubicBezTo>
                    <a:pt x="1" y="3690"/>
                    <a:pt x="34" y="4084"/>
                    <a:pt x="139" y="4548"/>
                  </a:cubicBezTo>
                  <a:cubicBezTo>
                    <a:pt x="445" y="5889"/>
                    <a:pt x="1399" y="6782"/>
                    <a:pt x="2681" y="6782"/>
                  </a:cubicBezTo>
                  <a:cubicBezTo>
                    <a:pt x="2833" y="6782"/>
                    <a:pt x="2990" y="6770"/>
                    <a:pt x="3152" y="6743"/>
                  </a:cubicBezTo>
                  <a:cubicBezTo>
                    <a:pt x="4531" y="6521"/>
                    <a:pt x="5351" y="4512"/>
                    <a:pt x="5262" y="2739"/>
                  </a:cubicBezTo>
                  <a:cubicBezTo>
                    <a:pt x="5177" y="1036"/>
                    <a:pt x="4338" y="0"/>
                    <a:pt x="2892" y="0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7771946" y="2994619"/>
              <a:ext cx="635310" cy="510385"/>
            </a:xfrm>
            <a:custGeom>
              <a:rect b="b" l="l" r="r" t="t"/>
              <a:pathLst>
                <a:path extrusionOk="0" h="5576" w="6941">
                  <a:moveTo>
                    <a:pt x="1746" y="4203"/>
                  </a:moveTo>
                  <a:cubicBezTo>
                    <a:pt x="1772" y="4274"/>
                    <a:pt x="1795" y="4311"/>
                    <a:pt x="1795" y="4311"/>
                  </a:cubicBezTo>
                  <a:cubicBezTo>
                    <a:pt x="1795" y="4311"/>
                    <a:pt x="1775" y="4271"/>
                    <a:pt x="1746" y="4203"/>
                  </a:cubicBezTo>
                  <a:close/>
                  <a:moveTo>
                    <a:pt x="3937" y="1"/>
                  </a:moveTo>
                  <a:cubicBezTo>
                    <a:pt x="2856" y="1"/>
                    <a:pt x="2273" y="585"/>
                    <a:pt x="2273" y="585"/>
                  </a:cubicBezTo>
                  <a:cubicBezTo>
                    <a:pt x="2273" y="585"/>
                    <a:pt x="2226" y="576"/>
                    <a:pt x="2147" y="576"/>
                  </a:cubicBezTo>
                  <a:cubicBezTo>
                    <a:pt x="1902" y="576"/>
                    <a:pt x="1352" y="658"/>
                    <a:pt x="967" y="1329"/>
                  </a:cubicBezTo>
                  <a:cubicBezTo>
                    <a:pt x="0" y="3009"/>
                    <a:pt x="1424" y="5561"/>
                    <a:pt x="1641" y="5576"/>
                  </a:cubicBezTo>
                  <a:cubicBezTo>
                    <a:pt x="1440" y="5049"/>
                    <a:pt x="1440" y="3726"/>
                    <a:pt x="1535" y="3334"/>
                  </a:cubicBezTo>
                  <a:lnTo>
                    <a:pt x="1535" y="3334"/>
                  </a:lnTo>
                  <a:cubicBezTo>
                    <a:pt x="1542" y="3677"/>
                    <a:pt x="1673" y="4031"/>
                    <a:pt x="1746" y="4203"/>
                  </a:cubicBezTo>
                  <a:lnTo>
                    <a:pt x="1746" y="4203"/>
                  </a:lnTo>
                  <a:cubicBezTo>
                    <a:pt x="1670" y="4001"/>
                    <a:pt x="1563" y="3527"/>
                    <a:pt x="1861" y="2874"/>
                  </a:cubicBezTo>
                  <a:cubicBezTo>
                    <a:pt x="2092" y="3726"/>
                    <a:pt x="3835" y="3870"/>
                    <a:pt x="3835" y="3870"/>
                  </a:cubicBezTo>
                  <a:cubicBezTo>
                    <a:pt x="3835" y="3870"/>
                    <a:pt x="2752" y="3641"/>
                    <a:pt x="2666" y="3075"/>
                  </a:cubicBezTo>
                  <a:lnTo>
                    <a:pt x="2666" y="3075"/>
                  </a:lnTo>
                  <a:cubicBezTo>
                    <a:pt x="3200" y="3479"/>
                    <a:pt x="4095" y="3661"/>
                    <a:pt x="4757" y="3661"/>
                  </a:cubicBezTo>
                  <a:cubicBezTo>
                    <a:pt x="5059" y="3661"/>
                    <a:pt x="5314" y="3624"/>
                    <a:pt x="5464" y="3552"/>
                  </a:cubicBezTo>
                  <a:cubicBezTo>
                    <a:pt x="4882" y="3378"/>
                    <a:pt x="4464" y="3011"/>
                    <a:pt x="4464" y="3011"/>
                  </a:cubicBezTo>
                  <a:lnTo>
                    <a:pt x="4464" y="3011"/>
                  </a:lnTo>
                  <a:cubicBezTo>
                    <a:pt x="4464" y="3011"/>
                    <a:pt x="5583" y="3432"/>
                    <a:pt x="6035" y="3582"/>
                  </a:cubicBezTo>
                  <a:cubicBezTo>
                    <a:pt x="6493" y="3735"/>
                    <a:pt x="6648" y="3920"/>
                    <a:pt x="6648" y="3920"/>
                  </a:cubicBezTo>
                  <a:cubicBezTo>
                    <a:pt x="6648" y="3920"/>
                    <a:pt x="6941" y="627"/>
                    <a:pt x="4709" y="95"/>
                  </a:cubicBezTo>
                  <a:cubicBezTo>
                    <a:pt x="4429" y="28"/>
                    <a:pt x="4172" y="1"/>
                    <a:pt x="3937" y="1"/>
                  </a:cubicBez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8271066" y="3321660"/>
              <a:ext cx="139400" cy="148649"/>
            </a:xfrm>
            <a:custGeom>
              <a:rect b="b" l="l" r="r" t="t"/>
              <a:pathLst>
                <a:path extrusionOk="0" h="1624" w="1523">
                  <a:moveTo>
                    <a:pt x="972" y="0"/>
                  </a:moveTo>
                  <a:cubicBezTo>
                    <a:pt x="673" y="0"/>
                    <a:pt x="270" y="295"/>
                    <a:pt x="145" y="688"/>
                  </a:cubicBezTo>
                  <a:cubicBezTo>
                    <a:pt x="0" y="1142"/>
                    <a:pt x="25" y="1482"/>
                    <a:pt x="321" y="1594"/>
                  </a:cubicBezTo>
                  <a:cubicBezTo>
                    <a:pt x="374" y="1614"/>
                    <a:pt x="437" y="1623"/>
                    <a:pt x="506" y="1623"/>
                  </a:cubicBezTo>
                  <a:cubicBezTo>
                    <a:pt x="823" y="1623"/>
                    <a:pt x="1259" y="1418"/>
                    <a:pt x="1378" y="1045"/>
                  </a:cubicBezTo>
                  <a:cubicBezTo>
                    <a:pt x="1523" y="591"/>
                    <a:pt x="1399" y="133"/>
                    <a:pt x="1102" y="22"/>
                  </a:cubicBezTo>
                  <a:cubicBezTo>
                    <a:pt x="1062" y="7"/>
                    <a:pt x="1018" y="0"/>
                    <a:pt x="972" y="0"/>
                  </a:cubicBezTo>
                  <a:close/>
                </a:path>
              </a:pathLst>
            </a:custGeom>
            <a:solidFill>
              <a:srgbClr val="EEB88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8096241" y="3486508"/>
              <a:ext cx="52630" cy="38261"/>
            </a:xfrm>
            <a:custGeom>
              <a:rect b="b" l="l" r="r" t="t"/>
              <a:pathLst>
                <a:path extrusionOk="0" h="418" w="575">
                  <a:moveTo>
                    <a:pt x="150" y="16"/>
                  </a:moveTo>
                  <a:cubicBezTo>
                    <a:pt x="1" y="46"/>
                    <a:pt x="63" y="417"/>
                    <a:pt x="221" y="398"/>
                  </a:cubicBezTo>
                  <a:lnTo>
                    <a:pt x="221" y="398"/>
                  </a:lnTo>
                  <a:cubicBezTo>
                    <a:pt x="380" y="380"/>
                    <a:pt x="574" y="293"/>
                    <a:pt x="538" y="151"/>
                  </a:cubicBezTo>
                  <a:lnTo>
                    <a:pt x="538" y="151"/>
                  </a:lnTo>
                  <a:cubicBezTo>
                    <a:pt x="511" y="45"/>
                    <a:pt x="415" y="1"/>
                    <a:pt x="289" y="1"/>
                  </a:cubicBezTo>
                  <a:lnTo>
                    <a:pt x="289" y="1"/>
                  </a:lnTo>
                  <a:cubicBezTo>
                    <a:pt x="246" y="1"/>
                    <a:pt x="199" y="6"/>
                    <a:pt x="150" y="16"/>
                  </a:cubicBezTo>
                  <a:close/>
                </a:path>
              </a:pathLst>
            </a:custGeom>
            <a:solidFill>
              <a:srgbClr val="E49D9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9"/>
            <p:cNvSpPr/>
            <p:nvPr/>
          </p:nvSpPr>
          <p:spPr>
            <a:xfrm>
              <a:off x="8102282" y="3486051"/>
              <a:ext cx="45399" cy="38444"/>
            </a:xfrm>
            <a:custGeom>
              <a:rect b="b" l="l" r="r" t="t"/>
              <a:pathLst>
                <a:path extrusionOk="0" h="420" w="496">
                  <a:moveTo>
                    <a:pt x="232" y="0"/>
                  </a:moveTo>
                  <a:cubicBezTo>
                    <a:pt x="191" y="0"/>
                    <a:pt x="152" y="5"/>
                    <a:pt x="113" y="13"/>
                  </a:cubicBezTo>
                  <a:cubicBezTo>
                    <a:pt x="73" y="21"/>
                    <a:pt x="36" y="33"/>
                    <a:pt x="0" y="48"/>
                  </a:cubicBezTo>
                  <a:cubicBezTo>
                    <a:pt x="38" y="42"/>
                    <a:pt x="77" y="35"/>
                    <a:pt x="115" y="34"/>
                  </a:cubicBezTo>
                  <a:cubicBezTo>
                    <a:pt x="133" y="32"/>
                    <a:pt x="151" y="32"/>
                    <a:pt x="169" y="32"/>
                  </a:cubicBezTo>
                  <a:cubicBezTo>
                    <a:pt x="189" y="32"/>
                    <a:pt x="210" y="33"/>
                    <a:pt x="230" y="35"/>
                  </a:cubicBezTo>
                  <a:cubicBezTo>
                    <a:pt x="268" y="38"/>
                    <a:pt x="305" y="45"/>
                    <a:pt x="339" y="58"/>
                  </a:cubicBezTo>
                  <a:cubicBezTo>
                    <a:pt x="373" y="71"/>
                    <a:pt x="406" y="90"/>
                    <a:pt x="427" y="115"/>
                  </a:cubicBezTo>
                  <a:cubicBezTo>
                    <a:pt x="449" y="140"/>
                    <a:pt x="458" y="173"/>
                    <a:pt x="448" y="205"/>
                  </a:cubicBezTo>
                  <a:cubicBezTo>
                    <a:pt x="445" y="221"/>
                    <a:pt x="436" y="237"/>
                    <a:pt x="427" y="252"/>
                  </a:cubicBezTo>
                  <a:cubicBezTo>
                    <a:pt x="421" y="259"/>
                    <a:pt x="416" y="266"/>
                    <a:pt x="410" y="273"/>
                  </a:cubicBezTo>
                  <a:cubicBezTo>
                    <a:pt x="403" y="280"/>
                    <a:pt x="397" y="287"/>
                    <a:pt x="391" y="293"/>
                  </a:cubicBezTo>
                  <a:cubicBezTo>
                    <a:pt x="364" y="319"/>
                    <a:pt x="333" y="342"/>
                    <a:pt x="300" y="362"/>
                  </a:cubicBezTo>
                  <a:cubicBezTo>
                    <a:pt x="268" y="383"/>
                    <a:pt x="233" y="400"/>
                    <a:pt x="198" y="420"/>
                  </a:cubicBezTo>
                  <a:cubicBezTo>
                    <a:pt x="237" y="409"/>
                    <a:pt x="274" y="397"/>
                    <a:pt x="310" y="380"/>
                  </a:cubicBezTo>
                  <a:cubicBezTo>
                    <a:pt x="347" y="364"/>
                    <a:pt x="382" y="345"/>
                    <a:pt x="413" y="318"/>
                  </a:cubicBezTo>
                  <a:cubicBezTo>
                    <a:pt x="445" y="293"/>
                    <a:pt x="474" y="260"/>
                    <a:pt x="488" y="216"/>
                  </a:cubicBezTo>
                  <a:cubicBezTo>
                    <a:pt x="494" y="195"/>
                    <a:pt x="496" y="171"/>
                    <a:pt x="491" y="148"/>
                  </a:cubicBezTo>
                  <a:cubicBezTo>
                    <a:pt x="485" y="125"/>
                    <a:pt x="475" y="104"/>
                    <a:pt x="460" y="88"/>
                  </a:cubicBezTo>
                  <a:cubicBezTo>
                    <a:pt x="445" y="70"/>
                    <a:pt x="429" y="56"/>
                    <a:pt x="410" y="46"/>
                  </a:cubicBezTo>
                  <a:cubicBezTo>
                    <a:pt x="392" y="35"/>
                    <a:pt x="372" y="27"/>
                    <a:pt x="353" y="20"/>
                  </a:cubicBezTo>
                  <a:cubicBezTo>
                    <a:pt x="313" y="7"/>
                    <a:pt x="272" y="1"/>
                    <a:pt x="232" y="0"/>
                  </a:cubicBezTo>
                  <a:close/>
                </a:path>
              </a:pathLst>
            </a:custGeom>
            <a:solidFill>
              <a:srgbClr val="A56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9"/>
            <p:cNvSpPr/>
            <p:nvPr/>
          </p:nvSpPr>
          <p:spPr>
            <a:xfrm>
              <a:off x="8054960" y="3581518"/>
              <a:ext cx="103703" cy="31579"/>
            </a:xfrm>
            <a:custGeom>
              <a:rect b="b" l="l" r="r" t="t"/>
              <a:pathLst>
                <a:path extrusionOk="0" h="345" w="1133">
                  <a:moveTo>
                    <a:pt x="660" y="0"/>
                  </a:moveTo>
                  <a:cubicBezTo>
                    <a:pt x="616" y="0"/>
                    <a:pt x="571" y="4"/>
                    <a:pt x="528" y="12"/>
                  </a:cubicBezTo>
                  <a:cubicBezTo>
                    <a:pt x="422" y="32"/>
                    <a:pt x="321" y="75"/>
                    <a:pt x="232" y="134"/>
                  </a:cubicBezTo>
                  <a:cubicBezTo>
                    <a:pt x="143" y="191"/>
                    <a:pt x="65" y="263"/>
                    <a:pt x="0" y="345"/>
                  </a:cubicBezTo>
                  <a:cubicBezTo>
                    <a:pt x="87" y="286"/>
                    <a:pt x="171" y="230"/>
                    <a:pt x="261" y="184"/>
                  </a:cubicBezTo>
                  <a:cubicBezTo>
                    <a:pt x="351" y="139"/>
                    <a:pt x="445" y="105"/>
                    <a:pt x="541" y="86"/>
                  </a:cubicBezTo>
                  <a:cubicBezTo>
                    <a:pt x="594" y="77"/>
                    <a:pt x="647" y="72"/>
                    <a:pt x="700" y="72"/>
                  </a:cubicBezTo>
                  <a:cubicBezTo>
                    <a:pt x="746" y="72"/>
                    <a:pt x="791" y="75"/>
                    <a:pt x="837" y="82"/>
                  </a:cubicBezTo>
                  <a:cubicBezTo>
                    <a:pt x="936" y="96"/>
                    <a:pt x="1033" y="126"/>
                    <a:pt x="1133" y="158"/>
                  </a:cubicBezTo>
                  <a:cubicBezTo>
                    <a:pt x="1048" y="98"/>
                    <a:pt x="952" y="51"/>
                    <a:pt x="848" y="24"/>
                  </a:cubicBezTo>
                  <a:cubicBezTo>
                    <a:pt x="787" y="8"/>
                    <a:pt x="724" y="0"/>
                    <a:pt x="660" y="0"/>
                  </a:cubicBezTo>
                  <a:close/>
                </a:path>
              </a:pathLst>
            </a:custGeom>
            <a:solidFill>
              <a:srgbClr val="A5605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8139444" y="3371453"/>
              <a:ext cx="118165" cy="92539"/>
            </a:xfrm>
            <a:custGeom>
              <a:rect b="b" l="l" r="r" t="t"/>
              <a:pathLst>
                <a:path extrusionOk="0" h="1011" w="1291">
                  <a:moveTo>
                    <a:pt x="645" y="956"/>
                  </a:moveTo>
                  <a:cubicBezTo>
                    <a:pt x="1291" y="1011"/>
                    <a:pt x="1137" y="231"/>
                    <a:pt x="1137" y="231"/>
                  </a:cubicBezTo>
                  <a:lnTo>
                    <a:pt x="1137" y="231"/>
                  </a:lnTo>
                  <a:cubicBezTo>
                    <a:pt x="1137" y="231"/>
                    <a:pt x="454" y="31"/>
                    <a:pt x="159" y="0"/>
                  </a:cubicBezTo>
                  <a:lnTo>
                    <a:pt x="159" y="0"/>
                  </a:lnTo>
                  <a:cubicBezTo>
                    <a:pt x="128" y="230"/>
                    <a:pt x="0" y="903"/>
                    <a:pt x="645" y="956"/>
                  </a:cubicBezTo>
                  <a:close/>
                </a:path>
              </a:pathLst>
            </a:custGeom>
            <a:solidFill>
              <a:srgbClr val="DA9C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8169557" y="3444953"/>
              <a:ext cx="27276" cy="11350"/>
            </a:xfrm>
            <a:custGeom>
              <a:rect b="b" l="l" r="r" t="t"/>
              <a:pathLst>
                <a:path extrusionOk="0" fill="none" h="124" w="298">
                  <a:moveTo>
                    <a:pt x="294" y="1"/>
                  </a:moveTo>
                  <a:cubicBezTo>
                    <a:pt x="297" y="63"/>
                    <a:pt x="234" y="116"/>
                    <a:pt x="153" y="120"/>
                  </a:cubicBezTo>
                  <a:cubicBezTo>
                    <a:pt x="72" y="124"/>
                    <a:pt x="3" y="77"/>
                    <a:pt x="0" y="15"/>
                  </a:cubicBezTo>
                </a:path>
              </a:pathLst>
            </a:custGeom>
            <a:noFill/>
            <a:ln cap="rnd" cmpd="sng" w="9525">
              <a:solidFill>
                <a:srgbClr val="643619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8141640" y="3370721"/>
              <a:ext cx="118440" cy="21052"/>
            </a:xfrm>
            <a:custGeom>
              <a:rect b="b" l="l" r="r" t="t"/>
              <a:pathLst>
                <a:path extrusionOk="0" h="230" w="1294">
                  <a:moveTo>
                    <a:pt x="138" y="0"/>
                  </a:moveTo>
                  <a:cubicBezTo>
                    <a:pt x="0" y="0"/>
                    <a:pt x="660" y="197"/>
                    <a:pt x="1006" y="226"/>
                  </a:cubicBezTo>
                  <a:cubicBezTo>
                    <a:pt x="1042" y="229"/>
                    <a:pt x="1069" y="230"/>
                    <a:pt x="1090" y="230"/>
                  </a:cubicBezTo>
                  <a:cubicBezTo>
                    <a:pt x="1293" y="230"/>
                    <a:pt x="779" y="96"/>
                    <a:pt x="229" y="10"/>
                  </a:cubicBezTo>
                  <a:cubicBezTo>
                    <a:pt x="185" y="3"/>
                    <a:pt x="155" y="0"/>
                    <a:pt x="138" y="0"/>
                  </a:cubicBezTo>
                  <a:close/>
                </a:path>
              </a:pathLst>
            </a:custGeom>
            <a:solidFill>
              <a:srgbClr val="994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7959860" y="3371453"/>
              <a:ext cx="118165" cy="92539"/>
            </a:xfrm>
            <a:custGeom>
              <a:rect b="b" l="l" r="r" t="t"/>
              <a:pathLst>
                <a:path extrusionOk="0" h="1011" w="1291">
                  <a:moveTo>
                    <a:pt x="154" y="231"/>
                  </a:moveTo>
                  <a:cubicBezTo>
                    <a:pt x="154" y="231"/>
                    <a:pt x="0" y="1011"/>
                    <a:pt x="645" y="956"/>
                  </a:cubicBezTo>
                  <a:lnTo>
                    <a:pt x="645" y="956"/>
                  </a:lnTo>
                  <a:cubicBezTo>
                    <a:pt x="1291" y="903"/>
                    <a:pt x="1162" y="230"/>
                    <a:pt x="1132" y="0"/>
                  </a:cubicBezTo>
                  <a:lnTo>
                    <a:pt x="1132" y="0"/>
                  </a:lnTo>
                  <a:cubicBezTo>
                    <a:pt x="837" y="31"/>
                    <a:pt x="154" y="231"/>
                    <a:pt x="154" y="231"/>
                  </a:cubicBezTo>
                </a:path>
              </a:pathLst>
            </a:custGeom>
            <a:solidFill>
              <a:srgbClr val="DA9C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8019080" y="3444953"/>
              <a:ext cx="27184" cy="11350"/>
            </a:xfrm>
            <a:custGeom>
              <a:rect b="b" l="l" r="r" t="t"/>
              <a:pathLst>
                <a:path extrusionOk="0" fill="none" h="124" w="297">
                  <a:moveTo>
                    <a:pt x="294" y="1"/>
                  </a:moveTo>
                  <a:cubicBezTo>
                    <a:pt x="297" y="63"/>
                    <a:pt x="233" y="116"/>
                    <a:pt x="152" y="120"/>
                  </a:cubicBezTo>
                  <a:cubicBezTo>
                    <a:pt x="71" y="124"/>
                    <a:pt x="3" y="77"/>
                    <a:pt x="0" y="15"/>
                  </a:cubicBezTo>
                </a:path>
              </a:pathLst>
            </a:custGeom>
            <a:noFill/>
            <a:ln cap="rnd" cmpd="sng" w="9525">
              <a:solidFill>
                <a:srgbClr val="643619"/>
              </a:solidFill>
              <a:prstDash val="solid"/>
              <a:miter lim="873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957388" y="3370721"/>
              <a:ext cx="118348" cy="21052"/>
            </a:xfrm>
            <a:custGeom>
              <a:rect b="b" l="l" r="r" t="t"/>
              <a:pathLst>
                <a:path extrusionOk="0" h="230" w="1293">
                  <a:moveTo>
                    <a:pt x="1156" y="0"/>
                  </a:moveTo>
                  <a:cubicBezTo>
                    <a:pt x="1138" y="0"/>
                    <a:pt x="1109" y="3"/>
                    <a:pt x="1064" y="10"/>
                  </a:cubicBezTo>
                  <a:cubicBezTo>
                    <a:pt x="515" y="96"/>
                    <a:pt x="0" y="230"/>
                    <a:pt x="204" y="230"/>
                  </a:cubicBezTo>
                  <a:cubicBezTo>
                    <a:pt x="224" y="230"/>
                    <a:pt x="252" y="229"/>
                    <a:pt x="287" y="226"/>
                  </a:cubicBezTo>
                  <a:cubicBezTo>
                    <a:pt x="633" y="197"/>
                    <a:pt x="1292" y="0"/>
                    <a:pt x="1156" y="0"/>
                  </a:cubicBezTo>
                  <a:close/>
                </a:path>
              </a:pathLst>
            </a:custGeom>
            <a:solidFill>
              <a:srgbClr val="994D1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7945581" y="3466463"/>
              <a:ext cx="52813" cy="16567"/>
            </a:xfrm>
            <a:custGeom>
              <a:rect b="b" l="l" r="r" t="t"/>
              <a:pathLst>
                <a:path extrusionOk="0" h="181" w="577">
                  <a:moveTo>
                    <a:pt x="288" y="1"/>
                  </a:moveTo>
                  <a:cubicBezTo>
                    <a:pt x="129" y="1"/>
                    <a:pt x="1" y="41"/>
                    <a:pt x="1" y="91"/>
                  </a:cubicBezTo>
                  <a:cubicBezTo>
                    <a:pt x="1" y="140"/>
                    <a:pt x="129" y="180"/>
                    <a:pt x="288" y="180"/>
                  </a:cubicBezTo>
                  <a:cubicBezTo>
                    <a:pt x="447" y="180"/>
                    <a:pt x="576" y="140"/>
                    <a:pt x="576" y="91"/>
                  </a:cubicBezTo>
                  <a:cubicBezTo>
                    <a:pt x="576" y="41"/>
                    <a:pt x="447" y="1"/>
                    <a:pt x="288" y="1"/>
                  </a:cubicBezTo>
                  <a:close/>
                </a:path>
              </a:pathLst>
            </a:custGeom>
            <a:solidFill>
              <a:srgbClr val="F4A2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8223195" y="3466463"/>
              <a:ext cx="52813" cy="16567"/>
            </a:xfrm>
            <a:custGeom>
              <a:rect b="b" l="l" r="r" t="t"/>
              <a:pathLst>
                <a:path extrusionOk="0" h="181" w="577">
                  <a:moveTo>
                    <a:pt x="288" y="1"/>
                  </a:moveTo>
                  <a:cubicBezTo>
                    <a:pt x="129" y="1"/>
                    <a:pt x="1" y="41"/>
                    <a:pt x="1" y="91"/>
                  </a:cubicBezTo>
                  <a:cubicBezTo>
                    <a:pt x="1" y="140"/>
                    <a:pt x="129" y="180"/>
                    <a:pt x="288" y="180"/>
                  </a:cubicBezTo>
                  <a:cubicBezTo>
                    <a:pt x="447" y="180"/>
                    <a:pt x="576" y="140"/>
                    <a:pt x="576" y="91"/>
                  </a:cubicBezTo>
                  <a:cubicBezTo>
                    <a:pt x="576" y="41"/>
                    <a:pt x="447" y="1"/>
                    <a:pt x="288" y="1"/>
                  </a:cubicBezTo>
                  <a:close/>
                </a:path>
              </a:pathLst>
            </a:custGeom>
            <a:solidFill>
              <a:srgbClr val="F4A2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8057706" y="4508730"/>
              <a:ext cx="423692" cy="687501"/>
            </a:xfrm>
            <a:custGeom>
              <a:rect b="b" l="l" r="r" t="t"/>
              <a:pathLst>
                <a:path extrusionOk="0" h="7511" w="4629">
                  <a:moveTo>
                    <a:pt x="3032" y="0"/>
                  </a:moveTo>
                  <a:cubicBezTo>
                    <a:pt x="2068" y="0"/>
                    <a:pt x="821" y="1008"/>
                    <a:pt x="569" y="2707"/>
                  </a:cubicBezTo>
                  <a:cubicBezTo>
                    <a:pt x="303" y="4498"/>
                    <a:pt x="1" y="7148"/>
                    <a:pt x="1137" y="7452"/>
                  </a:cubicBezTo>
                  <a:cubicBezTo>
                    <a:pt x="1281" y="7491"/>
                    <a:pt x="1417" y="7510"/>
                    <a:pt x="1546" y="7510"/>
                  </a:cubicBezTo>
                  <a:cubicBezTo>
                    <a:pt x="2328" y="7510"/>
                    <a:pt x="2865" y="6801"/>
                    <a:pt x="3506" y="5366"/>
                  </a:cubicBezTo>
                  <a:cubicBezTo>
                    <a:pt x="4310" y="3568"/>
                    <a:pt x="4628" y="1638"/>
                    <a:pt x="3995" y="541"/>
                  </a:cubicBezTo>
                  <a:cubicBezTo>
                    <a:pt x="3783" y="173"/>
                    <a:pt x="3432" y="0"/>
                    <a:pt x="3032" y="0"/>
                  </a:cubicBezTo>
                  <a:close/>
                </a:path>
              </a:pathLst>
            </a:custGeom>
            <a:solidFill>
              <a:srgbClr val="74D3D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8366167" y="4685660"/>
              <a:ext cx="178392" cy="245307"/>
            </a:xfrm>
            <a:custGeom>
              <a:rect b="b" l="l" r="r" t="t"/>
              <a:pathLst>
                <a:path extrusionOk="0" h="2680" w="1949">
                  <a:moveTo>
                    <a:pt x="891" y="0"/>
                  </a:moveTo>
                  <a:cubicBezTo>
                    <a:pt x="891" y="0"/>
                    <a:pt x="93" y="1504"/>
                    <a:pt x="335" y="2283"/>
                  </a:cubicBezTo>
                  <a:cubicBezTo>
                    <a:pt x="0" y="2473"/>
                    <a:pt x="180" y="2680"/>
                    <a:pt x="538" y="2680"/>
                  </a:cubicBezTo>
                  <a:cubicBezTo>
                    <a:pt x="737" y="2680"/>
                    <a:pt x="991" y="2616"/>
                    <a:pt x="1243" y="2450"/>
                  </a:cubicBezTo>
                  <a:cubicBezTo>
                    <a:pt x="1949" y="1986"/>
                    <a:pt x="1262" y="594"/>
                    <a:pt x="891" y="0"/>
                  </a:cubicBezTo>
                  <a:close/>
                </a:path>
              </a:pathLst>
            </a:custGeom>
            <a:solidFill>
              <a:srgbClr val="3F2DA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8160404" y="4520354"/>
              <a:ext cx="320996" cy="675876"/>
            </a:xfrm>
            <a:custGeom>
              <a:rect b="b" l="l" r="r" t="t"/>
              <a:pathLst>
                <a:path extrusionOk="0" h="7384" w="3507">
                  <a:moveTo>
                    <a:pt x="2451" y="1"/>
                  </a:moveTo>
                  <a:lnTo>
                    <a:pt x="2451" y="1"/>
                  </a:lnTo>
                  <a:cubicBezTo>
                    <a:pt x="2455" y="1561"/>
                    <a:pt x="1701" y="6478"/>
                    <a:pt x="1" y="7321"/>
                  </a:cubicBezTo>
                  <a:cubicBezTo>
                    <a:pt x="6" y="7322"/>
                    <a:pt x="10" y="7324"/>
                    <a:pt x="15" y="7325"/>
                  </a:cubicBezTo>
                  <a:cubicBezTo>
                    <a:pt x="159" y="7364"/>
                    <a:pt x="295" y="7383"/>
                    <a:pt x="424" y="7383"/>
                  </a:cubicBezTo>
                  <a:cubicBezTo>
                    <a:pt x="1206" y="7383"/>
                    <a:pt x="1743" y="6674"/>
                    <a:pt x="2384" y="5239"/>
                  </a:cubicBezTo>
                  <a:cubicBezTo>
                    <a:pt x="3188" y="3441"/>
                    <a:pt x="3506" y="1511"/>
                    <a:pt x="2873" y="414"/>
                  </a:cubicBezTo>
                  <a:cubicBezTo>
                    <a:pt x="2765" y="226"/>
                    <a:pt x="2620" y="90"/>
                    <a:pt x="2451" y="1"/>
                  </a:cubicBezTo>
                  <a:close/>
                </a:path>
              </a:pathLst>
            </a:custGeom>
            <a:solidFill>
              <a:srgbClr val="70C2D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7717119" y="3590854"/>
              <a:ext cx="360079" cy="647409"/>
            </a:xfrm>
            <a:custGeom>
              <a:rect b="b" l="l" r="r" t="t"/>
              <a:pathLst>
                <a:path extrusionOk="0" h="7073" w="3934">
                  <a:moveTo>
                    <a:pt x="3257" y="0"/>
                  </a:moveTo>
                  <a:cubicBezTo>
                    <a:pt x="2945" y="0"/>
                    <a:pt x="2608" y="234"/>
                    <a:pt x="2518" y="774"/>
                  </a:cubicBezTo>
                  <a:cubicBezTo>
                    <a:pt x="2297" y="2099"/>
                    <a:pt x="288" y="4158"/>
                    <a:pt x="54" y="6262"/>
                  </a:cubicBezTo>
                  <a:cubicBezTo>
                    <a:pt x="1" y="6744"/>
                    <a:pt x="396" y="7072"/>
                    <a:pt x="818" y="7072"/>
                  </a:cubicBezTo>
                  <a:cubicBezTo>
                    <a:pt x="1167" y="7072"/>
                    <a:pt x="1533" y="6847"/>
                    <a:pt x="1679" y="6299"/>
                  </a:cubicBezTo>
                  <a:cubicBezTo>
                    <a:pt x="1914" y="5410"/>
                    <a:pt x="3620" y="1735"/>
                    <a:pt x="3825" y="800"/>
                  </a:cubicBezTo>
                  <a:cubicBezTo>
                    <a:pt x="3934" y="302"/>
                    <a:pt x="3611" y="0"/>
                    <a:pt x="3257" y="0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7899357" y="3333285"/>
              <a:ext cx="198437" cy="386267"/>
            </a:xfrm>
            <a:custGeom>
              <a:rect b="b" l="l" r="r" t="t"/>
              <a:pathLst>
                <a:path extrusionOk="0" h="4220" w="2168">
                  <a:moveTo>
                    <a:pt x="1283" y="1"/>
                  </a:moveTo>
                  <a:cubicBezTo>
                    <a:pt x="1185" y="1"/>
                    <a:pt x="1122" y="84"/>
                    <a:pt x="1113" y="216"/>
                  </a:cubicBezTo>
                  <a:cubicBezTo>
                    <a:pt x="1062" y="975"/>
                    <a:pt x="1013" y="1835"/>
                    <a:pt x="1013" y="1835"/>
                  </a:cubicBezTo>
                  <a:cubicBezTo>
                    <a:pt x="1006" y="1447"/>
                    <a:pt x="989" y="940"/>
                    <a:pt x="986" y="531"/>
                  </a:cubicBezTo>
                  <a:cubicBezTo>
                    <a:pt x="984" y="327"/>
                    <a:pt x="952" y="167"/>
                    <a:pt x="817" y="167"/>
                  </a:cubicBezTo>
                  <a:cubicBezTo>
                    <a:pt x="813" y="167"/>
                    <a:pt x="808" y="167"/>
                    <a:pt x="803" y="168"/>
                  </a:cubicBezTo>
                  <a:cubicBezTo>
                    <a:pt x="705" y="176"/>
                    <a:pt x="630" y="278"/>
                    <a:pt x="624" y="479"/>
                  </a:cubicBezTo>
                  <a:cubicBezTo>
                    <a:pt x="609" y="1057"/>
                    <a:pt x="575" y="2045"/>
                    <a:pt x="575" y="2045"/>
                  </a:cubicBezTo>
                  <a:cubicBezTo>
                    <a:pt x="541" y="1817"/>
                    <a:pt x="442" y="1580"/>
                    <a:pt x="286" y="1502"/>
                  </a:cubicBezTo>
                  <a:cubicBezTo>
                    <a:pt x="247" y="1483"/>
                    <a:pt x="213" y="1475"/>
                    <a:pt x="183" y="1475"/>
                  </a:cubicBezTo>
                  <a:cubicBezTo>
                    <a:pt x="51" y="1475"/>
                    <a:pt x="1" y="1633"/>
                    <a:pt x="46" y="1714"/>
                  </a:cubicBezTo>
                  <a:cubicBezTo>
                    <a:pt x="125" y="1858"/>
                    <a:pt x="191" y="2079"/>
                    <a:pt x="206" y="2362"/>
                  </a:cubicBezTo>
                  <a:cubicBezTo>
                    <a:pt x="216" y="2554"/>
                    <a:pt x="247" y="2977"/>
                    <a:pt x="357" y="3256"/>
                  </a:cubicBezTo>
                  <a:cubicBezTo>
                    <a:pt x="512" y="3647"/>
                    <a:pt x="503" y="3694"/>
                    <a:pt x="440" y="4018"/>
                  </a:cubicBezTo>
                  <a:cubicBezTo>
                    <a:pt x="411" y="4170"/>
                    <a:pt x="875" y="4220"/>
                    <a:pt x="1223" y="4220"/>
                  </a:cubicBezTo>
                  <a:cubicBezTo>
                    <a:pt x="1416" y="4220"/>
                    <a:pt x="1574" y="4204"/>
                    <a:pt x="1591" y="4182"/>
                  </a:cubicBezTo>
                  <a:cubicBezTo>
                    <a:pt x="1731" y="4003"/>
                    <a:pt x="1911" y="3569"/>
                    <a:pt x="1963" y="3172"/>
                  </a:cubicBezTo>
                  <a:cubicBezTo>
                    <a:pt x="1963" y="3172"/>
                    <a:pt x="2149" y="1260"/>
                    <a:pt x="2164" y="814"/>
                  </a:cubicBezTo>
                  <a:cubicBezTo>
                    <a:pt x="2168" y="671"/>
                    <a:pt x="2097" y="629"/>
                    <a:pt x="2027" y="629"/>
                  </a:cubicBezTo>
                  <a:cubicBezTo>
                    <a:pt x="2022" y="629"/>
                    <a:pt x="2017" y="629"/>
                    <a:pt x="2012" y="630"/>
                  </a:cubicBezTo>
                  <a:cubicBezTo>
                    <a:pt x="1939" y="636"/>
                    <a:pt x="1901" y="699"/>
                    <a:pt x="1888" y="839"/>
                  </a:cubicBezTo>
                  <a:cubicBezTo>
                    <a:pt x="1859" y="1153"/>
                    <a:pt x="1795" y="1682"/>
                    <a:pt x="1751" y="1905"/>
                  </a:cubicBezTo>
                  <a:cubicBezTo>
                    <a:pt x="1751" y="1905"/>
                    <a:pt x="1845" y="879"/>
                    <a:pt x="1859" y="312"/>
                  </a:cubicBezTo>
                  <a:cubicBezTo>
                    <a:pt x="1863" y="153"/>
                    <a:pt x="1791" y="111"/>
                    <a:pt x="1713" y="110"/>
                  </a:cubicBezTo>
                  <a:cubicBezTo>
                    <a:pt x="1713" y="110"/>
                    <a:pt x="1712" y="110"/>
                    <a:pt x="1712" y="110"/>
                  </a:cubicBezTo>
                  <a:cubicBezTo>
                    <a:pt x="1609" y="110"/>
                    <a:pt x="1567" y="229"/>
                    <a:pt x="1561" y="305"/>
                  </a:cubicBezTo>
                  <a:cubicBezTo>
                    <a:pt x="1508" y="896"/>
                    <a:pt x="1385" y="1838"/>
                    <a:pt x="1385" y="1838"/>
                  </a:cubicBezTo>
                  <a:cubicBezTo>
                    <a:pt x="1395" y="1528"/>
                    <a:pt x="1435" y="576"/>
                    <a:pt x="1449" y="242"/>
                  </a:cubicBezTo>
                  <a:cubicBezTo>
                    <a:pt x="1454" y="125"/>
                    <a:pt x="1400" y="8"/>
                    <a:pt x="1295" y="1"/>
                  </a:cubicBezTo>
                  <a:cubicBezTo>
                    <a:pt x="1291" y="1"/>
                    <a:pt x="1287" y="1"/>
                    <a:pt x="1283" y="1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8119490" y="3333285"/>
              <a:ext cx="198529" cy="386267"/>
            </a:xfrm>
            <a:custGeom>
              <a:rect b="b" l="l" r="r" t="t"/>
              <a:pathLst>
                <a:path extrusionOk="0" h="4220" w="2169">
                  <a:moveTo>
                    <a:pt x="887" y="1"/>
                  </a:moveTo>
                  <a:cubicBezTo>
                    <a:pt x="883" y="1"/>
                    <a:pt x="879" y="1"/>
                    <a:pt x="875" y="1"/>
                  </a:cubicBezTo>
                  <a:cubicBezTo>
                    <a:pt x="769" y="8"/>
                    <a:pt x="716" y="125"/>
                    <a:pt x="721" y="242"/>
                  </a:cubicBezTo>
                  <a:cubicBezTo>
                    <a:pt x="735" y="576"/>
                    <a:pt x="774" y="1528"/>
                    <a:pt x="784" y="1838"/>
                  </a:cubicBezTo>
                  <a:cubicBezTo>
                    <a:pt x="784" y="1838"/>
                    <a:pt x="661" y="896"/>
                    <a:pt x="608" y="305"/>
                  </a:cubicBezTo>
                  <a:cubicBezTo>
                    <a:pt x="601" y="229"/>
                    <a:pt x="561" y="110"/>
                    <a:pt x="458" y="110"/>
                  </a:cubicBezTo>
                  <a:cubicBezTo>
                    <a:pt x="457" y="110"/>
                    <a:pt x="457" y="110"/>
                    <a:pt x="456" y="110"/>
                  </a:cubicBezTo>
                  <a:cubicBezTo>
                    <a:pt x="379" y="111"/>
                    <a:pt x="307" y="153"/>
                    <a:pt x="311" y="312"/>
                  </a:cubicBezTo>
                  <a:cubicBezTo>
                    <a:pt x="325" y="879"/>
                    <a:pt x="418" y="1905"/>
                    <a:pt x="418" y="1905"/>
                  </a:cubicBezTo>
                  <a:cubicBezTo>
                    <a:pt x="374" y="1682"/>
                    <a:pt x="311" y="1153"/>
                    <a:pt x="282" y="839"/>
                  </a:cubicBezTo>
                  <a:cubicBezTo>
                    <a:pt x="269" y="699"/>
                    <a:pt x="231" y="636"/>
                    <a:pt x="157" y="630"/>
                  </a:cubicBezTo>
                  <a:cubicBezTo>
                    <a:pt x="152" y="629"/>
                    <a:pt x="147" y="629"/>
                    <a:pt x="142" y="629"/>
                  </a:cubicBezTo>
                  <a:cubicBezTo>
                    <a:pt x="73" y="629"/>
                    <a:pt x="1" y="671"/>
                    <a:pt x="6" y="814"/>
                  </a:cubicBezTo>
                  <a:cubicBezTo>
                    <a:pt x="21" y="1260"/>
                    <a:pt x="207" y="3172"/>
                    <a:pt x="207" y="3172"/>
                  </a:cubicBezTo>
                  <a:cubicBezTo>
                    <a:pt x="258" y="3569"/>
                    <a:pt x="439" y="4003"/>
                    <a:pt x="579" y="4182"/>
                  </a:cubicBezTo>
                  <a:cubicBezTo>
                    <a:pt x="595" y="4204"/>
                    <a:pt x="753" y="4220"/>
                    <a:pt x="946" y="4220"/>
                  </a:cubicBezTo>
                  <a:cubicBezTo>
                    <a:pt x="1294" y="4220"/>
                    <a:pt x="1758" y="4170"/>
                    <a:pt x="1729" y="4018"/>
                  </a:cubicBezTo>
                  <a:cubicBezTo>
                    <a:pt x="1666" y="3694"/>
                    <a:pt x="1658" y="3647"/>
                    <a:pt x="1812" y="3256"/>
                  </a:cubicBezTo>
                  <a:cubicBezTo>
                    <a:pt x="1922" y="2977"/>
                    <a:pt x="1954" y="2554"/>
                    <a:pt x="1963" y="2362"/>
                  </a:cubicBezTo>
                  <a:cubicBezTo>
                    <a:pt x="1977" y="2079"/>
                    <a:pt x="2045" y="1858"/>
                    <a:pt x="2124" y="1714"/>
                  </a:cubicBezTo>
                  <a:cubicBezTo>
                    <a:pt x="2169" y="1633"/>
                    <a:pt x="2119" y="1475"/>
                    <a:pt x="1986" y="1475"/>
                  </a:cubicBezTo>
                  <a:cubicBezTo>
                    <a:pt x="1956" y="1475"/>
                    <a:pt x="1922" y="1483"/>
                    <a:pt x="1884" y="1502"/>
                  </a:cubicBezTo>
                  <a:cubicBezTo>
                    <a:pt x="1727" y="1580"/>
                    <a:pt x="1629" y="1817"/>
                    <a:pt x="1595" y="2045"/>
                  </a:cubicBezTo>
                  <a:cubicBezTo>
                    <a:pt x="1595" y="2045"/>
                    <a:pt x="1561" y="1057"/>
                    <a:pt x="1545" y="479"/>
                  </a:cubicBezTo>
                  <a:cubicBezTo>
                    <a:pt x="1540" y="278"/>
                    <a:pt x="1465" y="176"/>
                    <a:pt x="1366" y="168"/>
                  </a:cubicBezTo>
                  <a:cubicBezTo>
                    <a:pt x="1361" y="167"/>
                    <a:pt x="1357" y="167"/>
                    <a:pt x="1352" y="167"/>
                  </a:cubicBezTo>
                  <a:cubicBezTo>
                    <a:pt x="1217" y="167"/>
                    <a:pt x="1185" y="327"/>
                    <a:pt x="1184" y="531"/>
                  </a:cubicBezTo>
                  <a:cubicBezTo>
                    <a:pt x="1180" y="940"/>
                    <a:pt x="1164" y="1447"/>
                    <a:pt x="1157" y="1835"/>
                  </a:cubicBezTo>
                  <a:cubicBezTo>
                    <a:pt x="1157" y="1835"/>
                    <a:pt x="1108" y="975"/>
                    <a:pt x="1056" y="216"/>
                  </a:cubicBezTo>
                  <a:cubicBezTo>
                    <a:pt x="1048" y="84"/>
                    <a:pt x="985" y="1"/>
                    <a:pt x="887" y="1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8142830" y="3590854"/>
              <a:ext cx="360171" cy="647409"/>
            </a:xfrm>
            <a:custGeom>
              <a:rect b="b" l="l" r="r" t="t"/>
              <a:pathLst>
                <a:path extrusionOk="0" h="7073" w="3935">
                  <a:moveTo>
                    <a:pt x="678" y="0"/>
                  </a:moveTo>
                  <a:cubicBezTo>
                    <a:pt x="323" y="0"/>
                    <a:pt x="1" y="302"/>
                    <a:pt x="110" y="800"/>
                  </a:cubicBezTo>
                  <a:cubicBezTo>
                    <a:pt x="315" y="1735"/>
                    <a:pt x="2020" y="5410"/>
                    <a:pt x="2256" y="6299"/>
                  </a:cubicBezTo>
                  <a:cubicBezTo>
                    <a:pt x="2401" y="6847"/>
                    <a:pt x="2768" y="7072"/>
                    <a:pt x="3117" y="7072"/>
                  </a:cubicBezTo>
                  <a:cubicBezTo>
                    <a:pt x="3539" y="7072"/>
                    <a:pt x="3934" y="6744"/>
                    <a:pt x="3881" y="6262"/>
                  </a:cubicBezTo>
                  <a:cubicBezTo>
                    <a:pt x="3647" y="4158"/>
                    <a:pt x="1638" y="2099"/>
                    <a:pt x="1417" y="774"/>
                  </a:cubicBezTo>
                  <a:cubicBezTo>
                    <a:pt x="1327" y="234"/>
                    <a:pt x="990" y="0"/>
                    <a:pt x="678" y="0"/>
                  </a:cubicBezTo>
                  <a:close/>
                </a:path>
              </a:pathLst>
            </a:custGeom>
            <a:solidFill>
              <a:srgbClr val="F9C8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8009195" y="4477426"/>
              <a:ext cx="214546" cy="38810"/>
            </a:xfrm>
            <a:custGeom>
              <a:rect b="b" l="l" r="r" t="t"/>
              <a:pathLst>
                <a:path extrusionOk="0" h="424" w="2344">
                  <a:moveTo>
                    <a:pt x="2343" y="1"/>
                  </a:moveTo>
                  <a:lnTo>
                    <a:pt x="2343" y="1"/>
                  </a:lnTo>
                  <a:cubicBezTo>
                    <a:pt x="1869" y="158"/>
                    <a:pt x="1368" y="202"/>
                    <a:pt x="952" y="202"/>
                  </a:cubicBezTo>
                  <a:cubicBezTo>
                    <a:pt x="403" y="202"/>
                    <a:pt x="1" y="125"/>
                    <a:pt x="1" y="125"/>
                  </a:cubicBezTo>
                  <a:lnTo>
                    <a:pt x="1" y="125"/>
                  </a:lnTo>
                  <a:cubicBezTo>
                    <a:pt x="305" y="308"/>
                    <a:pt x="730" y="424"/>
                    <a:pt x="1156" y="424"/>
                  </a:cubicBezTo>
                  <a:cubicBezTo>
                    <a:pt x="1594" y="424"/>
                    <a:pt x="2033" y="301"/>
                    <a:pt x="2343" y="1"/>
                  </a:cubicBezTo>
                  <a:close/>
                </a:path>
              </a:pathLst>
            </a:custGeom>
            <a:solidFill>
              <a:srgbClr val="67B1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8058073" y="4533352"/>
              <a:ext cx="116792" cy="21236"/>
            </a:xfrm>
            <a:custGeom>
              <a:rect b="b" l="l" r="r" t="t"/>
              <a:pathLst>
                <a:path extrusionOk="0" h="232" w="1276">
                  <a:moveTo>
                    <a:pt x="1276" y="1"/>
                  </a:moveTo>
                  <a:cubicBezTo>
                    <a:pt x="1017" y="87"/>
                    <a:pt x="744" y="111"/>
                    <a:pt x="517" y="111"/>
                  </a:cubicBezTo>
                  <a:cubicBezTo>
                    <a:pt x="219" y="111"/>
                    <a:pt x="0" y="69"/>
                    <a:pt x="0" y="69"/>
                  </a:cubicBezTo>
                  <a:lnTo>
                    <a:pt x="0" y="69"/>
                  </a:lnTo>
                  <a:cubicBezTo>
                    <a:pt x="166" y="168"/>
                    <a:pt x="397" y="231"/>
                    <a:pt x="629" y="231"/>
                  </a:cubicBezTo>
                  <a:cubicBezTo>
                    <a:pt x="868" y="231"/>
                    <a:pt x="1107" y="164"/>
                    <a:pt x="1276" y="1"/>
                  </a:cubicBezTo>
                  <a:close/>
                </a:path>
              </a:pathLst>
            </a:custGeom>
            <a:solidFill>
              <a:srgbClr val="67B1C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8281317" y="3279556"/>
              <a:ext cx="66359" cy="166131"/>
            </a:xfrm>
            <a:custGeom>
              <a:rect b="b" l="l" r="r" t="t"/>
              <a:pathLst>
                <a:path extrusionOk="0" h="1815" w="725">
                  <a:moveTo>
                    <a:pt x="1" y="0"/>
                  </a:moveTo>
                  <a:cubicBezTo>
                    <a:pt x="1" y="0"/>
                    <a:pt x="490" y="969"/>
                    <a:pt x="449" y="1815"/>
                  </a:cubicBezTo>
                  <a:cubicBezTo>
                    <a:pt x="725" y="1499"/>
                    <a:pt x="663" y="255"/>
                    <a:pt x="633" y="214"/>
                  </a:cubicBezTo>
                  <a:cubicBezTo>
                    <a:pt x="602" y="173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12E3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7992079" y="3980228"/>
              <a:ext cx="226811" cy="19588"/>
            </a:xfrm>
            <a:custGeom>
              <a:rect b="b" l="l" r="r" t="t"/>
              <a:pathLst>
                <a:path extrusionOk="0" h="214" w="2478">
                  <a:moveTo>
                    <a:pt x="1239" y="1"/>
                  </a:moveTo>
                  <a:cubicBezTo>
                    <a:pt x="555" y="1"/>
                    <a:pt x="1" y="48"/>
                    <a:pt x="1" y="107"/>
                  </a:cubicBezTo>
                  <a:cubicBezTo>
                    <a:pt x="1" y="165"/>
                    <a:pt x="555" y="213"/>
                    <a:pt x="1239" y="213"/>
                  </a:cubicBezTo>
                  <a:cubicBezTo>
                    <a:pt x="1923" y="213"/>
                    <a:pt x="2477" y="165"/>
                    <a:pt x="2477" y="107"/>
                  </a:cubicBezTo>
                  <a:cubicBezTo>
                    <a:pt x="2477" y="48"/>
                    <a:pt x="1923" y="1"/>
                    <a:pt x="1239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8044251" y="3942609"/>
              <a:ext cx="122467" cy="10618"/>
            </a:xfrm>
            <a:custGeom>
              <a:rect b="b" l="l" r="r" t="t"/>
              <a:pathLst>
                <a:path extrusionOk="0" h="116" w="1338">
                  <a:moveTo>
                    <a:pt x="669" y="1"/>
                  </a:moveTo>
                  <a:cubicBezTo>
                    <a:pt x="300" y="1"/>
                    <a:pt x="0" y="26"/>
                    <a:pt x="0" y="57"/>
                  </a:cubicBezTo>
                  <a:cubicBezTo>
                    <a:pt x="0" y="90"/>
                    <a:pt x="300" y="115"/>
                    <a:pt x="669" y="115"/>
                  </a:cubicBezTo>
                  <a:cubicBezTo>
                    <a:pt x="1038" y="115"/>
                    <a:pt x="1338" y="90"/>
                    <a:pt x="1338" y="57"/>
                  </a:cubicBezTo>
                  <a:cubicBezTo>
                    <a:pt x="1338" y="26"/>
                    <a:pt x="1038" y="1"/>
                    <a:pt x="669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8344199" y="2826751"/>
              <a:ext cx="226811" cy="207230"/>
            </a:xfrm>
            <a:custGeom>
              <a:rect b="b" l="l" r="r" t="t"/>
              <a:pathLst>
                <a:path extrusionOk="0" h="2264" w="2478">
                  <a:moveTo>
                    <a:pt x="2477" y="1"/>
                  </a:moveTo>
                  <a:lnTo>
                    <a:pt x="2477" y="1"/>
                  </a:lnTo>
                  <a:cubicBezTo>
                    <a:pt x="2426" y="10"/>
                    <a:pt x="2375" y="18"/>
                    <a:pt x="2325" y="29"/>
                  </a:cubicBezTo>
                  <a:cubicBezTo>
                    <a:pt x="2275" y="39"/>
                    <a:pt x="2224" y="48"/>
                    <a:pt x="2173" y="60"/>
                  </a:cubicBezTo>
                  <a:cubicBezTo>
                    <a:pt x="2073" y="82"/>
                    <a:pt x="1972" y="105"/>
                    <a:pt x="1873" y="129"/>
                  </a:cubicBezTo>
                  <a:lnTo>
                    <a:pt x="1850" y="135"/>
                  </a:lnTo>
                  <a:lnTo>
                    <a:pt x="1834" y="165"/>
                  </a:lnTo>
                  <a:cubicBezTo>
                    <a:pt x="1746" y="333"/>
                    <a:pt x="1664" y="504"/>
                    <a:pt x="1584" y="675"/>
                  </a:cubicBezTo>
                  <a:cubicBezTo>
                    <a:pt x="1400" y="728"/>
                    <a:pt x="1217" y="784"/>
                    <a:pt x="1035" y="843"/>
                  </a:cubicBezTo>
                  <a:lnTo>
                    <a:pt x="988" y="858"/>
                  </a:lnTo>
                  <a:lnTo>
                    <a:pt x="969" y="902"/>
                  </a:lnTo>
                  <a:cubicBezTo>
                    <a:pt x="930" y="997"/>
                    <a:pt x="890" y="1091"/>
                    <a:pt x="851" y="1186"/>
                  </a:cubicBezTo>
                  <a:cubicBezTo>
                    <a:pt x="818" y="1268"/>
                    <a:pt x="785" y="1351"/>
                    <a:pt x="753" y="1434"/>
                  </a:cubicBezTo>
                  <a:cubicBezTo>
                    <a:pt x="671" y="1463"/>
                    <a:pt x="589" y="1493"/>
                    <a:pt x="508" y="1525"/>
                  </a:cubicBezTo>
                  <a:lnTo>
                    <a:pt x="365" y="1580"/>
                  </a:lnTo>
                  <a:cubicBezTo>
                    <a:pt x="317" y="1598"/>
                    <a:pt x="270" y="1618"/>
                    <a:pt x="222" y="1637"/>
                  </a:cubicBezTo>
                  <a:lnTo>
                    <a:pt x="191" y="1650"/>
                  </a:lnTo>
                  <a:lnTo>
                    <a:pt x="182" y="1673"/>
                  </a:lnTo>
                  <a:cubicBezTo>
                    <a:pt x="149" y="1770"/>
                    <a:pt x="117" y="1868"/>
                    <a:pt x="86" y="1966"/>
                  </a:cubicBezTo>
                  <a:cubicBezTo>
                    <a:pt x="71" y="2015"/>
                    <a:pt x="57" y="2065"/>
                    <a:pt x="42" y="2114"/>
                  </a:cubicBezTo>
                  <a:cubicBezTo>
                    <a:pt x="27" y="2164"/>
                    <a:pt x="14" y="2214"/>
                    <a:pt x="1" y="2263"/>
                  </a:cubicBezTo>
                  <a:cubicBezTo>
                    <a:pt x="28" y="2220"/>
                    <a:pt x="54" y="2175"/>
                    <a:pt x="79" y="2131"/>
                  </a:cubicBezTo>
                  <a:cubicBezTo>
                    <a:pt x="105" y="2085"/>
                    <a:pt x="132" y="2041"/>
                    <a:pt x="155" y="1995"/>
                  </a:cubicBezTo>
                  <a:cubicBezTo>
                    <a:pt x="200" y="1916"/>
                    <a:pt x="243" y="1835"/>
                    <a:pt x="285" y="1753"/>
                  </a:cubicBezTo>
                  <a:cubicBezTo>
                    <a:pt x="327" y="1743"/>
                    <a:pt x="369" y="1733"/>
                    <a:pt x="411" y="1722"/>
                  </a:cubicBezTo>
                  <a:lnTo>
                    <a:pt x="560" y="1684"/>
                  </a:lnTo>
                  <a:cubicBezTo>
                    <a:pt x="659" y="1656"/>
                    <a:pt x="758" y="1629"/>
                    <a:pt x="857" y="1601"/>
                  </a:cubicBezTo>
                  <a:lnTo>
                    <a:pt x="896" y="1590"/>
                  </a:lnTo>
                  <a:lnTo>
                    <a:pt x="915" y="1547"/>
                  </a:lnTo>
                  <a:cubicBezTo>
                    <a:pt x="958" y="1454"/>
                    <a:pt x="1001" y="1360"/>
                    <a:pt x="1043" y="1267"/>
                  </a:cubicBezTo>
                  <a:cubicBezTo>
                    <a:pt x="1077" y="1188"/>
                    <a:pt x="1112" y="1109"/>
                    <a:pt x="1146" y="1030"/>
                  </a:cubicBezTo>
                  <a:cubicBezTo>
                    <a:pt x="1325" y="971"/>
                    <a:pt x="1504" y="910"/>
                    <a:pt x="1682" y="846"/>
                  </a:cubicBezTo>
                  <a:lnTo>
                    <a:pt x="1726" y="830"/>
                  </a:lnTo>
                  <a:lnTo>
                    <a:pt x="1740" y="793"/>
                  </a:lnTo>
                  <a:cubicBezTo>
                    <a:pt x="1811" y="609"/>
                    <a:pt x="1880" y="424"/>
                    <a:pt x="1943" y="238"/>
                  </a:cubicBezTo>
                  <a:cubicBezTo>
                    <a:pt x="2028" y="204"/>
                    <a:pt x="2112" y="168"/>
                    <a:pt x="2197" y="131"/>
                  </a:cubicBezTo>
                  <a:cubicBezTo>
                    <a:pt x="2244" y="111"/>
                    <a:pt x="2290" y="89"/>
                    <a:pt x="2337" y="68"/>
                  </a:cubicBezTo>
                  <a:cubicBezTo>
                    <a:pt x="2385" y="46"/>
                    <a:pt x="2431" y="25"/>
                    <a:pt x="2477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8172486" y="2571744"/>
              <a:ext cx="166402" cy="372720"/>
            </a:xfrm>
            <a:custGeom>
              <a:rect b="b" l="l" r="r" t="t"/>
              <a:pathLst>
                <a:path extrusionOk="0" h="4072" w="1818">
                  <a:moveTo>
                    <a:pt x="1818" y="1"/>
                  </a:moveTo>
                  <a:lnTo>
                    <a:pt x="1818" y="1"/>
                  </a:lnTo>
                  <a:cubicBezTo>
                    <a:pt x="1762" y="39"/>
                    <a:pt x="1706" y="78"/>
                    <a:pt x="1652" y="118"/>
                  </a:cubicBezTo>
                  <a:cubicBezTo>
                    <a:pt x="1597" y="158"/>
                    <a:pt x="1542" y="197"/>
                    <a:pt x="1487" y="239"/>
                  </a:cubicBezTo>
                  <a:cubicBezTo>
                    <a:pt x="1380" y="320"/>
                    <a:pt x="1273" y="403"/>
                    <a:pt x="1168" y="488"/>
                  </a:cubicBezTo>
                  <a:lnTo>
                    <a:pt x="1143" y="508"/>
                  </a:lnTo>
                  <a:lnTo>
                    <a:pt x="1141" y="552"/>
                  </a:lnTo>
                  <a:cubicBezTo>
                    <a:pt x="1129" y="801"/>
                    <a:pt x="1125" y="1050"/>
                    <a:pt x="1123" y="1299"/>
                  </a:cubicBezTo>
                  <a:cubicBezTo>
                    <a:pt x="934" y="1465"/>
                    <a:pt x="746" y="1633"/>
                    <a:pt x="561" y="1803"/>
                  </a:cubicBezTo>
                  <a:lnTo>
                    <a:pt x="514" y="1847"/>
                  </a:lnTo>
                  <a:lnTo>
                    <a:pt x="517" y="1910"/>
                  </a:lnTo>
                  <a:cubicBezTo>
                    <a:pt x="522" y="2045"/>
                    <a:pt x="525" y="2179"/>
                    <a:pt x="532" y="2314"/>
                  </a:cubicBezTo>
                  <a:cubicBezTo>
                    <a:pt x="537" y="2431"/>
                    <a:pt x="544" y="2548"/>
                    <a:pt x="551" y="2665"/>
                  </a:cubicBezTo>
                  <a:cubicBezTo>
                    <a:pt x="470" y="2745"/>
                    <a:pt x="389" y="2825"/>
                    <a:pt x="310" y="2907"/>
                  </a:cubicBezTo>
                  <a:lnTo>
                    <a:pt x="169" y="3053"/>
                  </a:lnTo>
                  <a:cubicBezTo>
                    <a:pt x="122" y="3102"/>
                    <a:pt x="76" y="3152"/>
                    <a:pt x="30" y="3201"/>
                  </a:cubicBezTo>
                  <a:lnTo>
                    <a:pt x="1" y="3233"/>
                  </a:lnTo>
                  <a:lnTo>
                    <a:pt x="4" y="3265"/>
                  </a:lnTo>
                  <a:cubicBezTo>
                    <a:pt x="17" y="3400"/>
                    <a:pt x="33" y="3534"/>
                    <a:pt x="50" y="3669"/>
                  </a:cubicBezTo>
                  <a:cubicBezTo>
                    <a:pt x="58" y="3736"/>
                    <a:pt x="69" y="3802"/>
                    <a:pt x="79" y="3870"/>
                  </a:cubicBezTo>
                  <a:cubicBezTo>
                    <a:pt x="89" y="3937"/>
                    <a:pt x="100" y="4004"/>
                    <a:pt x="112" y="4071"/>
                  </a:cubicBezTo>
                  <a:cubicBezTo>
                    <a:pt x="120" y="4003"/>
                    <a:pt x="128" y="3936"/>
                    <a:pt x="133" y="3868"/>
                  </a:cubicBezTo>
                  <a:cubicBezTo>
                    <a:pt x="138" y="3801"/>
                    <a:pt x="145" y="3733"/>
                    <a:pt x="149" y="3665"/>
                  </a:cubicBezTo>
                  <a:cubicBezTo>
                    <a:pt x="158" y="3545"/>
                    <a:pt x="165" y="3425"/>
                    <a:pt x="169" y="3305"/>
                  </a:cubicBezTo>
                  <a:cubicBezTo>
                    <a:pt x="214" y="3269"/>
                    <a:pt x="259" y="3234"/>
                    <a:pt x="303" y="3198"/>
                  </a:cubicBezTo>
                  <a:lnTo>
                    <a:pt x="459" y="3069"/>
                  </a:lnTo>
                  <a:cubicBezTo>
                    <a:pt x="563" y="2983"/>
                    <a:pt x="665" y="2895"/>
                    <a:pt x="767" y="2807"/>
                  </a:cubicBezTo>
                  <a:lnTo>
                    <a:pt x="808" y="2772"/>
                  </a:lnTo>
                  <a:lnTo>
                    <a:pt x="808" y="2710"/>
                  </a:lnTo>
                  <a:cubicBezTo>
                    <a:pt x="807" y="2575"/>
                    <a:pt x="807" y="2440"/>
                    <a:pt x="805" y="2306"/>
                  </a:cubicBezTo>
                  <a:cubicBezTo>
                    <a:pt x="804" y="2192"/>
                    <a:pt x="800" y="2078"/>
                    <a:pt x="798" y="1964"/>
                  </a:cubicBezTo>
                  <a:cubicBezTo>
                    <a:pt x="978" y="1795"/>
                    <a:pt x="1158" y="1624"/>
                    <a:pt x="1336" y="1450"/>
                  </a:cubicBezTo>
                  <a:lnTo>
                    <a:pt x="1380" y="1407"/>
                  </a:lnTo>
                  <a:lnTo>
                    <a:pt x="1376" y="1353"/>
                  </a:lnTo>
                  <a:cubicBezTo>
                    <a:pt x="1359" y="1095"/>
                    <a:pt x="1339" y="836"/>
                    <a:pt x="1311" y="578"/>
                  </a:cubicBezTo>
                  <a:cubicBezTo>
                    <a:pt x="1393" y="491"/>
                    <a:pt x="1474" y="402"/>
                    <a:pt x="1555" y="311"/>
                  </a:cubicBezTo>
                  <a:cubicBezTo>
                    <a:pt x="1600" y="261"/>
                    <a:pt x="1643" y="209"/>
                    <a:pt x="1687" y="158"/>
                  </a:cubicBezTo>
                  <a:cubicBezTo>
                    <a:pt x="1732" y="106"/>
                    <a:pt x="1775" y="54"/>
                    <a:pt x="1818" y="1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7774783" y="2635267"/>
              <a:ext cx="184067" cy="362469"/>
            </a:xfrm>
            <a:custGeom>
              <a:rect b="b" l="l" r="r" t="t"/>
              <a:pathLst>
                <a:path extrusionOk="0" h="3960" w="2011">
                  <a:moveTo>
                    <a:pt x="1" y="0"/>
                  </a:moveTo>
                  <a:cubicBezTo>
                    <a:pt x="47" y="50"/>
                    <a:pt x="93" y="100"/>
                    <a:pt x="141" y="149"/>
                  </a:cubicBezTo>
                  <a:cubicBezTo>
                    <a:pt x="188" y="197"/>
                    <a:pt x="234" y="246"/>
                    <a:pt x="283" y="293"/>
                  </a:cubicBezTo>
                  <a:cubicBezTo>
                    <a:pt x="368" y="379"/>
                    <a:pt x="454" y="463"/>
                    <a:pt x="542" y="546"/>
                  </a:cubicBezTo>
                  <a:cubicBezTo>
                    <a:pt x="530" y="805"/>
                    <a:pt x="525" y="1064"/>
                    <a:pt x="524" y="1323"/>
                  </a:cubicBezTo>
                  <a:lnTo>
                    <a:pt x="524" y="1376"/>
                  </a:lnTo>
                  <a:lnTo>
                    <a:pt x="570" y="1417"/>
                  </a:lnTo>
                  <a:cubicBezTo>
                    <a:pt x="757" y="1580"/>
                    <a:pt x="947" y="1740"/>
                    <a:pt x="1139" y="1898"/>
                  </a:cubicBezTo>
                  <a:cubicBezTo>
                    <a:pt x="1142" y="2012"/>
                    <a:pt x="1145" y="2125"/>
                    <a:pt x="1152" y="2239"/>
                  </a:cubicBezTo>
                  <a:cubicBezTo>
                    <a:pt x="1157" y="2373"/>
                    <a:pt x="1166" y="2508"/>
                    <a:pt x="1173" y="2643"/>
                  </a:cubicBezTo>
                  <a:lnTo>
                    <a:pt x="1176" y="2704"/>
                  </a:lnTo>
                  <a:lnTo>
                    <a:pt x="1220" y="2737"/>
                  </a:lnTo>
                  <a:cubicBezTo>
                    <a:pt x="1327" y="2819"/>
                    <a:pt x="1434" y="2900"/>
                    <a:pt x="1543" y="2980"/>
                  </a:cubicBezTo>
                  <a:lnTo>
                    <a:pt x="1707" y="3099"/>
                  </a:lnTo>
                  <a:cubicBezTo>
                    <a:pt x="1752" y="3133"/>
                    <a:pt x="1799" y="3165"/>
                    <a:pt x="1847" y="3198"/>
                  </a:cubicBezTo>
                  <a:cubicBezTo>
                    <a:pt x="1859" y="3318"/>
                    <a:pt x="1873" y="3438"/>
                    <a:pt x="1889" y="3556"/>
                  </a:cubicBezTo>
                  <a:cubicBezTo>
                    <a:pt x="1896" y="3624"/>
                    <a:pt x="1907" y="3691"/>
                    <a:pt x="1916" y="3758"/>
                  </a:cubicBezTo>
                  <a:cubicBezTo>
                    <a:pt x="1926" y="3825"/>
                    <a:pt x="1937" y="3893"/>
                    <a:pt x="1950" y="3960"/>
                  </a:cubicBezTo>
                  <a:cubicBezTo>
                    <a:pt x="1958" y="3892"/>
                    <a:pt x="1965" y="3824"/>
                    <a:pt x="1971" y="3756"/>
                  </a:cubicBezTo>
                  <a:cubicBezTo>
                    <a:pt x="1976" y="3689"/>
                    <a:pt x="1983" y="3621"/>
                    <a:pt x="1987" y="3554"/>
                  </a:cubicBezTo>
                  <a:cubicBezTo>
                    <a:pt x="1997" y="3418"/>
                    <a:pt x="2005" y="3284"/>
                    <a:pt x="2010" y="3149"/>
                  </a:cubicBezTo>
                  <a:lnTo>
                    <a:pt x="2011" y="3116"/>
                  </a:lnTo>
                  <a:lnTo>
                    <a:pt x="1978" y="3086"/>
                  </a:lnTo>
                  <a:cubicBezTo>
                    <a:pt x="1930" y="3039"/>
                    <a:pt x="1882" y="2992"/>
                    <a:pt x="1832" y="2947"/>
                  </a:cubicBezTo>
                  <a:lnTo>
                    <a:pt x="1682" y="2810"/>
                  </a:lnTo>
                  <a:cubicBezTo>
                    <a:pt x="1598" y="2733"/>
                    <a:pt x="1512" y="2657"/>
                    <a:pt x="1427" y="2582"/>
                  </a:cubicBezTo>
                  <a:cubicBezTo>
                    <a:pt x="1427" y="2465"/>
                    <a:pt x="1426" y="2348"/>
                    <a:pt x="1424" y="2231"/>
                  </a:cubicBezTo>
                  <a:cubicBezTo>
                    <a:pt x="1423" y="2096"/>
                    <a:pt x="1419" y="1962"/>
                    <a:pt x="1415" y="1827"/>
                  </a:cubicBezTo>
                  <a:lnTo>
                    <a:pt x="1414" y="1764"/>
                  </a:lnTo>
                  <a:lnTo>
                    <a:pt x="1365" y="1723"/>
                  </a:lnTo>
                  <a:cubicBezTo>
                    <a:pt x="1169" y="1564"/>
                    <a:pt x="972" y="1408"/>
                    <a:pt x="773" y="1254"/>
                  </a:cubicBezTo>
                  <a:cubicBezTo>
                    <a:pt x="756" y="1005"/>
                    <a:pt x="737" y="757"/>
                    <a:pt x="710" y="509"/>
                  </a:cubicBezTo>
                  <a:lnTo>
                    <a:pt x="705" y="465"/>
                  </a:lnTo>
                  <a:lnTo>
                    <a:pt x="679" y="446"/>
                  </a:lnTo>
                  <a:cubicBezTo>
                    <a:pt x="569" y="369"/>
                    <a:pt x="457" y="293"/>
                    <a:pt x="345" y="217"/>
                  </a:cubicBezTo>
                  <a:cubicBezTo>
                    <a:pt x="289" y="179"/>
                    <a:pt x="231" y="143"/>
                    <a:pt x="175" y="107"/>
                  </a:cubicBezTo>
                  <a:cubicBezTo>
                    <a:pt x="118" y="70"/>
                    <a:pt x="59" y="34"/>
                    <a:pt x="1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7522432" y="2934392"/>
              <a:ext cx="261776" cy="186269"/>
            </a:xfrm>
            <a:custGeom>
              <a:rect b="b" l="l" r="r" t="t"/>
              <a:pathLst>
                <a:path extrusionOk="0" h="2035" w="2860">
                  <a:moveTo>
                    <a:pt x="0" y="0"/>
                  </a:moveTo>
                  <a:cubicBezTo>
                    <a:pt x="52" y="18"/>
                    <a:pt x="103" y="35"/>
                    <a:pt x="154" y="52"/>
                  </a:cubicBezTo>
                  <a:cubicBezTo>
                    <a:pt x="206" y="67"/>
                    <a:pt x="257" y="85"/>
                    <a:pt x="309" y="99"/>
                  </a:cubicBezTo>
                  <a:cubicBezTo>
                    <a:pt x="401" y="127"/>
                    <a:pt x="493" y="153"/>
                    <a:pt x="585" y="177"/>
                  </a:cubicBezTo>
                  <a:cubicBezTo>
                    <a:pt x="675" y="363"/>
                    <a:pt x="770" y="547"/>
                    <a:pt x="867" y="728"/>
                  </a:cubicBezTo>
                  <a:lnTo>
                    <a:pt x="887" y="766"/>
                  </a:lnTo>
                  <a:lnTo>
                    <a:pt x="935" y="776"/>
                  </a:lnTo>
                  <a:cubicBezTo>
                    <a:pt x="1127" y="820"/>
                    <a:pt x="1321" y="860"/>
                    <a:pt x="1514" y="899"/>
                  </a:cubicBezTo>
                  <a:cubicBezTo>
                    <a:pt x="1560" y="976"/>
                    <a:pt x="1605" y="1055"/>
                    <a:pt x="1652" y="1132"/>
                  </a:cubicBezTo>
                  <a:cubicBezTo>
                    <a:pt x="1707" y="1224"/>
                    <a:pt x="1763" y="1315"/>
                    <a:pt x="1819" y="1407"/>
                  </a:cubicBezTo>
                  <a:lnTo>
                    <a:pt x="1845" y="1449"/>
                  </a:lnTo>
                  <a:lnTo>
                    <a:pt x="1887" y="1455"/>
                  </a:lnTo>
                  <a:cubicBezTo>
                    <a:pt x="1994" y="1471"/>
                    <a:pt x="2099" y="1488"/>
                    <a:pt x="2206" y="1503"/>
                  </a:cubicBezTo>
                  <a:lnTo>
                    <a:pt x="2365" y="1524"/>
                  </a:lnTo>
                  <a:cubicBezTo>
                    <a:pt x="2410" y="1531"/>
                    <a:pt x="2455" y="1535"/>
                    <a:pt x="2500" y="1540"/>
                  </a:cubicBezTo>
                  <a:cubicBezTo>
                    <a:pt x="2554" y="1620"/>
                    <a:pt x="2609" y="1698"/>
                    <a:pt x="2665" y="1775"/>
                  </a:cubicBezTo>
                  <a:cubicBezTo>
                    <a:pt x="2696" y="1820"/>
                    <a:pt x="2729" y="1863"/>
                    <a:pt x="2761" y="1906"/>
                  </a:cubicBezTo>
                  <a:cubicBezTo>
                    <a:pt x="2793" y="1949"/>
                    <a:pt x="2827" y="1992"/>
                    <a:pt x="2860" y="2035"/>
                  </a:cubicBezTo>
                  <a:cubicBezTo>
                    <a:pt x="2840" y="1984"/>
                    <a:pt x="2820" y="1934"/>
                    <a:pt x="2798" y="1884"/>
                  </a:cubicBezTo>
                  <a:cubicBezTo>
                    <a:pt x="2776" y="1835"/>
                    <a:pt x="2756" y="1785"/>
                    <a:pt x="2733" y="1736"/>
                  </a:cubicBezTo>
                  <a:cubicBezTo>
                    <a:pt x="2689" y="1638"/>
                    <a:pt x="2643" y="1540"/>
                    <a:pt x="2595" y="1444"/>
                  </a:cubicBezTo>
                  <a:lnTo>
                    <a:pt x="2584" y="1422"/>
                  </a:lnTo>
                  <a:lnTo>
                    <a:pt x="2551" y="1412"/>
                  </a:lnTo>
                  <a:cubicBezTo>
                    <a:pt x="2498" y="1398"/>
                    <a:pt x="2447" y="1383"/>
                    <a:pt x="2395" y="1370"/>
                  </a:cubicBezTo>
                  <a:lnTo>
                    <a:pt x="2239" y="1331"/>
                  </a:lnTo>
                  <a:cubicBezTo>
                    <a:pt x="2151" y="1309"/>
                    <a:pt x="2062" y="1289"/>
                    <a:pt x="1974" y="1268"/>
                  </a:cubicBezTo>
                  <a:cubicBezTo>
                    <a:pt x="1929" y="1186"/>
                    <a:pt x="1885" y="1105"/>
                    <a:pt x="1839" y="1024"/>
                  </a:cubicBezTo>
                  <a:cubicBezTo>
                    <a:pt x="1788" y="929"/>
                    <a:pt x="1734" y="838"/>
                    <a:pt x="1681" y="744"/>
                  </a:cubicBezTo>
                  <a:lnTo>
                    <a:pt x="1656" y="700"/>
                  </a:lnTo>
                  <a:lnTo>
                    <a:pt x="1606" y="691"/>
                  </a:lnTo>
                  <a:cubicBezTo>
                    <a:pt x="1409" y="653"/>
                    <a:pt x="1212" y="618"/>
                    <a:pt x="1014" y="586"/>
                  </a:cubicBezTo>
                  <a:cubicBezTo>
                    <a:pt x="909" y="418"/>
                    <a:pt x="802" y="252"/>
                    <a:pt x="689" y="88"/>
                  </a:cubicBezTo>
                  <a:lnTo>
                    <a:pt x="669" y="60"/>
                  </a:lnTo>
                  <a:lnTo>
                    <a:pt x="644" y="56"/>
                  </a:lnTo>
                  <a:cubicBezTo>
                    <a:pt x="537" y="43"/>
                    <a:pt x="431" y="33"/>
                    <a:pt x="324" y="23"/>
                  </a:cubicBezTo>
                  <a:cubicBezTo>
                    <a:pt x="270" y="17"/>
                    <a:pt x="216" y="14"/>
                    <a:pt x="163" y="10"/>
                  </a:cubicBezTo>
                  <a:cubicBezTo>
                    <a:pt x="109" y="5"/>
                    <a:pt x="55" y="2"/>
                    <a:pt x="0" y="0"/>
                  </a:cubicBezTo>
                  <a:close/>
                </a:path>
              </a:pathLst>
            </a:custGeom>
            <a:solidFill>
              <a:srgbClr val="6146D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ental Health Infographics by Slidesgo">
  <a:themeElements>
    <a:clrScheme name="Simple Light">
      <a:dk1>
        <a:srgbClr val="000000"/>
      </a:dk1>
      <a:lt1>
        <a:srgbClr val="FFFFFF"/>
      </a:lt1>
      <a:dk2>
        <a:srgbClr val="74D3DC"/>
      </a:dk2>
      <a:lt2>
        <a:srgbClr val="6146D9"/>
      </a:lt2>
      <a:accent1>
        <a:srgbClr val="C3EBEF"/>
      </a:accent1>
      <a:accent2>
        <a:srgbClr val="7E6CFB"/>
      </a:accent2>
      <a:accent3>
        <a:srgbClr val="77ADE6"/>
      </a:accent3>
      <a:accent4>
        <a:srgbClr val="70C2DF"/>
      </a:accent4>
      <a:accent5>
        <a:srgbClr val="3F2DA5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