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Playfair Display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TdZpQNkYNKED29iQ7WLkdAaKT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7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7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21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23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"/>
              <a:t>Needfinding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/>
              <a:t>Jonathan Affeld, Maya Harvey, Janelle Rudolph, Gayatridevi Tarcar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Analysis - Key Insights</a:t>
            </a:r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1600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Fear stigma and how people will react greatly affects openness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Young people and children seem less likely to report symptoms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More people suffer than meets the eye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Community can be helpful for recovery, but often it is hard to reach 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/>
              <a:t>Analysis - Empathy Map for Participant 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/>
          <p:nvPr/>
        </p:nvSpPr>
        <p:spPr>
          <a:xfrm>
            <a:off x="5583375" y="4064000"/>
            <a:ext cx="1053000" cy="702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7033500" y="4054775"/>
            <a:ext cx="637200" cy="6096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8174175" y="4151750"/>
            <a:ext cx="775800" cy="826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69275" y="655775"/>
            <a:ext cx="822000" cy="77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2701625" y="471050"/>
            <a:ext cx="845100" cy="863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1736425" y="4318000"/>
            <a:ext cx="595800" cy="591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Analysis - Key Insights</a:t>
            </a:r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Health and opinions of loved ones impacts own mental health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Location impacts access to health care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Community can be impactful in recovery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Fact discovery does not always quell anxiety</a:t>
            </a:r>
            <a:endParaRPr sz="2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Key Learnings: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b="1" i="1"/>
              <a:t>Finding community</a:t>
            </a:r>
            <a:r>
              <a:rPr lang="en"/>
              <a:t> is both a key coping mechanism and method of achieving greater access to healthcare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While workarounds can help make the best of a situation, </a:t>
            </a:r>
            <a:r>
              <a:rPr lang="en" b="1" i="1"/>
              <a:t>real help is needed</a:t>
            </a:r>
            <a:endParaRPr b="1" i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There is a wide variety of access to healthcare consistency and cost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 i="1"/>
              <a:t>Younger people who cannot identify what they are going through struggle with identifying with a group after diagnosis</a:t>
            </a:r>
            <a:endParaRPr b="1" i="1"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2"/>
          </p:nvPr>
        </p:nvSpPr>
        <p:spPr>
          <a:xfrm>
            <a:off x="4515975" y="1199025"/>
            <a:ext cx="4316400" cy="3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What’s Next?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b="1" i="1"/>
              <a:t>How do we establish a form of community to bring together individuals with unique health concerns?</a:t>
            </a:r>
            <a:endParaRPr b="1" i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do we connect these communities to healthcare specialists so they can have adequate healthcare access? </a:t>
            </a:r>
            <a:r>
              <a:rPr lang="en" b="1" i="1"/>
              <a:t>Or, how might we notify their personal communities of their situation to make living more comfortable?</a:t>
            </a:r>
            <a:endParaRPr b="1" i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do we make sure this form of community is accessible to all </a:t>
            </a:r>
            <a:r>
              <a:rPr lang="en" b="1" i="1"/>
              <a:t>in the first place? </a:t>
            </a:r>
            <a:endParaRPr b="1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/>
              <a:t>Domain</a:t>
            </a:r>
            <a:endParaRPr sz="3020"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168075" y="1325250"/>
            <a:ext cx="40791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9108"/>
              <a:buChar char="●"/>
            </a:pPr>
            <a:r>
              <a:rPr lang="en" sz="2020">
                <a:solidFill>
                  <a:schemeClr val="dk1"/>
                </a:solidFill>
              </a:rPr>
              <a:t>People with unique medical histories that differ from their immediate community</a:t>
            </a:r>
            <a:endParaRPr sz="2020">
              <a:solidFill>
                <a:schemeClr val="dk1"/>
              </a:solidFill>
            </a:endParaRPr>
          </a:p>
          <a:p>
            <a:pPr marL="457200" lvl="0" indent="-347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20"/>
              <a:t>Why?</a:t>
            </a:r>
            <a:endParaRPr sz="2020"/>
          </a:p>
          <a:p>
            <a:pPr marL="914400" lvl="1" indent="-347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020">
                <a:solidFill>
                  <a:schemeClr val="dk1"/>
                </a:solidFill>
              </a:rPr>
              <a:t>What goes on behind the scenes in the medical lives of seemingly normal people?</a:t>
            </a:r>
            <a:endParaRPr sz="2020">
              <a:solidFill>
                <a:schemeClr val="dk1"/>
              </a:solidFill>
            </a:endParaRPr>
          </a:p>
          <a:p>
            <a:pPr marL="914400" lvl="1" indent="-3472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020">
                <a:solidFill>
                  <a:schemeClr val="dk1"/>
                </a:solidFill>
              </a:rPr>
              <a:t>How do these “hidden” disabilities affect the way people interact with strangers and their community?</a:t>
            </a:r>
            <a:endParaRPr sz="202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6333"/>
              <a:buNone/>
            </a:pPr>
            <a:endParaRPr sz="2020">
              <a:solidFill>
                <a:schemeClr val="dk1"/>
              </a:solidFill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l="-24038" b="871"/>
          <a:stretch/>
        </p:blipFill>
        <p:spPr>
          <a:xfrm>
            <a:off x="3182475" y="0"/>
            <a:ext cx="5961526" cy="50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Participants</a:t>
            </a:r>
            <a:endParaRPr/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75" y="1344450"/>
            <a:ext cx="899825" cy="8998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675799" y="1782575"/>
            <a:ext cx="6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75" y="3462575"/>
            <a:ext cx="899825" cy="8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675799" y="3900700"/>
            <a:ext cx="6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113" y="1344450"/>
            <a:ext cx="899825" cy="8998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4521036" y="1782575"/>
            <a:ext cx="6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113" y="3462575"/>
            <a:ext cx="899825" cy="8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4521036" y="3900700"/>
            <a:ext cx="61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1191675" y="1344450"/>
            <a:ext cx="3249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Female, high school sophomore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Currently lives with juvenile epilepsy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Personal connection to a team member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1221100" y="3138700"/>
            <a:ext cx="31383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-"/>
            </a:pPr>
            <a:r>
              <a:rPr lang="en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Male, college athlete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-"/>
            </a:pPr>
            <a:r>
              <a:rPr lang="en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Had brain tumor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-"/>
            </a:pPr>
            <a:r>
              <a:rPr lang="en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Currently lives with deafness in one ear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-"/>
            </a:pPr>
            <a:r>
              <a:rPr lang="en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Personal connection to a team member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-"/>
            </a:pPr>
            <a:r>
              <a:rPr lang="en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Extreme user due to multiple unique health challenges and is receiving ongoing treatment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5133925" y="1309650"/>
            <a:ext cx="3249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Female, 3rd year psychology student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Lives with anxiety, panic attacks, overthinking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Personal connection to team member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-lives in a very different community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5184850" y="3233975"/>
            <a:ext cx="3249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Male, college athletic coach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Has family members with healthcare challenges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Works daily with athletes who have physical limitations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 at Jimmy V’s (campus cafe)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-"/>
            </a:pPr>
            <a:r>
              <a:rPr lang="en"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Non-user, has no direct medical challenges</a:t>
            </a: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Interview Logistics</a:t>
            </a:r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Participant 1 was interviewed in person (Maya interviewer, Jonathan transcriber).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Participant 2 was interviewed in person (Maya interviewer/transcriber) on UC Berkeley campus.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Participant 3 was interviewed via Zoom (Gaya interviewer, Maya transcriber).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Participant 4 was interviewed in person (Jonathan interviewer, Janelle transcriber) at a Stanford Cafe.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Apparatuses used included laptops and iPad to take notes and transcribe interviews.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 Asked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How do people compensate for having a disability/strategies used for accommodating them? 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Tell me about a time you experienced issues with accessing healthcare?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Was there ever a time where you found healthcare support in your community?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Was there a time when your community was lacking in healthcare?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Have you ever felt isolated by your medical history? And/Or what has helped you overcome that?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Do you feel adequately supported for your health, mental and physical? Why?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Was there any challenge in your life that a disability or health issue has impacted? 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What unique challenges or experiences have your health issues brought into your life?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rPr lang="en" sz="4400"/>
              <a:t>What tactics have you used to accommodate people with different medical backgrounds than you?</a:t>
            </a:r>
            <a:endParaRPr sz="4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425" y="134475"/>
            <a:ext cx="2745452" cy="274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Key Quotes</a:t>
            </a: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/>
              <a:t>“Community is way more important than medical care” - Participant 1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“[you] have to try and understand what people are going through, but not let it affect you” - Participant 3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“a lot of people in [my] current community don’t know [I] had a brain tumor” - Participant 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“Gone through the hardest of the hard” - Participant 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“Google can help or make things worse. What really helps [with stress and anxiety] is talking to others and seeking community” - Participant 4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Surprises?</a:t>
            </a:r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Majority of participants seemed to suggest of their own volition finding community as method for dealing with isolation and healthcare challenges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also be extremely stressful for non-users to perceive the healthcare challenges that users deal with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Human body, mind, spirit is extremely resilient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 people that one might think are obligated to help individuals with healthcare concerns (i.e. parents) may actually obstruct access to healthcare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Sometimes change of environment is significant help for increasing healthcare access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/>
              <a:t>Analysis - Empathy Map for Participant 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/>
          <p:nvPr/>
        </p:nvSpPr>
        <p:spPr>
          <a:xfrm>
            <a:off x="3283325" y="1680875"/>
            <a:ext cx="728400" cy="694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365300" y="1754825"/>
            <a:ext cx="728400" cy="694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3431225" y="3364000"/>
            <a:ext cx="728400" cy="694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1255050" y="4312000"/>
            <a:ext cx="804600" cy="694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7490000" y="522175"/>
            <a:ext cx="728400" cy="694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6387350" y="3697950"/>
            <a:ext cx="851700" cy="784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7268125" y="3424525"/>
            <a:ext cx="851700" cy="784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Lato</vt:lpstr>
      <vt:lpstr>Arial</vt:lpstr>
      <vt:lpstr>Playfair Display</vt:lpstr>
      <vt:lpstr>Blue &amp; Gold</vt:lpstr>
      <vt:lpstr>Needfinding</vt:lpstr>
      <vt:lpstr>Domain</vt:lpstr>
      <vt:lpstr>Participants</vt:lpstr>
      <vt:lpstr>Interview Logistics</vt:lpstr>
      <vt:lpstr>Questions Asked</vt:lpstr>
      <vt:lpstr>Key Quotes</vt:lpstr>
      <vt:lpstr>Surprises?</vt:lpstr>
      <vt:lpstr>Analysis - Empathy Map for Participant 1</vt:lpstr>
      <vt:lpstr>PowerPoint Presentation</vt:lpstr>
      <vt:lpstr>Analysis - Key Insights</vt:lpstr>
      <vt:lpstr>Analysis - Empathy Map for Participant 4</vt:lpstr>
      <vt:lpstr>PowerPoint Presentation</vt:lpstr>
      <vt:lpstr>Analysis - Key Insights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Needfinding</dc:title>
  <cp:lastModifiedBy>Janelle Rudolph</cp:lastModifiedBy>
  <cp:revision>1</cp:revision>
  <dcterms:modified xsi:type="dcterms:W3CDTF">2022-11-02T19:51:29Z</dcterms:modified>
</cp:coreProperties>
</file>