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6" r:id="rId4"/>
    <p:sldMasterId id="214748367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</p:sldIdLst>
  <p:sldSz cy="5143500" cx="9144000"/>
  <p:notesSz cx="6858000" cy="9144000"/>
  <p:embeddedFontLst>
    <p:embeddedFont>
      <p:font typeface="Roboto"/>
      <p:regular r:id="rId23"/>
      <p:bold r:id="rId24"/>
      <p:italic r:id="rId25"/>
      <p:boldItalic r:id="rId26"/>
    </p:embeddedFont>
    <p:embeddedFont>
      <p:font typeface="Bebas Neue"/>
      <p:regular r:id="rId27"/>
    </p:embeddedFont>
    <p:embeddedFont>
      <p:font typeface="Playfair Display ExtraBold"/>
      <p:bold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font" Target="fonts/Roboto-bold.fntdata"/><Relationship Id="rId23" Type="http://schemas.openxmlformats.org/officeDocument/2006/relationships/font" Target="fonts/Roboto-regular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Roboto-boldItalic.fntdata"/><Relationship Id="rId25" Type="http://schemas.openxmlformats.org/officeDocument/2006/relationships/font" Target="fonts/Roboto-italic.fntdata"/><Relationship Id="rId28" Type="http://schemas.openxmlformats.org/officeDocument/2006/relationships/font" Target="fonts/PlayfairDisplayExtraBold-bold.fntdata"/><Relationship Id="rId27" Type="http://schemas.openxmlformats.org/officeDocument/2006/relationships/font" Target="fonts/BebasNeue-regular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PlayfairDisplayExtraBold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9ca247da8e_0_77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9ca247da8e_0_77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1a2bffc568a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1a2bffc568a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1a2bffc568a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1a2bffc568a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19ca247da8e_0_8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19ca247da8e_0_8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19ca247da8e_0_82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19ca247da8e_0_82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19ca247da8e_0_79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19ca247da8e_0_79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19ca247da8e_0_83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" name="Google Shape;442;g19ca247da8e_0_83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19ca247da8e_0_83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3" name="Google Shape;453;g19ca247da8e_0_83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9ca247da8e_0_78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19ca247da8e_0_78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9ca247da8e_0_79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19ca247da8e_0_79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19ca247da8e_0_8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19ca247da8e_0_8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1a03ad9d9e7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1a03ad9d9e7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1a204b9596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1a204b9596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1a2bffc568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1a2bffc568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1a2bffc568a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1a2bffc568a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1a2bffc568a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1a2bffc568a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hyperlink" Target="https://bit.ly/3A1uf1Q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/>
          <p:nvPr>
            <p:ph type="ctrTitle"/>
          </p:nvPr>
        </p:nvSpPr>
        <p:spPr>
          <a:xfrm>
            <a:off x="1444925" y="937300"/>
            <a:ext cx="6254700" cy="250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55" name="Google Shape;55;p14"/>
          <p:cNvSpPr txBox="1"/>
          <p:nvPr>
            <p:ph idx="1" type="subTitle"/>
          </p:nvPr>
        </p:nvSpPr>
        <p:spPr>
          <a:xfrm>
            <a:off x="2307675" y="3440200"/>
            <a:ext cx="4528800" cy="47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5"/>
          <p:cNvSpPr txBox="1"/>
          <p:nvPr>
            <p:ph type="title"/>
          </p:nvPr>
        </p:nvSpPr>
        <p:spPr>
          <a:xfrm>
            <a:off x="705475" y="3075100"/>
            <a:ext cx="61617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58" name="Google Shape;58;p15"/>
          <p:cNvSpPr txBox="1"/>
          <p:nvPr>
            <p:ph hasCustomPrompt="1" idx="2" type="title"/>
          </p:nvPr>
        </p:nvSpPr>
        <p:spPr>
          <a:xfrm>
            <a:off x="730939" y="1536024"/>
            <a:ext cx="1463400" cy="841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b="1" sz="6000"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5"/>
          <p:cNvSpPr txBox="1"/>
          <p:nvPr>
            <p:ph idx="1" type="subTitle"/>
          </p:nvPr>
        </p:nvSpPr>
        <p:spPr>
          <a:xfrm>
            <a:off x="705600" y="3855550"/>
            <a:ext cx="6161700" cy="37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62" name="Google Shape;62;p16"/>
          <p:cNvSpPr txBox="1"/>
          <p:nvPr>
            <p:ph idx="1" type="body"/>
          </p:nvPr>
        </p:nvSpPr>
        <p:spPr>
          <a:xfrm>
            <a:off x="720000" y="1017794"/>
            <a:ext cx="7704000" cy="358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Nunito Light"/>
              <a:buChar char="●"/>
              <a:defRPr sz="1400"/>
            </a:lvl1pPr>
            <a:lvl2pPr indent="-29845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Nunito Light"/>
              <a:buChar char="○"/>
              <a:defRPr sz="1100">
                <a:solidFill>
                  <a:srgbClr val="434343"/>
                </a:solidFill>
              </a:defRPr>
            </a:lvl2pPr>
            <a:lvl3pPr indent="-29845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Nunito Light"/>
              <a:buChar char="■"/>
              <a:defRPr sz="1100">
                <a:solidFill>
                  <a:srgbClr val="434343"/>
                </a:solidFill>
              </a:defRPr>
            </a:lvl3pPr>
            <a:lvl4pPr indent="-29845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Nunito Light"/>
              <a:buChar char="●"/>
              <a:defRPr sz="1100">
                <a:solidFill>
                  <a:srgbClr val="434343"/>
                </a:solidFill>
              </a:defRPr>
            </a:lvl4pPr>
            <a:lvl5pPr indent="-29845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Nunito Light"/>
              <a:buChar char="○"/>
              <a:defRPr sz="1100">
                <a:solidFill>
                  <a:srgbClr val="434343"/>
                </a:solidFill>
              </a:defRPr>
            </a:lvl5pPr>
            <a:lvl6pPr indent="-29845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Nunito Light"/>
              <a:buChar char="■"/>
              <a:defRPr sz="1100">
                <a:solidFill>
                  <a:srgbClr val="434343"/>
                </a:solidFill>
              </a:defRPr>
            </a:lvl6pPr>
            <a:lvl7pPr indent="-29845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Nunito Light"/>
              <a:buChar char="●"/>
              <a:defRPr sz="1100">
                <a:solidFill>
                  <a:srgbClr val="434343"/>
                </a:solidFill>
              </a:defRPr>
            </a:lvl7pPr>
            <a:lvl8pPr indent="-29845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Nunito Light"/>
              <a:buChar char="○"/>
              <a:defRPr sz="1100">
                <a:solidFill>
                  <a:srgbClr val="434343"/>
                </a:solidFill>
              </a:defRPr>
            </a:lvl8pPr>
            <a:lvl9pPr indent="-29845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100"/>
              <a:buFont typeface="Nunito Light"/>
              <a:buChar char="■"/>
              <a:defRPr sz="1100">
                <a:solidFill>
                  <a:srgbClr val="43434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7"/>
          <p:cNvSpPr txBox="1"/>
          <p:nvPr>
            <p:ph type="title"/>
          </p:nvPr>
        </p:nvSpPr>
        <p:spPr>
          <a:xfrm>
            <a:off x="720000" y="445025"/>
            <a:ext cx="7704000" cy="69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65" name="Google Shape;65;p17"/>
          <p:cNvSpPr txBox="1"/>
          <p:nvPr>
            <p:ph idx="1" type="subTitle"/>
          </p:nvPr>
        </p:nvSpPr>
        <p:spPr>
          <a:xfrm>
            <a:off x="4618950" y="2846750"/>
            <a:ext cx="3080400" cy="138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6" name="Google Shape;66;p17"/>
          <p:cNvSpPr txBox="1"/>
          <p:nvPr>
            <p:ph idx="2" type="subTitle"/>
          </p:nvPr>
        </p:nvSpPr>
        <p:spPr>
          <a:xfrm>
            <a:off x="1444650" y="2846750"/>
            <a:ext cx="3080400" cy="138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7" name="Google Shape;67;p17"/>
          <p:cNvSpPr txBox="1"/>
          <p:nvPr>
            <p:ph idx="3" type="subTitle"/>
          </p:nvPr>
        </p:nvSpPr>
        <p:spPr>
          <a:xfrm>
            <a:off x="4618950" y="2538725"/>
            <a:ext cx="3073500" cy="39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68" name="Google Shape;68;p17"/>
          <p:cNvSpPr txBox="1"/>
          <p:nvPr>
            <p:ph idx="4" type="subTitle"/>
          </p:nvPr>
        </p:nvSpPr>
        <p:spPr>
          <a:xfrm>
            <a:off x="1444650" y="2538725"/>
            <a:ext cx="3080400" cy="39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8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9"/>
          <p:cNvSpPr/>
          <p:nvPr>
            <p:ph idx="2" type="pic"/>
          </p:nvPr>
        </p:nvSpPr>
        <p:spPr>
          <a:xfrm>
            <a:off x="5083975" y="537575"/>
            <a:ext cx="3020100" cy="4064400"/>
          </a:xfrm>
          <a:prstGeom prst="rect">
            <a:avLst/>
          </a:prstGeom>
          <a:noFill/>
          <a:ln>
            <a:noFill/>
          </a:ln>
        </p:spPr>
      </p:sp>
      <p:sp>
        <p:nvSpPr>
          <p:cNvPr id="73" name="Google Shape;73;p19"/>
          <p:cNvSpPr txBox="1"/>
          <p:nvPr>
            <p:ph type="title"/>
          </p:nvPr>
        </p:nvSpPr>
        <p:spPr>
          <a:xfrm>
            <a:off x="720000" y="445025"/>
            <a:ext cx="3852000" cy="7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74" name="Google Shape;74;p19"/>
          <p:cNvSpPr txBox="1"/>
          <p:nvPr>
            <p:ph idx="1" type="subTitle"/>
          </p:nvPr>
        </p:nvSpPr>
        <p:spPr>
          <a:xfrm>
            <a:off x="720000" y="1150025"/>
            <a:ext cx="3852000" cy="345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100"/>
              <a:buFont typeface="Nunito Light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100"/>
              <a:buFont typeface="Nunito Light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100"/>
              <a:buFont typeface="Nunito Light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0"/>
          <p:cNvSpPr txBox="1"/>
          <p:nvPr>
            <p:ph type="title"/>
          </p:nvPr>
        </p:nvSpPr>
        <p:spPr>
          <a:xfrm>
            <a:off x="2317950" y="1307100"/>
            <a:ext cx="4508100" cy="252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1"/>
          <p:cNvSpPr txBox="1"/>
          <p:nvPr>
            <p:ph type="title"/>
          </p:nvPr>
        </p:nvSpPr>
        <p:spPr>
          <a:xfrm>
            <a:off x="2135550" y="1189100"/>
            <a:ext cx="4872900" cy="196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1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79" name="Google Shape;79;p21"/>
          <p:cNvSpPr txBox="1"/>
          <p:nvPr>
            <p:ph idx="1" type="subTitle"/>
          </p:nvPr>
        </p:nvSpPr>
        <p:spPr>
          <a:xfrm>
            <a:off x="2135550" y="3153500"/>
            <a:ext cx="4872900" cy="80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/>
          <p:nvPr>
            <p:ph type="title"/>
          </p:nvPr>
        </p:nvSpPr>
        <p:spPr>
          <a:xfrm>
            <a:off x="720000" y="4014450"/>
            <a:ext cx="7704000" cy="5727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3"/>
          <p:cNvSpPr txBox="1"/>
          <p:nvPr>
            <p:ph hasCustomPrompt="1" type="title"/>
          </p:nvPr>
        </p:nvSpPr>
        <p:spPr>
          <a:xfrm>
            <a:off x="1284000" y="1288250"/>
            <a:ext cx="6576000" cy="197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84" name="Google Shape;84;p23"/>
          <p:cNvSpPr txBox="1"/>
          <p:nvPr>
            <p:ph idx="1" type="subTitle"/>
          </p:nvPr>
        </p:nvSpPr>
        <p:spPr>
          <a:xfrm>
            <a:off x="1284000" y="3259075"/>
            <a:ext cx="6576000" cy="49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100"/>
              <a:buNone/>
              <a:defRPr sz="1100"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rgbClr val="FFFFFF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6_1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88" name="Google Shape;88;p25"/>
          <p:cNvSpPr txBox="1"/>
          <p:nvPr>
            <p:ph idx="2" type="title"/>
          </p:nvPr>
        </p:nvSpPr>
        <p:spPr>
          <a:xfrm>
            <a:off x="937625" y="2368396"/>
            <a:ext cx="2175300" cy="5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9" name="Google Shape;89;p25"/>
          <p:cNvSpPr txBox="1"/>
          <p:nvPr>
            <p:ph idx="1" type="subTitle"/>
          </p:nvPr>
        </p:nvSpPr>
        <p:spPr>
          <a:xfrm>
            <a:off x="937625" y="2746761"/>
            <a:ext cx="2175300" cy="12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90" name="Google Shape;90;p25"/>
          <p:cNvSpPr txBox="1"/>
          <p:nvPr>
            <p:ph idx="3" type="title"/>
          </p:nvPr>
        </p:nvSpPr>
        <p:spPr>
          <a:xfrm>
            <a:off x="3484346" y="2368396"/>
            <a:ext cx="2175300" cy="5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1" name="Google Shape;91;p25"/>
          <p:cNvSpPr txBox="1"/>
          <p:nvPr>
            <p:ph idx="4" type="subTitle"/>
          </p:nvPr>
        </p:nvSpPr>
        <p:spPr>
          <a:xfrm>
            <a:off x="3484346" y="2746761"/>
            <a:ext cx="2175300" cy="12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92" name="Google Shape;92;p25"/>
          <p:cNvSpPr txBox="1"/>
          <p:nvPr>
            <p:ph idx="5" type="title"/>
          </p:nvPr>
        </p:nvSpPr>
        <p:spPr>
          <a:xfrm>
            <a:off x="6031073" y="2368396"/>
            <a:ext cx="2175300" cy="5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3" name="Google Shape;93;p25"/>
          <p:cNvSpPr txBox="1"/>
          <p:nvPr>
            <p:ph idx="6" type="subTitle"/>
          </p:nvPr>
        </p:nvSpPr>
        <p:spPr>
          <a:xfrm>
            <a:off x="6031073" y="2746761"/>
            <a:ext cx="2175300" cy="12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94" name="Google Shape;94;p25"/>
          <p:cNvSpPr txBox="1"/>
          <p:nvPr>
            <p:ph hasCustomPrompt="1" idx="7" type="title"/>
          </p:nvPr>
        </p:nvSpPr>
        <p:spPr>
          <a:xfrm>
            <a:off x="1657925" y="1774771"/>
            <a:ext cx="734700" cy="447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b="1" sz="3000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5" name="Google Shape;95;p25"/>
          <p:cNvSpPr txBox="1"/>
          <p:nvPr>
            <p:ph hasCustomPrompt="1" idx="8" type="title"/>
          </p:nvPr>
        </p:nvSpPr>
        <p:spPr>
          <a:xfrm>
            <a:off x="4204646" y="1774771"/>
            <a:ext cx="734700" cy="447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b="1" sz="3000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6" name="Google Shape;96;p25"/>
          <p:cNvSpPr txBox="1"/>
          <p:nvPr>
            <p:ph hasCustomPrompt="1" idx="9" type="title"/>
          </p:nvPr>
        </p:nvSpPr>
        <p:spPr>
          <a:xfrm>
            <a:off x="6751373" y="1774771"/>
            <a:ext cx="734700" cy="447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b="1" sz="3000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ONE_COLUMN_TEXT_1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6"/>
          <p:cNvSpPr/>
          <p:nvPr>
            <p:ph idx="2" type="pic"/>
          </p:nvPr>
        </p:nvSpPr>
        <p:spPr>
          <a:xfrm>
            <a:off x="983000" y="1346675"/>
            <a:ext cx="2755200" cy="3260700"/>
          </a:xfrm>
          <a:prstGeom prst="rect">
            <a:avLst/>
          </a:prstGeom>
          <a:noFill/>
          <a:ln>
            <a:noFill/>
          </a:ln>
        </p:spPr>
      </p:sp>
      <p:sp>
        <p:nvSpPr>
          <p:cNvPr id="99" name="Google Shape;99;p26"/>
          <p:cNvSpPr txBox="1"/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00" name="Google Shape;100;p26"/>
          <p:cNvSpPr txBox="1"/>
          <p:nvPr>
            <p:ph idx="1" type="subTitle"/>
          </p:nvPr>
        </p:nvSpPr>
        <p:spPr>
          <a:xfrm>
            <a:off x="3840500" y="1343350"/>
            <a:ext cx="4590300" cy="326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Nunito Light"/>
              <a:buChar char="●"/>
              <a:defRPr sz="1100"/>
            </a:lvl1pPr>
            <a:lvl2pPr lvl="1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100"/>
              <a:buFont typeface="Nunito Light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100"/>
              <a:buFont typeface="Nunito Light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100"/>
              <a:buFont typeface="Nunito Light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BLANK_1_1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7"/>
          <p:cNvSpPr txBox="1"/>
          <p:nvPr>
            <p:ph type="title"/>
          </p:nvPr>
        </p:nvSpPr>
        <p:spPr>
          <a:xfrm>
            <a:off x="2277000" y="2571750"/>
            <a:ext cx="4590000" cy="53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3" name="Google Shape;103;p27"/>
          <p:cNvSpPr txBox="1"/>
          <p:nvPr>
            <p:ph idx="1" type="subTitle"/>
          </p:nvPr>
        </p:nvSpPr>
        <p:spPr>
          <a:xfrm>
            <a:off x="1444525" y="1687288"/>
            <a:ext cx="6255000" cy="83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TITLE_AND_TWO_COLUMNS_1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8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06" name="Google Shape;106;p28"/>
          <p:cNvSpPr txBox="1"/>
          <p:nvPr>
            <p:ph idx="1" type="subTitle"/>
          </p:nvPr>
        </p:nvSpPr>
        <p:spPr>
          <a:xfrm>
            <a:off x="4618950" y="1583600"/>
            <a:ext cx="3805200" cy="299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sz="1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07" name="Google Shape;107;p28"/>
          <p:cNvSpPr txBox="1"/>
          <p:nvPr>
            <p:ph idx="2" type="subTitle"/>
          </p:nvPr>
        </p:nvSpPr>
        <p:spPr>
          <a:xfrm>
            <a:off x="713225" y="1583600"/>
            <a:ext cx="3812100" cy="299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sz="1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3_1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9"/>
          <p:cNvSpPr txBox="1"/>
          <p:nvPr>
            <p:ph type="title"/>
          </p:nvPr>
        </p:nvSpPr>
        <p:spPr>
          <a:xfrm>
            <a:off x="2347938" y="540000"/>
            <a:ext cx="4448100" cy="105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8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10" name="Google Shape;110;p29"/>
          <p:cNvSpPr txBox="1"/>
          <p:nvPr>
            <p:ph idx="1" type="subTitle"/>
          </p:nvPr>
        </p:nvSpPr>
        <p:spPr>
          <a:xfrm>
            <a:off x="2347900" y="1671425"/>
            <a:ext cx="4448100" cy="105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100"/>
              <a:buNone/>
              <a:defRPr/>
            </a:lvl9pPr>
          </a:lstStyle>
          <a:p/>
        </p:txBody>
      </p:sp>
      <p:sp>
        <p:nvSpPr>
          <p:cNvPr id="111" name="Google Shape;111;p29"/>
          <p:cNvSpPr txBox="1"/>
          <p:nvPr/>
        </p:nvSpPr>
        <p:spPr>
          <a:xfrm>
            <a:off x="2099100" y="3611950"/>
            <a:ext cx="4945800" cy="5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CREDITS: This presentation template was created by </a:t>
            </a:r>
            <a:r>
              <a:rPr b="1" lang="en" sz="1200">
                <a:solidFill>
                  <a:schemeClr val="hlink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2"/>
              </a:rPr>
              <a:t>Slidesgo</a:t>
            </a: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and includes icons by 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and infographics &amp; images by 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b="1"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b="1"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0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14" name="Google Shape;114;p30"/>
          <p:cNvSpPr txBox="1"/>
          <p:nvPr>
            <p:ph idx="1" type="body"/>
          </p:nvPr>
        </p:nvSpPr>
        <p:spPr>
          <a:xfrm>
            <a:off x="720000" y="1017796"/>
            <a:ext cx="7704000" cy="3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Nunito Light"/>
              <a:buChar char="●"/>
              <a:defRPr sz="1200"/>
            </a:lvl1pPr>
            <a:lvl2pPr indent="-298450" lvl="1" marL="914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100"/>
              <a:buFont typeface="Nunito Light"/>
              <a:buChar char="○"/>
              <a:defRPr sz="1100">
                <a:solidFill>
                  <a:srgbClr val="434343"/>
                </a:solidFill>
              </a:defRPr>
            </a:lvl2pPr>
            <a:lvl3pPr indent="-29845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Nunito Light"/>
              <a:buChar char="■"/>
              <a:defRPr sz="1100">
                <a:solidFill>
                  <a:srgbClr val="434343"/>
                </a:solidFill>
              </a:defRPr>
            </a:lvl3pPr>
            <a:lvl4pPr indent="-29845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Nunito Light"/>
              <a:buChar char="●"/>
              <a:defRPr sz="1100">
                <a:solidFill>
                  <a:srgbClr val="434343"/>
                </a:solidFill>
              </a:defRPr>
            </a:lvl4pPr>
            <a:lvl5pPr indent="-29845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Nunito Light"/>
              <a:buChar char="○"/>
              <a:defRPr sz="1100">
                <a:solidFill>
                  <a:srgbClr val="434343"/>
                </a:solidFill>
              </a:defRPr>
            </a:lvl5pPr>
            <a:lvl6pPr indent="-29845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Nunito Light"/>
              <a:buChar char="■"/>
              <a:defRPr sz="1100">
                <a:solidFill>
                  <a:srgbClr val="434343"/>
                </a:solidFill>
              </a:defRPr>
            </a:lvl6pPr>
            <a:lvl7pPr indent="-29845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Nunito Light"/>
              <a:buChar char="●"/>
              <a:defRPr sz="1100">
                <a:solidFill>
                  <a:srgbClr val="434343"/>
                </a:solidFill>
              </a:defRPr>
            </a:lvl7pPr>
            <a:lvl8pPr indent="-29845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Nunito Light"/>
              <a:buChar char="○"/>
              <a:defRPr sz="1100">
                <a:solidFill>
                  <a:srgbClr val="434343"/>
                </a:solidFill>
              </a:defRPr>
            </a:lvl8pPr>
            <a:lvl9pPr indent="-29845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100"/>
              <a:buFont typeface="Nunito Light"/>
              <a:buChar char="■"/>
              <a:defRPr sz="1100">
                <a:solidFill>
                  <a:srgbClr val="43434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18" Type="http://schemas.openxmlformats.org/officeDocument/2006/relationships/theme" Target="../theme/theme2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layfair Display ExtraBold"/>
              <a:buNone/>
              <a:defRPr sz="35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Char char="●"/>
              <a:defRPr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9845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Char char="○"/>
              <a:defRPr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9845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Char char="■"/>
              <a:defRPr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9845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Char char="●"/>
              <a:defRPr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9845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Char char="○"/>
              <a:defRPr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9845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Char char="■"/>
              <a:defRPr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9845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Char char="●"/>
              <a:defRPr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9845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Char char="○"/>
              <a:defRPr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9845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Roboto"/>
              <a:buChar char="■"/>
              <a:defRPr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1"/>
          <p:cNvSpPr/>
          <p:nvPr/>
        </p:nvSpPr>
        <p:spPr>
          <a:xfrm>
            <a:off x="2684850" y="539500"/>
            <a:ext cx="3774300" cy="3774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31"/>
          <p:cNvSpPr txBox="1"/>
          <p:nvPr>
            <p:ph type="ctrTitle"/>
          </p:nvPr>
        </p:nvSpPr>
        <p:spPr>
          <a:xfrm>
            <a:off x="1444650" y="1929550"/>
            <a:ext cx="6254700" cy="99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RecoveryGrow</a:t>
            </a:r>
            <a:endParaRPr/>
          </a:p>
        </p:txBody>
      </p:sp>
      <p:grpSp>
        <p:nvGrpSpPr>
          <p:cNvPr id="121" name="Google Shape;121;p31"/>
          <p:cNvGrpSpPr/>
          <p:nvPr/>
        </p:nvGrpSpPr>
        <p:grpSpPr>
          <a:xfrm>
            <a:off x="6967625" y="394825"/>
            <a:ext cx="2582400" cy="289350"/>
            <a:chOff x="6967625" y="394825"/>
            <a:chExt cx="2582400" cy="289350"/>
          </a:xfrm>
        </p:grpSpPr>
        <p:sp>
          <p:nvSpPr>
            <p:cNvPr id="122" name="Google Shape;122;p31"/>
            <p:cNvSpPr/>
            <p:nvPr/>
          </p:nvSpPr>
          <p:spPr>
            <a:xfrm rot="-5400000">
              <a:off x="6967625" y="57827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31"/>
            <p:cNvSpPr/>
            <p:nvPr/>
          </p:nvSpPr>
          <p:spPr>
            <a:xfrm rot="-5400000">
              <a:off x="6967625" y="39482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31"/>
            <p:cNvSpPr/>
            <p:nvPr/>
          </p:nvSpPr>
          <p:spPr>
            <a:xfrm rot="-5400000">
              <a:off x="7158125" y="57827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31"/>
            <p:cNvSpPr/>
            <p:nvPr/>
          </p:nvSpPr>
          <p:spPr>
            <a:xfrm rot="-5400000">
              <a:off x="7158125" y="39482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31"/>
            <p:cNvSpPr/>
            <p:nvPr/>
          </p:nvSpPr>
          <p:spPr>
            <a:xfrm rot="-5400000">
              <a:off x="7348625" y="57827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31"/>
            <p:cNvSpPr/>
            <p:nvPr/>
          </p:nvSpPr>
          <p:spPr>
            <a:xfrm rot="-5400000">
              <a:off x="7348625" y="39482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31"/>
            <p:cNvSpPr/>
            <p:nvPr/>
          </p:nvSpPr>
          <p:spPr>
            <a:xfrm rot="-5400000">
              <a:off x="7539125" y="57827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31"/>
            <p:cNvSpPr/>
            <p:nvPr/>
          </p:nvSpPr>
          <p:spPr>
            <a:xfrm rot="-5400000">
              <a:off x="7539125" y="39482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31"/>
            <p:cNvSpPr/>
            <p:nvPr/>
          </p:nvSpPr>
          <p:spPr>
            <a:xfrm rot="-5400000">
              <a:off x="7729625" y="57827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31"/>
            <p:cNvSpPr/>
            <p:nvPr/>
          </p:nvSpPr>
          <p:spPr>
            <a:xfrm rot="-5400000">
              <a:off x="7729625" y="39482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31"/>
            <p:cNvSpPr/>
            <p:nvPr/>
          </p:nvSpPr>
          <p:spPr>
            <a:xfrm rot="-5400000">
              <a:off x="7920125" y="57827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31"/>
            <p:cNvSpPr/>
            <p:nvPr/>
          </p:nvSpPr>
          <p:spPr>
            <a:xfrm rot="-5400000">
              <a:off x="7920125" y="39482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31"/>
            <p:cNvSpPr/>
            <p:nvPr/>
          </p:nvSpPr>
          <p:spPr>
            <a:xfrm rot="-5400000">
              <a:off x="8110625" y="57827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31"/>
            <p:cNvSpPr/>
            <p:nvPr/>
          </p:nvSpPr>
          <p:spPr>
            <a:xfrm rot="-5400000">
              <a:off x="8110625" y="39482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31"/>
            <p:cNvSpPr/>
            <p:nvPr/>
          </p:nvSpPr>
          <p:spPr>
            <a:xfrm rot="-5400000">
              <a:off x="8301125" y="57827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31"/>
            <p:cNvSpPr/>
            <p:nvPr/>
          </p:nvSpPr>
          <p:spPr>
            <a:xfrm rot="-5400000">
              <a:off x="8301125" y="39482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31"/>
            <p:cNvSpPr/>
            <p:nvPr/>
          </p:nvSpPr>
          <p:spPr>
            <a:xfrm rot="-5400000">
              <a:off x="8491625" y="57827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31"/>
            <p:cNvSpPr/>
            <p:nvPr/>
          </p:nvSpPr>
          <p:spPr>
            <a:xfrm rot="-5400000">
              <a:off x="8491625" y="39482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31"/>
            <p:cNvSpPr/>
            <p:nvPr/>
          </p:nvSpPr>
          <p:spPr>
            <a:xfrm rot="-5400000">
              <a:off x="8682125" y="57827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31"/>
            <p:cNvSpPr/>
            <p:nvPr/>
          </p:nvSpPr>
          <p:spPr>
            <a:xfrm rot="-5400000">
              <a:off x="8682125" y="39482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31"/>
            <p:cNvSpPr/>
            <p:nvPr/>
          </p:nvSpPr>
          <p:spPr>
            <a:xfrm rot="-5400000">
              <a:off x="8872625" y="57827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31"/>
            <p:cNvSpPr/>
            <p:nvPr/>
          </p:nvSpPr>
          <p:spPr>
            <a:xfrm rot="-5400000">
              <a:off x="8872625" y="39482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31"/>
            <p:cNvSpPr/>
            <p:nvPr/>
          </p:nvSpPr>
          <p:spPr>
            <a:xfrm rot="-5400000">
              <a:off x="9063125" y="57827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31"/>
            <p:cNvSpPr/>
            <p:nvPr/>
          </p:nvSpPr>
          <p:spPr>
            <a:xfrm rot="-5400000">
              <a:off x="9063125" y="39482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31"/>
            <p:cNvSpPr/>
            <p:nvPr/>
          </p:nvSpPr>
          <p:spPr>
            <a:xfrm rot="-5400000">
              <a:off x="9253625" y="57827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31"/>
            <p:cNvSpPr/>
            <p:nvPr/>
          </p:nvSpPr>
          <p:spPr>
            <a:xfrm rot="-5400000">
              <a:off x="9253625" y="39482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31"/>
            <p:cNvSpPr/>
            <p:nvPr/>
          </p:nvSpPr>
          <p:spPr>
            <a:xfrm rot="-5400000">
              <a:off x="9444125" y="57827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31"/>
            <p:cNvSpPr/>
            <p:nvPr/>
          </p:nvSpPr>
          <p:spPr>
            <a:xfrm rot="-5400000">
              <a:off x="9444125" y="39482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150" name="Google Shape;150;p31"/>
          <p:cNvCxnSpPr/>
          <p:nvPr/>
        </p:nvCxnSpPr>
        <p:spPr>
          <a:xfrm>
            <a:off x="705600" y="4867850"/>
            <a:ext cx="77328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oval"/>
            <a:tailEnd len="med" w="med" type="oval"/>
          </a:ln>
        </p:spPr>
      </p:cxnSp>
      <p:grpSp>
        <p:nvGrpSpPr>
          <p:cNvPr id="151" name="Google Shape;151;p31"/>
          <p:cNvGrpSpPr/>
          <p:nvPr/>
        </p:nvGrpSpPr>
        <p:grpSpPr>
          <a:xfrm>
            <a:off x="1155575" y="394833"/>
            <a:ext cx="289350" cy="867900"/>
            <a:chOff x="1006725" y="1731408"/>
            <a:chExt cx="289350" cy="867900"/>
          </a:xfrm>
        </p:grpSpPr>
        <p:sp>
          <p:nvSpPr>
            <p:cNvPr id="152" name="Google Shape;152;p31"/>
            <p:cNvSpPr/>
            <p:nvPr/>
          </p:nvSpPr>
          <p:spPr>
            <a:xfrm>
              <a:off x="1006725" y="1731408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31"/>
            <p:cNvSpPr/>
            <p:nvPr/>
          </p:nvSpPr>
          <p:spPr>
            <a:xfrm>
              <a:off x="1190175" y="1731408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31"/>
            <p:cNvSpPr/>
            <p:nvPr/>
          </p:nvSpPr>
          <p:spPr>
            <a:xfrm>
              <a:off x="1006725" y="1921908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31"/>
            <p:cNvSpPr/>
            <p:nvPr/>
          </p:nvSpPr>
          <p:spPr>
            <a:xfrm>
              <a:off x="1190175" y="1921908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31"/>
            <p:cNvSpPr/>
            <p:nvPr/>
          </p:nvSpPr>
          <p:spPr>
            <a:xfrm>
              <a:off x="1006725" y="2112408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31"/>
            <p:cNvSpPr/>
            <p:nvPr/>
          </p:nvSpPr>
          <p:spPr>
            <a:xfrm>
              <a:off x="1190175" y="2112408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31"/>
            <p:cNvSpPr/>
            <p:nvPr/>
          </p:nvSpPr>
          <p:spPr>
            <a:xfrm>
              <a:off x="1006725" y="2302908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31"/>
            <p:cNvSpPr/>
            <p:nvPr/>
          </p:nvSpPr>
          <p:spPr>
            <a:xfrm>
              <a:off x="1190175" y="2302908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31"/>
            <p:cNvSpPr/>
            <p:nvPr/>
          </p:nvSpPr>
          <p:spPr>
            <a:xfrm>
              <a:off x="1006725" y="2493408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31"/>
            <p:cNvSpPr/>
            <p:nvPr/>
          </p:nvSpPr>
          <p:spPr>
            <a:xfrm>
              <a:off x="1190175" y="2493408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2" name="Google Shape;162;p31"/>
          <p:cNvSpPr txBox="1"/>
          <p:nvPr/>
        </p:nvSpPr>
        <p:spPr>
          <a:xfrm>
            <a:off x="2684850" y="2719900"/>
            <a:ext cx="3774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Holistic and Supportive Concussion Recovery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0"/>
          <p:cNvSpPr txBox="1"/>
          <p:nvPr>
            <p:ph type="title"/>
          </p:nvPr>
        </p:nvSpPr>
        <p:spPr>
          <a:xfrm>
            <a:off x="182000" y="358925"/>
            <a:ext cx="3852000" cy="7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UI Revisions</a:t>
            </a:r>
            <a:endParaRPr/>
          </a:p>
        </p:txBody>
      </p:sp>
      <p:sp>
        <p:nvSpPr>
          <p:cNvPr id="345" name="Google Shape;345;p40"/>
          <p:cNvSpPr txBox="1"/>
          <p:nvPr>
            <p:ph idx="1" type="subTitle"/>
          </p:nvPr>
        </p:nvSpPr>
        <p:spPr>
          <a:xfrm>
            <a:off x="182000" y="1063925"/>
            <a:ext cx="3336600" cy="345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Changed: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Clearer to change between “Your Updates” and “Community Updates” with addition of small white triangle</a:t>
            </a:r>
            <a:endParaRPr sz="1800"/>
          </a:p>
        </p:txBody>
      </p:sp>
      <p:pic>
        <p:nvPicPr>
          <p:cNvPr id="346" name="Google Shape;346;p40"/>
          <p:cNvPicPr preferRelativeResize="0"/>
          <p:nvPr/>
        </p:nvPicPr>
        <p:blipFill rotWithShape="1">
          <a:blip r:embed="rId3">
            <a:alphaModFix/>
          </a:blip>
          <a:srcRect b="3777" l="2598" r="1533" t="8771"/>
          <a:stretch/>
        </p:blipFill>
        <p:spPr>
          <a:xfrm>
            <a:off x="3992125" y="680870"/>
            <a:ext cx="4734599" cy="1987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40"/>
          <p:cNvPicPr preferRelativeResize="0"/>
          <p:nvPr/>
        </p:nvPicPr>
        <p:blipFill rotWithShape="1">
          <a:blip r:embed="rId4">
            <a:alphaModFix/>
          </a:blip>
          <a:srcRect b="5611" l="2741" r="3388" t="7522"/>
          <a:stretch/>
        </p:blipFill>
        <p:spPr>
          <a:xfrm>
            <a:off x="3992125" y="2873050"/>
            <a:ext cx="4734599" cy="1969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41"/>
          <p:cNvSpPr txBox="1"/>
          <p:nvPr>
            <p:ph type="title"/>
          </p:nvPr>
        </p:nvSpPr>
        <p:spPr>
          <a:xfrm>
            <a:off x="182000" y="358925"/>
            <a:ext cx="5413500" cy="7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UI Revisions - Usability Goals</a:t>
            </a:r>
            <a:endParaRPr/>
          </a:p>
        </p:txBody>
      </p:sp>
      <p:sp>
        <p:nvSpPr>
          <p:cNvPr id="353" name="Google Shape;353;p41"/>
          <p:cNvSpPr txBox="1"/>
          <p:nvPr>
            <p:ph idx="1" type="subTitle"/>
          </p:nvPr>
        </p:nvSpPr>
        <p:spPr>
          <a:xfrm>
            <a:off x="182000" y="1063925"/>
            <a:ext cx="5338200" cy="345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Already difficult to navigate a world that can be inaccessible for someone that is recovering from head trauma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Revisions, such as including </a:t>
            </a:r>
            <a:r>
              <a:rPr b="1" lang="en" sz="1800"/>
              <a:t>voice</a:t>
            </a:r>
            <a:r>
              <a:rPr b="1" lang="en" sz="1800"/>
              <a:t> memos</a:t>
            </a:r>
            <a:r>
              <a:rPr lang="en" sz="1800"/>
              <a:t>, allows ease of use for the intended users of our app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With clearer and more descriptive UI, people that are recovering from concussions can use our app to better </a:t>
            </a:r>
            <a:r>
              <a:rPr lang="en" sz="1800"/>
              <a:t>reflect</a:t>
            </a:r>
            <a:r>
              <a:rPr lang="en" sz="1800"/>
              <a:t> on their physical and </a:t>
            </a:r>
            <a:r>
              <a:rPr lang="en" sz="1800"/>
              <a:t>emotional</a:t>
            </a:r>
            <a:r>
              <a:rPr lang="en" sz="1800"/>
              <a:t> health</a:t>
            </a:r>
            <a:endParaRPr sz="1800"/>
          </a:p>
        </p:txBody>
      </p:sp>
      <p:grpSp>
        <p:nvGrpSpPr>
          <p:cNvPr id="354" name="Google Shape;354;p41"/>
          <p:cNvGrpSpPr/>
          <p:nvPr/>
        </p:nvGrpSpPr>
        <p:grpSpPr>
          <a:xfrm>
            <a:off x="5936535" y="637291"/>
            <a:ext cx="4738253" cy="4307173"/>
            <a:chOff x="6075786" y="2219333"/>
            <a:chExt cx="3027251" cy="3027251"/>
          </a:xfrm>
        </p:grpSpPr>
        <p:grpSp>
          <p:nvGrpSpPr>
            <p:cNvPr id="355" name="Google Shape;355;p41"/>
            <p:cNvGrpSpPr/>
            <p:nvPr/>
          </p:nvGrpSpPr>
          <p:grpSpPr>
            <a:xfrm rot="-5400000">
              <a:off x="6075786" y="2219333"/>
              <a:ext cx="3027251" cy="3027251"/>
              <a:chOff x="436975" y="792140"/>
              <a:chExt cx="2051400" cy="2051400"/>
            </a:xfrm>
          </p:grpSpPr>
          <p:sp>
            <p:nvSpPr>
              <p:cNvPr id="356" name="Google Shape;356;p41"/>
              <p:cNvSpPr/>
              <p:nvPr/>
            </p:nvSpPr>
            <p:spPr>
              <a:xfrm rot="729440">
                <a:off x="599415" y="954580"/>
                <a:ext cx="1726521" cy="1726521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7" name="Google Shape;357;p41"/>
              <p:cNvSpPr/>
              <p:nvPr/>
            </p:nvSpPr>
            <p:spPr>
              <a:xfrm rot="732455">
                <a:off x="1580926" y="908445"/>
                <a:ext cx="127687" cy="127687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58" name="Google Shape;358;p41"/>
            <p:cNvSpPr/>
            <p:nvPr/>
          </p:nvSpPr>
          <p:spPr>
            <a:xfrm>
              <a:off x="6532670" y="2676241"/>
              <a:ext cx="2113800" cy="21138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42"/>
          <p:cNvSpPr txBox="1"/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High-Fi Prototype Implementation</a:t>
            </a:r>
            <a:endParaRPr/>
          </a:p>
        </p:txBody>
      </p:sp>
      <p:sp>
        <p:nvSpPr>
          <p:cNvPr id="364" name="Google Shape;364;p42"/>
          <p:cNvSpPr txBox="1"/>
          <p:nvPr>
            <p:ph idx="1" type="subTitle"/>
          </p:nvPr>
        </p:nvSpPr>
        <p:spPr>
          <a:xfrm>
            <a:off x="3138800" y="1343350"/>
            <a:ext cx="5292000" cy="326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React Native</a:t>
            </a:r>
            <a:endParaRPr sz="1800"/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Implemented</a:t>
            </a:r>
            <a:endParaRPr sz="1800"/>
          </a:p>
          <a:p>
            <a:pPr indent="-342900" lvl="0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Logging symptoms, journaling, a</a:t>
            </a:r>
            <a:r>
              <a:rPr lang="en" sz="1800"/>
              <a:t>nalytics</a:t>
            </a:r>
            <a:endParaRPr sz="1800"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To-Do</a:t>
            </a:r>
            <a:endParaRPr sz="1800"/>
          </a:p>
          <a:p>
            <a:pPr indent="-342900" lvl="0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Forum, sharing, backend </a:t>
            </a:r>
            <a:endParaRPr sz="1800"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Wizard of Oz</a:t>
            </a:r>
            <a:endParaRPr sz="1800"/>
          </a:p>
          <a:p>
            <a:pPr indent="-342900" lvl="0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Speech-to-text</a:t>
            </a:r>
            <a:endParaRPr sz="1800"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Hard Coded</a:t>
            </a:r>
            <a:endParaRPr sz="1800"/>
          </a:p>
          <a:p>
            <a:pPr indent="-342900" lvl="0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Symptom logs + journals </a:t>
            </a:r>
            <a:endParaRPr sz="1800"/>
          </a:p>
        </p:txBody>
      </p:sp>
      <p:grpSp>
        <p:nvGrpSpPr>
          <p:cNvPr id="365" name="Google Shape;365;p42"/>
          <p:cNvGrpSpPr/>
          <p:nvPr/>
        </p:nvGrpSpPr>
        <p:grpSpPr>
          <a:xfrm rot="-5400000">
            <a:off x="7053942" y="-1380678"/>
            <a:ext cx="3151531" cy="3151531"/>
            <a:chOff x="269239" y="624399"/>
            <a:chExt cx="2386800" cy="2386800"/>
          </a:xfrm>
        </p:grpSpPr>
        <p:sp>
          <p:nvSpPr>
            <p:cNvPr id="366" name="Google Shape;366;p42"/>
            <p:cNvSpPr/>
            <p:nvPr/>
          </p:nvSpPr>
          <p:spPr>
            <a:xfrm rot="-1970538">
              <a:off x="599418" y="954577"/>
              <a:ext cx="1726444" cy="1726444"/>
            </a:xfrm>
            <a:prstGeom prst="ellipse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42"/>
            <p:cNvSpPr/>
            <p:nvPr/>
          </p:nvSpPr>
          <p:spPr>
            <a:xfrm rot="-1969931">
              <a:off x="929754" y="1027196"/>
              <a:ext cx="127817" cy="127817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8" name="Google Shape;368;p42"/>
          <p:cNvSpPr/>
          <p:nvPr/>
        </p:nvSpPr>
        <p:spPr>
          <a:xfrm>
            <a:off x="7684189" y="-750389"/>
            <a:ext cx="1891200" cy="1891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69" name="Google Shape;369;p42"/>
          <p:cNvCxnSpPr/>
          <p:nvPr/>
        </p:nvCxnSpPr>
        <p:spPr>
          <a:xfrm>
            <a:off x="705600" y="4867850"/>
            <a:ext cx="77328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oval"/>
            <a:tailEnd len="med" w="med" type="oval"/>
          </a:ln>
        </p:spPr>
      </p:cxnSp>
      <p:pic>
        <p:nvPicPr>
          <p:cNvPr id="370" name="Google Shape;370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450" y="1173179"/>
            <a:ext cx="1891200" cy="35392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43"/>
          <p:cNvSpPr/>
          <p:nvPr/>
        </p:nvSpPr>
        <p:spPr>
          <a:xfrm>
            <a:off x="2176473" y="1662671"/>
            <a:ext cx="1178100" cy="1178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p43"/>
          <p:cNvSpPr txBox="1"/>
          <p:nvPr>
            <p:ph type="title"/>
          </p:nvPr>
        </p:nvSpPr>
        <p:spPr>
          <a:xfrm>
            <a:off x="2347938" y="879550"/>
            <a:ext cx="4448100" cy="105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Demo</a:t>
            </a:r>
            <a:endParaRPr/>
          </a:p>
        </p:txBody>
      </p:sp>
      <p:sp>
        <p:nvSpPr>
          <p:cNvPr id="377" name="Google Shape;377;p43"/>
          <p:cNvSpPr txBox="1"/>
          <p:nvPr>
            <p:ph idx="1" type="subTitle"/>
          </p:nvPr>
        </p:nvSpPr>
        <p:spPr>
          <a:xfrm>
            <a:off x="1489050" y="1852600"/>
            <a:ext cx="6165900" cy="105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Playfair Display ExtraBold"/>
                <a:ea typeface="Playfair Display ExtraBold"/>
                <a:cs typeface="Playfair Display ExtraBold"/>
                <a:sym typeface="Playfair Display ExtraBold"/>
              </a:rPr>
              <a:t>We will now have a live demo of the prototype</a:t>
            </a:r>
            <a:endParaRPr sz="2000">
              <a:latin typeface="Playfair Display ExtraBold"/>
              <a:ea typeface="Playfair Display ExtraBold"/>
              <a:cs typeface="Playfair Display ExtraBold"/>
              <a:sym typeface="Playfair Display Extra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78" name="Google Shape;378;p43"/>
          <p:cNvGrpSpPr/>
          <p:nvPr/>
        </p:nvGrpSpPr>
        <p:grpSpPr>
          <a:xfrm rot="-5400000">
            <a:off x="6683149" y="-1938589"/>
            <a:ext cx="3522201" cy="3522201"/>
            <a:chOff x="269239" y="624399"/>
            <a:chExt cx="2386800" cy="2386800"/>
          </a:xfrm>
        </p:grpSpPr>
        <p:sp>
          <p:nvSpPr>
            <p:cNvPr id="379" name="Google Shape;379;p43"/>
            <p:cNvSpPr/>
            <p:nvPr/>
          </p:nvSpPr>
          <p:spPr>
            <a:xfrm rot="-1970538">
              <a:off x="599418" y="954577"/>
              <a:ext cx="1726444" cy="1726444"/>
            </a:xfrm>
            <a:prstGeom prst="ellipse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43"/>
            <p:cNvSpPr/>
            <p:nvPr/>
          </p:nvSpPr>
          <p:spPr>
            <a:xfrm rot="-1969931">
              <a:off x="929754" y="1027196"/>
              <a:ext cx="127817" cy="127817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81" name="Google Shape;381;p43"/>
          <p:cNvSpPr/>
          <p:nvPr/>
        </p:nvSpPr>
        <p:spPr>
          <a:xfrm>
            <a:off x="7387570" y="-1234259"/>
            <a:ext cx="2113800" cy="2113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82" name="Google Shape;382;p43"/>
          <p:cNvGrpSpPr/>
          <p:nvPr/>
        </p:nvGrpSpPr>
        <p:grpSpPr>
          <a:xfrm rot="5400000">
            <a:off x="374513" y="4120620"/>
            <a:ext cx="677400" cy="289350"/>
            <a:chOff x="8682125" y="394825"/>
            <a:chExt cx="677400" cy="289350"/>
          </a:xfrm>
        </p:grpSpPr>
        <p:sp>
          <p:nvSpPr>
            <p:cNvPr id="383" name="Google Shape;383;p43"/>
            <p:cNvSpPr/>
            <p:nvPr/>
          </p:nvSpPr>
          <p:spPr>
            <a:xfrm rot="-5400000">
              <a:off x="8682125" y="57827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43"/>
            <p:cNvSpPr/>
            <p:nvPr/>
          </p:nvSpPr>
          <p:spPr>
            <a:xfrm rot="-5400000">
              <a:off x="8682125" y="39482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43"/>
            <p:cNvSpPr/>
            <p:nvPr/>
          </p:nvSpPr>
          <p:spPr>
            <a:xfrm rot="-5400000">
              <a:off x="8872625" y="57827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43"/>
            <p:cNvSpPr/>
            <p:nvPr/>
          </p:nvSpPr>
          <p:spPr>
            <a:xfrm rot="-5400000">
              <a:off x="8872625" y="39482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43"/>
            <p:cNvSpPr/>
            <p:nvPr/>
          </p:nvSpPr>
          <p:spPr>
            <a:xfrm rot="-5400000">
              <a:off x="9063125" y="57827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43"/>
            <p:cNvSpPr/>
            <p:nvPr/>
          </p:nvSpPr>
          <p:spPr>
            <a:xfrm rot="-5400000">
              <a:off x="9063125" y="39482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43"/>
            <p:cNvSpPr/>
            <p:nvPr/>
          </p:nvSpPr>
          <p:spPr>
            <a:xfrm rot="-5400000">
              <a:off x="9253625" y="57827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43"/>
            <p:cNvSpPr/>
            <p:nvPr/>
          </p:nvSpPr>
          <p:spPr>
            <a:xfrm rot="-5400000">
              <a:off x="9253625" y="39482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5" name="Google Shape;395;p44"/>
          <p:cNvGrpSpPr/>
          <p:nvPr/>
        </p:nvGrpSpPr>
        <p:grpSpPr>
          <a:xfrm>
            <a:off x="269239" y="763524"/>
            <a:ext cx="2386800" cy="2386800"/>
            <a:chOff x="269239" y="624399"/>
            <a:chExt cx="2386800" cy="2386800"/>
          </a:xfrm>
        </p:grpSpPr>
        <p:sp>
          <p:nvSpPr>
            <p:cNvPr id="396" name="Google Shape;396;p44"/>
            <p:cNvSpPr/>
            <p:nvPr/>
          </p:nvSpPr>
          <p:spPr>
            <a:xfrm rot="-1970538">
              <a:off x="599418" y="954577"/>
              <a:ext cx="1726444" cy="1726444"/>
            </a:xfrm>
            <a:prstGeom prst="ellipse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44"/>
            <p:cNvSpPr/>
            <p:nvPr/>
          </p:nvSpPr>
          <p:spPr>
            <a:xfrm rot="-1969931">
              <a:off x="929754" y="1027196"/>
              <a:ext cx="127817" cy="127817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8" name="Google Shape;398;p44"/>
          <p:cNvSpPr/>
          <p:nvPr/>
        </p:nvSpPr>
        <p:spPr>
          <a:xfrm>
            <a:off x="746539" y="1240824"/>
            <a:ext cx="1432200" cy="1432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9" name="Google Shape;399;p44"/>
          <p:cNvSpPr txBox="1"/>
          <p:nvPr>
            <p:ph type="title"/>
          </p:nvPr>
        </p:nvSpPr>
        <p:spPr>
          <a:xfrm>
            <a:off x="705475" y="3075100"/>
            <a:ext cx="61617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Appendix</a:t>
            </a:r>
            <a:endParaRPr/>
          </a:p>
        </p:txBody>
      </p:sp>
      <p:sp>
        <p:nvSpPr>
          <p:cNvPr id="400" name="Google Shape;400;p44"/>
          <p:cNvSpPr txBox="1"/>
          <p:nvPr>
            <p:ph idx="1" type="subTitle"/>
          </p:nvPr>
        </p:nvSpPr>
        <p:spPr>
          <a:xfrm>
            <a:off x="705600" y="3855550"/>
            <a:ext cx="6161700" cy="37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Further examples of design updates to medium-fi prototype</a:t>
            </a:r>
            <a:endParaRPr/>
          </a:p>
        </p:txBody>
      </p:sp>
      <p:grpSp>
        <p:nvGrpSpPr>
          <p:cNvPr id="401" name="Google Shape;401;p44"/>
          <p:cNvGrpSpPr/>
          <p:nvPr/>
        </p:nvGrpSpPr>
        <p:grpSpPr>
          <a:xfrm>
            <a:off x="5117075" y="1073814"/>
            <a:ext cx="2582400" cy="289350"/>
            <a:chOff x="6967625" y="394825"/>
            <a:chExt cx="2582400" cy="289350"/>
          </a:xfrm>
        </p:grpSpPr>
        <p:sp>
          <p:nvSpPr>
            <p:cNvPr id="402" name="Google Shape;402;p44"/>
            <p:cNvSpPr/>
            <p:nvPr/>
          </p:nvSpPr>
          <p:spPr>
            <a:xfrm rot="-5400000">
              <a:off x="6967625" y="57827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44"/>
            <p:cNvSpPr/>
            <p:nvPr/>
          </p:nvSpPr>
          <p:spPr>
            <a:xfrm rot="-5400000">
              <a:off x="6967625" y="39482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44"/>
            <p:cNvSpPr/>
            <p:nvPr/>
          </p:nvSpPr>
          <p:spPr>
            <a:xfrm rot="-5400000">
              <a:off x="7158125" y="57827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44"/>
            <p:cNvSpPr/>
            <p:nvPr/>
          </p:nvSpPr>
          <p:spPr>
            <a:xfrm rot="-5400000">
              <a:off x="7158125" y="39482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44"/>
            <p:cNvSpPr/>
            <p:nvPr/>
          </p:nvSpPr>
          <p:spPr>
            <a:xfrm rot="-5400000">
              <a:off x="7348625" y="57827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44"/>
            <p:cNvSpPr/>
            <p:nvPr/>
          </p:nvSpPr>
          <p:spPr>
            <a:xfrm rot="-5400000">
              <a:off x="7348625" y="39482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44"/>
            <p:cNvSpPr/>
            <p:nvPr/>
          </p:nvSpPr>
          <p:spPr>
            <a:xfrm rot="-5400000">
              <a:off x="7539125" y="57827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44"/>
            <p:cNvSpPr/>
            <p:nvPr/>
          </p:nvSpPr>
          <p:spPr>
            <a:xfrm rot="-5400000">
              <a:off x="7539125" y="39482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44"/>
            <p:cNvSpPr/>
            <p:nvPr/>
          </p:nvSpPr>
          <p:spPr>
            <a:xfrm rot="-5400000">
              <a:off x="7729625" y="57827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44"/>
            <p:cNvSpPr/>
            <p:nvPr/>
          </p:nvSpPr>
          <p:spPr>
            <a:xfrm rot="-5400000">
              <a:off x="7729625" y="39482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44"/>
            <p:cNvSpPr/>
            <p:nvPr/>
          </p:nvSpPr>
          <p:spPr>
            <a:xfrm rot="-5400000">
              <a:off x="7920125" y="57827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44"/>
            <p:cNvSpPr/>
            <p:nvPr/>
          </p:nvSpPr>
          <p:spPr>
            <a:xfrm rot="-5400000">
              <a:off x="7920125" y="39482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44"/>
            <p:cNvSpPr/>
            <p:nvPr/>
          </p:nvSpPr>
          <p:spPr>
            <a:xfrm rot="-5400000">
              <a:off x="8110625" y="57827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44"/>
            <p:cNvSpPr/>
            <p:nvPr/>
          </p:nvSpPr>
          <p:spPr>
            <a:xfrm rot="-5400000">
              <a:off x="8110625" y="39482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44"/>
            <p:cNvSpPr/>
            <p:nvPr/>
          </p:nvSpPr>
          <p:spPr>
            <a:xfrm rot="-5400000">
              <a:off x="8301125" y="57827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44"/>
            <p:cNvSpPr/>
            <p:nvPr/>
          </p:nvSpPr>
          <p:spPr>
            <a:xfrm rot="-5400000">
              <a:off x="8301125" y="39482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44"/>
            <p:cNvSpPr/>
            <p:nvPr/>
          </p:nvSpPr>
          <p:spPr>
            <a:xfrm rot="-5400000">
              <a:off x="8491625" y="57827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44"/>
            <p:cNvSpPr/>
            <p:nvPr/>
          </p:nvSpPr>
          <p:spPr>
            <a:xfrm rot="-5400000">
              <a:off x="8491625" y="39482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44"/>
            <p:cNvSpPr/>
            <p:nvPr/>
          </p:nvSpPr>
          <p:spPr>
            <a:xfrm rot="-5400000">
              <a:off x="8682125" y="57827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44"/>
            <p:cNvSpPr/>
            <p:nvPr/>
          </p:nvSpPr>
          <p:spPr>
            <a:xfrm rot="-5400000">
              <a:off x="8682125" y="39482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44"/>
            <p:cNvSpPr/>
            <p:nvPr/>
          </p:nvSpPr>
          <p:spPr>
            <a:xfrm rot="-5400000">
              <a:off x="8872625" y="57827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44"/>
            <p:cNvSpPr/>
            <p:nvPr/>
          </p:nvSpPr>
          <p:spPr>
            <a:xfrm rot="-5400000">
              <a:off x="8872625" y="39482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44"/>
            <p:cNvSpPr/>
            <p:nvPr/>
          </p:nvSpPr>
          <p:spPr>
            <a:xfrm rot="-5400000">
              <a:off x="9063125" y="57827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44"/>
            <p:cNvSpPr/>
            <p:nvPr/>
          </p:nvSpPr>
          <p:spPr>
            <a:xfrm rot="-5400000">
              <a:off x="9063125" y="39482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44"/>
            <p:cNvSpPr/>
            <p:nvPr/>
          </p:nvSpPr>
          <p:spPr>
            <a:xfrm rot="-5400000">
              <a:off x="9253625" y="57827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44"/>
            <p:cNvSpPr/>
            <p:nvPr/>
          </p:nvSpPr>
          <p:spPr>
            <a:xfrm rot="-5400000">
              <a:off x="9253625" y="39482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44"/>
            <p:cNvSpPr/>
            <p:nvPr/>
          </p:nvSpPr>
          <p:spPr>
            <a:xfrm rot="-5400000">
              <a:off x="9444125" y="57827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44"/>
            <p:cNvSpPr/>
            <p:nvPr/>
          </p:nvSpPr>
          <p:spPr>
            <a:xfrm rot="-5400000">
              <a:off x="9444125" y="39482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430" name="Google Shape;430;p44"/>
          <p:cNvCxnSpPr/>
          <p:nvPr/>
        </p:nvCxnSpPr>
        <p:spPr>
          <a:xfrm>
            <a:off x="705600" y="256850"/>
            <a:ext cx="77328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oval"/>
            <a:tailEnd len="med" w="med" type="oval"/>
          </a:ln>
        </p:spPr>
      </p:cxnSp>
      <p:grpSp>
        <p:nvGrpSpPr>
          <p:cNvPr id="431" name="Google Shape;431;p44"/>
          <p:cNvGrpSpPr/>
          <p:nvPr/>
        </p:nvGrpSpPr>
        <p:grpSpPr>
          <a:xfrm rot="5400000">
            <a:off x="8092063" y="4120614"/>
            <a:ext cx="677400" cy="289350"/>
            <a:chOff x="7539125" y="394825"/>
            <a:chExt cx="677400" cy="289350"/>
          </a:xfrm>
        </p:grpSpPr>
        <p:sp>
          <p:nvSpPr>
            <p:cNvPr id="432" name="Google Shape;432;p44"/>
            <p:cNvSpPr/>
            <p:nvPr/>
          </p:nvSpPr>
          <p:spPr>
            <a:xfrm rot="-5400000">
              <a:off x="7539125" y="57827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44"/>
            <p:cNvSpPr/>
            <p:nvPr/>
          </p:nvSpPr>
          <p:spPr>
            <a:xfrm rot="-5400000">
              <a:off x="7539125" y="39482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44"/>
            <p:cNvSpPr/>
            <p:nvPr/>
          </p:nvSpPr>
          <p:spPr>
            <a:xfrm rot="-5400000">
              <a:off x="7729625" y="57827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44"/>
            <p:cNvSpPr/>
            <p:nvPr/>
          </p:nvSpPr>
          <p:spPr>
            <a:xfrm rot="-5400000">
              <a:off x="7729625" y="39482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44"/>
            <p:cNvSpPr/>
            <p:nvPr/>
          </p:nvSpPr>
          <p:spPr>
            <a:xfrm rot="-5400000">
              <a:off x="7920125" y="57827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44"/>
            <p:cNvSpPr/>
            <p:nvPr/>
          </p:nvSpPr>
          <p:spPr>
            <a:xfrm rot="-5400000">
              <a:off x="7920125" y="39482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44"/>
            <p:cNvSpPr/>
            <p:nvPr/>
          </p:nvSpPr>
          <p:spPr>
            <a:xfrm rot="-5400000">
              <a:off x="8110625" y="57827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44"/>
            <p:cNvSpPr/>
            <p:nvPr/>
          </p:nvSpPr>
          <p:spPr>
            <a:xfrm rot="-5400000">
              <a:off x="8110625" y="39482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4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 Changes</a:t>
            </a:r>
            <a:endParaRPr/>
          </a:p>
        </p:txBody>
      </p:sp>
      <p:cxnSp>
        <p:nvCxnSpPr>
          <p:cNvPr id="445" name="Google Shape;445;p45"/>
          <p:cNvCxnSpPr/>
          <p:nvPr/>
        </p:nvCxnSpPr>
        <p:spPr>
          <a:xfrm>
            <a:off x="705600" y="256850"/>
            <a:ext cx="77328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oval"/>
            <a:tailEnd len="med" w="med" type="oval"/>
          </a:ln>
        </p:spPr>
      </p:cxnSp>
      <p:grpSp>
        <p:nvGrpSpPr>
          <p:cNvPr id="446" name="Google Shape;446;p45"/>
          <p:cNvGrpSpPr/>
          <p:nvPr/>
        </p:nvGrpSpPr>
        <p:grpSpPr>
          <a:xfrm>
            <a:off x="6721768" y="2371215"/>
            <a:ext cx="3527353" cy="3527353"/>
            <a:chOff x="6075786" y="2219333"/>
            <a:chExt cx="3027251" cy="3027251"/>
          </a:xfrm>
        </p:grpSpPr>
        <p:grpSp>
          <p:nvGrpSpPr>
            <p:cNvPr id="447" name="Google Shape;447;p45"/>
            <p:cNvGrpSpPr/>
            <p:nvPr/>
          </p:nvGrpSpPr>
          <p:grpSpPr>
            <a:xfrm rot="-5400000">
              <a:off x="6075786" y="2219333"/>
              <a:ext cx="3027251" cy="3027251"/>
              <a:chOff x="436975" y="792140"/>
              <a:chExt cx="2051400" cy="2051400"/>
            </a:xfrm>
          </p:grpSpPr>
          <p:sp>
            <p:nvSpPr>
              <p:cNvPr id="448" name="Google Shape;448;p45"/>
              <p:cNvSpPr/>
              <p:nvPr/>
            </p:nvSpPr>
            <p:spPr>
              <a:xfrm rot="729440">
                <a:off x="599415" y="954580"/>
                <a:ext cx="1726521" cy="1726521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9" name="Google Shape;449;p45"/>
              <p:cNvSpPr/>
              <p:nvPr/>
            </p:nvSpPr>
            <p:spPr>
              <a:xfrm rot="732455">
                <a:off x="1580926" y="908445"/>
                <a:ext cx="127687" cy="127687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50" name="Google Shape;450;p45"/>
            <p:cNvSpPr/>
            <p:nvPr/>
          </p:nvSpPr>
          <p:spPr>
            <a:xfrm>
              <a:off x="6532670" y="2676241"/>
              <a:ext cx="2113800" cy="21138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4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Alternative resources</a:t>
            </a:r>
            <a:endParaRPr/>
          </a:p>
        </p:txBody>
      </p:sp>
      <p:grpSp>
        <p:nvGrpSpPr>
          <p:cNvPr id="456" name="Google Shape;456;p46"/>
          <p:cNvGrpSpPr/>
          <p:nvPr/>
        </p:nvGrpSpPr>
        <p:grpSpPr>
          <a:xfrm>
            <a:off x="720008" y="2056061"/>
            <a:ext cx="964179" cy="1031440"/>
            <a:chOff x="713225" y="1832600"/>
            <a:chExt cx="845400" cy="904375"/>
          </a:xfrm>
        </p:grpSpPr>
        <p:sp>
          <p:nvSpPr>
            <p:cNvPr id="457" name="Google Shape;457;p46"/>
            <p:cNvSpPr/>
            <p:nvPr/>
          </p:nvSpPr>
          <p:spPr>
            <a:xfrm>
              <a:off x="713225" y="1891575"/>
              <a:ext cx="845400" cy="845400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46"/>
            <p:cNvSpPr/>
            <p:nvPr/>
          </p:nvSpPr>
          <p:spPr>
            <a:xfrm>
              <a:off x="1072625" y="1832600"/>
              <a:ext cx="126600" cy="1266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9" name="Google Shape;459;p46"/>
          <p:cNvGrpSpPr/>
          <p:nvPr/>
        </p:nvGrpSpPr>
        <p:grpSpPr>
          <a:xfrm>
            <a:off x="3266468" y="2049318"/>
            <a:ext cx="1110354" cy="1044926"/>
            <a:chOff x="2945982" y="1856177"/>
            <a:chExt cx="973568" cy="916200"/>
          </a:xfrm>
        </p:grpSpPr>
        <p:sp>
          <p:nvSpPr>
            <p:cNvPr id="460" name="Google Shape;460;p46"/>
            <p:cNvSpPr/>
            <p:nvPr/>
          </p:nvSpPr>
          <p:spPr>
            <a:xfrm>
              <a:off x="2945982" y="1856177"/>
              <a:ext cx="916200" cy="916200"/>
            </a:xfrm>
            <a:prstGeom prst="flowChartSummingJunction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46"/>
            <p:cNvSpPr/>
            <p:nvPr/>
          </p:nvSpPr>
          <p:spPr>
            <a:xfrm>
              <a:off x="3792950" y="2250975"/>
              <a:ext cx="126600" cy="126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62" name="Google Shape;462;p46"/>
          <p:cNvGrpSpPr/>
          <p:nvPr/>
        </p:nvGrpSpPr>
        <p:grpSpPr>
          <a:xfrm rot="5400000">
            <a:off x="4304578" y="2511483"/>
            <a:ext cx="772575" cy="120779"/>
            <a:chOff x="8682125" y="578275"/>
            <a:chExt cx="677400" cy="105900"/>
          </a:xfrm>
        </p:grpSpPr>
        <p:sp>
          <p:nvSpPr>
            <p:cNvPr id="463" name="Google Shape;463;p46"/>
            <p:cNvSpPr/>
            <p:nvPr/>
          </p:nvSpPr>
          <p:spPr>
            <a:xfrm rot="-5400000">
              <a:off x="8682125" y="57827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46"/>
            <p:cNvSpPr/>
            <p:nvPr/>
          </p:nvSpPr>
          <p:spPr>
            <a:xfrm rot="-5400000">
              <a:off x="8872625" y="57827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46"/>
            <p:cNvSpPr/>
            <p:nvPr/>
          </p:nvSpPr>
          <p:spPr>
            <a:xfrm rot="-5400000">
              <a:off x="9063125" y="57827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46"/>
            <p:cNvSpPr/>
            <p:nvPr/>
          </p:nvSpPr>
          <p:spPr>
            <a:xfrm rot="-5400000">
              <a:off x="9253625" y="57827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67" name="Google Shape;467;p46"/>
          <p:cNvGrpSpPr/>
          <p:nvPr/>
        </p:nvGrpSpPr>
        <p:grpSpPr>
          <a:xfrm>
            <a:off x="5122880" y="1862421"/>
            <a:ext cx="330004" cy="1418725"/>
            <a:chOff x="4573700" y="1840700"/>
            <a:chExt cx="289350" cy="1243950"/>
          </a:xfrm>
        </p:grpSpPr>
        <p:sp>
          <p:nvSpPr>
            <p:cNvPr id="468" name="Google Shape;468;p46"/>
            <p:cNvSpPr/>
            <p:nvPr/>
          </p:nvSpPr>
          <p:spPr>
            <a:xfrm>
              <a:off x="4573700" y="1840700"/>
              <a:ext cx="110400" cy="1104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46"/>
            <p:cNvSpPr/>
            <p:nvPr/>
          </p:nvSpPr>
          <p:spPr>
            <a:xfrm>
              <a:off x="4752650" y="1840700"/>
              <a:ext cx="110400" cy="1104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46"/>
            <p:cNvSpPr/>
            <p:nvPr/>
          </p:nvSpPr>
          <p:spPr>
            <a:xfrm>
              <a:off x="4573700" y="2029625"/>
              <a:ext cx="110400" cy="1104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46"/>
            <p:cNvSpPr/>
            <p:nvPr/>
          </p:nvSpPr>
          <p:spPr>
            <a:xfrm>
              <a:off x="4752650" y="2029625"/>
              <a:ext cx="110400" cy="1104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46"/>
            <p:cNvSpPr/>
            <p:nvPr/>
          </p:nvSpPr>
          <p:spPr>
            <a:xfrm>
              <a:off x="4573700" y="2218550"/>
              <a:ext cx="110400" cy="1104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46"/>
            <p:cNvSpPr/>
            <p:nvPr/>
          </p:nvSpPr>
          <p:spPr>
            <a:xfrm>
              <a:off x="4752650" y="2218550"/>
              <a:ext cx="110400" cy="1104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46"/>
            <p:cNvSpPr/>
            <p:nvPr/>
          </p:nvSpPr>
          <p:spPr>
            <a:xfrm>
              <a:off x="4573700" y="2407475"/>
              <a:ext cx="110400" cy="1104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46"/>
            <p:cNvSpPr/>
            <p:nvPr/>
          </p:nvSpPr>
          <p:spPr>
            <a:xfrm>
              <a:off x="4752650" y="2407475"/>
              <a:ext cx="110400" cy="1104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46"/>
            <p:cNvSpPr/>
            <p:nvPr/>
          </p:nvSpPr>
          <p:spPr>
            <a:xfrm>
              <a:off x="4573700" y="2596400"/>
              <a:ext cx="110400" cy="1104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" name="Google Shape;477;p46"/>
            <p:cNvSpPr/>
            <p:nvPr/>
          </p:nvSpPr>
          <p:spPr>
            <a:xfrm>
              <a:off x="4752650" y="2596400"/>
              <a:ext cx="110400" cy="1104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46"/>
            <p:cNvSpPr/>
            <p:nvPr/>
          </p:nvSpPr>
          <p:spPr>
            <a:xfrm>
              <a:off x="4573700" y="2785325"/>
              <a:ext cx="110400" cy="1104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46"/>
            <p:cNvSpPr/>
            <p:nvPr/>
          </p:nvSpPr>
          <p:spPr>
            <a:xfrm>
              <a:off x="4752650" y="2785325"/>
              <a:ext cx="110400" cy="1104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46"/>
            <p:cNvSpPr/>
            <p:nvPr/>
          </p:nvSpPr>
          <p:spPr>
            <a:xfrm>
              <a:off x="4573700" y="2974250"/>
              <a:ext cx="110400" cy="1104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46"/>
            <p:cNvSpPr/>
            <p:nvPr/>
          </p:nvSpPr>
          <p:spPr>
            <a:xfrm>
              <a:off x="4752650" y="2974250"/>
              <a:ext cx="110400" cy="1104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2" name="Google Shape;482;p46"/>
          <p:cNvGrpSpPr/>
          <p:nvPr/>
        </p:nvGrpSpPr>
        <p:grpSpPr>
          <a:xfrm>
            <a:off x="5893660" y="2049319"/>
            <a:ext cx="1044926" cy="1044926"/>
            <a:chOff x="5408000" y="1917600"/>
            <a:chExt cx="916200" cy="916200"/>
          </a:xfrm>
        </p:grpSpPr>
        <p:sp>
          <p:nvSpPr>
            <p:cNvPr id="483" name="Google Shape;483;p46"/>
            <p:cNvSpPr/>
            <p:nvPr/>
          </p:nvSpPr>
          <p:spPr>
            <a:xfrm>
              <a:off x="5408000" y="1917600"/>
              <a:ext cx="916200" cy="916200"/>
            </a:xfrm>
            <a:prstGeom prst="pie">
              <a:avLst>
                <a:gd fmla="val 0" name="adj1"/>
                <a:gd fmla="val 16200000" name="adj2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46"/>
            <p:cNvSpPr/>
            <p:nvPr/>
          </p:nvSpPr>
          <p:spPr>
            <a:xfrm>
              <a:off x="6014075" y="2098575"/>
              <a:ext cx="126600" cy="126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5" name="Google Shape;485;p46"/>
          <p:cNvGrpSpPr/>
          <p:nvPr/>
        </p:nvGrpSpPr>
        <p:grpSpPr>
          <a:xfrm>
            <a:off x="7379344" y="2049319"/>
            <a:ext cx="1044926" cy="1044926"/>
            <a:chOff x="5408000" y="1917600"/>
            <a:chExt cx="916200" cy="916200"/>
          </a:xfrm>
        </p:grpSpPr>
        <p:sp>
          <p:nvSpPr>
            <p:cNvPr id="486" name="Google Shape;486;p46"/>
            <p:cNvSpPr/>
            <p:nvPr/>
          </p:nvSpPr>
          <p:spPr>
            <a:xfrm>
              <a:off x="5408000" y="1917600"/>
              <a:ext cx="916200" cy="916200"/>
            </a:xfrm>
            <a:prstGeom prst="pie">
              <a:avLst>
                <a:gd fmla="val 0" name="adj1"/>
                <a:gd fmla="val 16200000" name="adj2"/>
              </a:avLst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46"/>
            <p:cNvSpPr/>
            <p:nvPr/>
          </p:nvSpPr>
          <p:spPr>
            <a:xfrm>
              <a:off x="6014075" y="2098575"/>
              <a:ext cx="126600" cy="126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488" name="Google Shape;488;p46"/>
          <p:cNvCxnSpPr/>
          <p:nvPr/>
        </p:nvCxnSpPr>
        <p:spPr>
          <a:xfrm>
            <a:off x="705600" y="256850"/>
            <a:ext cx="77328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oval"/>
            <a:tailEnd len="med" w="med" type="oval"/>
          </a:ln>
        </p:spPr>
      </p:cxnSp>
      <p:grpSp>
        <p:nvGrpSpPr>
          <p:cNvPr id="489" name="Google Shape;489;p46"/>
          <p:cNvGrpSpPr/>
          <p:nvPr/>
        </p:nvGrpSpPr>
        <p:grpSpPr>
          <a:xfrm>
            <a:off x="1993234" y="2056061"/>
            <a:ext cx="964179" cy="1031440"/>
            <a:chOff x="1829600" y="1821563"/>
            <a:chExt cx="845400" cy="904375"/>
          </a:xfrm>
        </p:grpSpPr>
        <p:sp>
          <p:nvSpPr>
            <p:cNvPr id="490" name="Google Shape;490;p46"/>
            <p:cNvSpPr/>
            <p:nvPr/>
          </p:nvSpPr>
          <p:spPr>
            <a:xfrm>
              <a:off x="1829600" y="1880538"/>
              <a:ext cx="845400" cy="845400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46"/>
            <p:cNvSpPr/>
            <p:nvPr/>
          </p:nvSpPr>
          <p:spPr>
            <a:xfrm>
              <a:off x="2189000" y="1821563"/>
              <a:ext cx="126600" cy="1266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46"/>
            <p:cNvSpPr/>
            <p:nvPr/>
          </p:nvSpPr>
          <p:spPr>
            <a:xfrm>
              <a:off x="1959100" y="2002338"/>
              <a:ext cx="601800" cy="6018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93" name="Google Shape;493;p46"/>
          <p:cNvSpPr txBox="1"/>
          <p:nvPr>
            <p:ph idx="1" type="body"/>
          </p:nvPr>
        </p:nvSpPr>
        <p:spPr>
          <a:xfrm>
            <a:off x="720000" y="1017796"/>
            <a:ext cx="7704000" cy="3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Here’s an assortment of alternative resources whose style fits that of this template: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2"/>
          <p:cNvSpPr/>
          <p:nvPr/>
        </p:nvSpPr>
        <p:spPr>
          <a:xfrm>
            <a:off x="2813287" y="3179863"/>
            <a:ext cx="674700" cy="674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32"/>
          <p:cNvSpPr/>
          <p:nvPr/>
        </p:nvSpPr>
        <p:spPr>
          <a:xfrm>
            <a:off x="5656177" y="1544313"/>
            <a:ext cx="674700" cy="674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32"/>
          <p:cNvSpPr/>
          <p:nvPr/>
        </p:nvSpPr>
        <p:spPr>
          <a:xfrm>
            <a:off x="2813228" y="1544313"/>
            <a:ext cx="674700" cy="674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32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Team</a:t>
            </a:r>
            <a:endParaRPr/>
          </a:p>
        </p:txBody>
      </p:sp>
      <p:sp>
        <p:nvSpPr>
          <p:cNvPr id="171" name="Google Shape;171;p32"/>
          <p:cNvSpPr txBox="1"/>
          <p:nvPr>
            <p:ph idx="2" type="title"/>
          </p:nvPr>
        </p:nvSpPr>
        <p:spPr>
          <a:xfrm>
            <a:off x="2151824" y="2221218"/>
            <a:ext cx="1997400" cy="48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Kimberly</a:t>
            </a:r>
            <a:endParaRPr/>
          </a:p>
        </p:txBody>
      </p:sp>
      <p:sp>
        <p:nvSpPr>
          <p:cNvPr id="172" name="Google Shape;172;p32"/>
          <p:cNvSpPr txBox="1"/>
          <p:nvPr>
            <p:ph idx="3" type="title"/>
          </p:nvPr>
        </p:nvSpPr>
        <p:spPr>
          <a:xfrm>
            <a:off x="2151883" y="3856768"/>
            <a:ext cx="1997400" cy="48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Sharon</a:t>
            </a:r>
            <a:endParaRPr/>
          </a:p>
        </p:txBody>
      </p:sp>
      <p:sp>
        <p:nvSpPr>
          <p:cNvPr id="173" name="Google Shape;173;p32"/>
          <p:cNvSpPr txBox="1"/>
          <p:nvPr>
            <p:ph idx="5" type="title"/>
          </p:nvPr>
        </p:nvSpPr>
        <p:spPr>
          <a:xfrm>
            <a:off x="4994774" y="2221218"/>
            <a:ext cx="1997400" cy="48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Nico</a:t>
            </a:r>
            <a:endParaRPr/>
          </a:p>
        </p:txBody>
      </p:sp>
      <p:sp>
        <p:nvSpPr>
          <p:cNvPr id="174" name="Google Shape;174;p32"/>
          <p:cNvSpPr txBox="1"/>
          <p:nvPr>
            <p:ph idx="7" type="title"/>
          </p:nvPr>
        </p:nvSpPr>
        <p:spPr>
          <a:xfrm>
            <a:off x="2813228" y="1676132"/>
            <a:ext cx="674700" cy="41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175" name="Google Shape;175;p32"/>
          <p:cNvSpPr txBox="1"/>
          <p:nvPr>
            <p:ph idx="8" type="title"/>
          </p:nvPr>
        </p:nvSpPr>
        <p:spPr>
          <a:xfrm>
            <a:off x="2813287" y="3311682"/>
            <a:ext cx="674700" cy="41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176" name="Google Shape;176;p32"/>
          <p:cNvSpPr txBox="1"/>
          <p:nvPr>
            <p:ph idx="9" type="title"/>
          </p:nvPr>
        </p:nvSpPr>
        <p:spPr>
          <a:xfrm>
            <a:off x="5656177" y="1676132"/>
            <a:ext cx="674700" cy="41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cxnSp>
        <p:nvCxnSpPr>
          <p:cNvPr id="177" name="Google Shape;177;p32"/>
          <p:cNvCxnSpPr/>
          <p:nvPr/>
        </p:nvCxnSpPr>
        <p:spPr>
          <a:xfrm>
            <a:off x="705600" y="256850"/>
            <a:ext cx="77328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178" name="Google Shape;178;p32"/>
          <p:cNvCxnSpPr/>
          <p:nvPr/>
        </p:nvCxnSpPr>
        <p:spPr>
          <a:xfrm>
            <a:off x="705600" y="4867850"/>
            <a:ext cx="77328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179" name="Google Shape;179;p32"/>
          <p:cNvSpPr/>
          <p:nvPr/>
        </p:nvSpPr>
        <p:spPr>
          <a:xfrm>
            <a:off x="5656169" y="3179863"/>
            <a:ext cx="674700" cy="674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32"/>
          <p:cNvSpPr txBox="1"/>
          <p:nvPr>
            <p:ph idx="5" type="title"/>
          </p:nvPr>
        </p:nvSpPr>
        <p:spPr>
          <a:xfrm>
            <a:off x="4994766" y="3856768"/>
            <a:ext cx="1997400" cy="48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Crystal</a:t>
            </a:r>
            <a:endParaRPr/>
          </a:p>
        </p:txBody>
      </p:sp>
      <p:sp>
        <p:nvSpPr>
          <p:cNvPr id="181" name="Google Shape;181;p32"/>
          <p:cNvSpPr txBox="1"/>
          <p:nvPr>
            <p:ph idx="9" type="title"/>
          </p:nvPr>
        </p:nvSpPr>
        <p:spPr>
          <a:xfrm>
            <a:off x="5656169" y="3311682"/>
            <a:ext cx="674700" cy="41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3"/>
          <p:cNvSpPr txBox="1"/>
          <p:nvPr>
            <p:ph type="title"/>
          </p:nvPr>
        </p:nvSpPr>
        <p:spPr>
          <a:xfrm>
            <a:off x="720000" y="445025"/>
            <a:ext cx="5652900" cy="7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 + Solution Overview</a:t>
            </a:r>
            <a:endParaRPr/>
          </a:p>
        </p:txBody>
      </p:sp>
      <p:sp>
        <p:nvSpPr>
          <p:cNvPr id="187" name="Google Shape;187;p33"/>
          <p:cNvSpPr txBox="1"/>
          <p:nvPr>
            <p:ph idx="1" type="subTitle"/>
          </p:nvPr>
        </p:nvSpPr>
        <p:spPr>
          <a:xfrm>
            <a:off x="720000" y="1150025"/>
            <a:ext cx="5337300" cy="345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While concussions directly impact one’s </a:t>
            </a:r>
            <a:r>
              <a:rPr lang="en" sz="1800" u="sng">
                <a:latin typeface="Arial"/>
                <a:ea typeface="Arial"/>
                <a:cs typeface="Arial"/>
                <a:sym typeface="Arial"/>
              </a:rPr>
              <a:t>physical</a:t>
            </a:r>
            <a:r>
              <a:rPr lang="en" sz="1800">
                <a:latin typeface="Arial"/>
                <a:ea typeface="Arial"/>
                <a:cs typeface="Arial"/>
                <a:sym typeface="Arial"/>
              </a:rPr>
              <a:t> health, </a:t>
            </a:r>
            <a:r>
              <a:rPr lang="en" sz="1800" u="sng">
                <a:latin typeface="Arial"/>
                <a:ea typeface="Arial"/>
                <a:cs typeface="Arial"/>
                <a:sym typeface="Arial"/>
              </a:rPr>
              <a:t>mental</a:t>
            </a:r>
            <a:r>
              <a:rPr lang="en" sz="1800"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n" sz="1800" u="sng">
                <a:latin typeface="Arial"/>
                <a:ea typeface="Arial"/>
                <a:cs typeface="Arial"/>
                <a:sym typeface="Arial"/>
              </a:rPr>
              <a:t>emotional</a:t>
            </a:r>
            <a:r>
              <a:rPr lang="en" sz="1800">
                <a:latin typeface="Arial"/>
                <a:ea typeface="Arial"/>
                <a:cs typeface="Arial"/>
                <a:sym typeface="Arial"/>
              </a:rPr>
              <a:t> impacts are often overlooked, with those recovering from concussions often expressing feelings of </a:t>
            </a:r>
            <a:r>
              <a:rPr b="1" lang="en" sz="1800">
                <a:latin typeface="Arial"/>
                <a:ea typeface="Arial"/>
                <a:cs typeface="Arial"/>
                <a:sym typeface="Arial"/>
              </a:rPr>
              <a:t>isolation</a:t>
            </a:r>
            <a:r>
              <a:rPr lang="en" sz="1800">
                <a:latin typeface="Arial"/>
                <a:ea typeface="Arial"/>
                <a:cs typeface="Arial"/>
                <a:sym typeface="Arial"/>
              </a:rPr>
              <a:t> and lowered </a:t>
            </a:r>
            <a:r>
              <a:rPr b="1" lang="en" sz="1800">
                <a:latin typeface="Arial"/>
                <a:ea typeface="Arial"/>
                <a:cs typeface="Arial"/>
                <a:sym typeface="Arial"/>
              </a:rPr>
              <a:t>perceptions of self</a:t>
            </a:r>
            <a:r>
              <a:rPr lang="en" sz="1800">
                <a:latin typeface="Arial"/>
                <a:ea typeface="Arial"/>
                <a:cs typeface="Arial"/>
                <a:sym typeface="Arial"/>
              </a:rPr>
              <a:t>.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Recovery Board</a:t>
            </a:r>
            <a:r>
              <a:rPr i="1" lang="en" sz="18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800">
                <a:latin typeface="Arial"/>
                <a:ea typeface="Arial"/>
                <a:cs typeface="Arial"/>
                <a:sym typeface="Arial"/>
              </a:rPr>
              <a:t>works to meet the emotional needs of individuals healing from concussions, providing a space for users to </a:t>
            </a:r>
            <a:r>
              <a:rPr b="1" lang="en" sz="1800">
                <a:latin typeface="Arial"/>
                <a:ea typeface="Arial"/>
                <a:cs typeface="Arial"/>
                <a:sym typeface="Arial"/>
              </a:rPr>
              <a:t>reflect</a:t>
            </a:r>
            <a:r>
              <a:rPr lang="en" sz="1800">
                <a:latin typeface="Arial"/>
                <a:ea typeface="Arial"/>
                <a:cs typeface="Arial"/>
                <a:sym typeface="Arial"/>
              </a:rPr>
              <a:t> on one’s well-being and </a:t>
            </a:r>
            <a:r>
              <a:rPr b="1" lang="en" sz="1800">
                <a:latin typeface="Arial"/>
                <a:ea typeface="Arial"/>
                <a:cs typeface="Arial"/>
                <a:sym typeface="Arial"/>
              </a:rPr>
              <a:t>connect</a:t>
            </a:r>
            <a:r>
              <a:rPr lang="en" sz="1800">
                <a:latin typeface="Arial"/>
                <a:ea typeface="Arial"/>
                <a:cs typeface="Arial"/>
                <a:sym typeface="Arial"/>
              </a:rPr>
              <a:t> with others.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88" name="Google Shape;188;p33"/>
          <p:cNvCxnSpPr/>
          <p:nvPr/>
        </p:nvCxnSpPr>
        <p:spPr>
          <a:xfrm>
            <a:off x="705600" y="4867850"/>
            <a:ext cx="77328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oval"/>
            <a:tailEnd len="med" w="med" type="oval"/>
          </a:ln>
        </p:spPr>
      </p:cxnSp>
      <p:grpSp>
        <p:nvGrpSpPr>
          <p:cNvPr id="189" name="Google Shape;189;p33"/>
          <p:cNvGrpSpPr/>
          <p:nvPr/>
        </p:nvGrpSpPr>
        <p:grpSpPr>
          <a:xfrm rot="-6299960">
            <a:off x="6325481" y="1378382"/>
            <a:ext cx="2386729" cy="2386729"/>
            <a:chOff x="269239" y="624399"/>
            <a:chExt cx="2386800" cy="2386800"/>
          </a:xfrm>
        </p:grpSpPr>
        <p:sp>
          <p:nvSpPr>
            <p:cNvPr id="190" name="Google Shape;190;p33"/>
            <p:cNvSpPr/>
            <p:nvPr/>
          </p:nvSpPr>
          <p:spPr>
            <a:xfrm rot="-1970538">
              <a:off x="599418" y="954577"/>
              <a:ext cx="1726444" cy="1726444"/>
            </a:xfrm>
            <a:prstGeom prst="ellipse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33"/>
            <p:cNvSpPr/>
            <p:nvPr/>
          </p:nvSpPr>
          <p:spPr>
            <a:xfrm rot="-1969931">
              <a:off x="929754" y="1027196"/>
              <a:ext cx="127817" cy="127817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2" name="Google Shape;192;p33"/>
          <p:cNvSpPr/>
          <p:nvPr/>
        </p:nvSpPr>
        <p:spPr>
          <a:xfrm>
            <a:off x="6802745" y="1855646"/>
            <a:ext cx="1432200" cy="1432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Outline of Today’s Content</a:t>
            </a:r>
            <a:endParaRPr/>
          </a:p>
        </p:txBody>
      </p:sp>
      <p:sp>
        <p:nvSpPr>
          <p:cNvPr id="198" name="Google Shape;198;p34"/>
          <p:cNvSpPr txBox="1"/>
          <p:nvPr/>
        </p:nvSpPr>
        <p:spPr>
          <a:xfrm flipH="1">
            <a:off x="705600" y="1902913"/>
            <a:ext cx="21432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rPr>
              <a:t>Design Revisions</a:t>
            </a:r>
            <a:endParaRPr sz="2400">
              <a:solidFill>
                <a:schemeClr val="dk1"/>
              </a:solidFill>
              <a:latin typeface="Playfair Display ExtraBold"/>
              <a:ea typeface="Playfair Display ExtraBold"/>
              <a:cs typeface="Playfair Display ExtraBold"/>
              <a:sym typeface="Playfair Display ExtraBold"/>
            </a:endParaRPr>
          </a:p>
        </p:txBody>
      </p:sp>
      <p:sp>
        <p:nvSpPr>
          <p:cNvPr id="199" name="Google Shape;199;p34"/>
          <p:cNvSpPr txBox="1"/>
          <p:nvPr/>
        </p:nvSpPr>
        <p:spPr>
          <a:xfrm flipH="1">
            <a:off x="705601" y="3320081"/>
            <a:ext cx="2143200" cy="5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 </a:t>
            </a:r>
            <a:r>
              <a:rPr b="1"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live</a:t>
            </a: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demonstration</a:t>
            </a: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of working prototype</a:t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0" name="Google Shape;200;p34"/>
          <p:cNvSpPr txBox="1"/>
          <p:nvPr/>
        </p:nvSpPr>
        <p:spPr>
          <a:xfrm flipH="1">
            <a:off x="452400" y="3111000"/>
            <a:ext cx="23964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rPr>
              <a:t>Demo</a:t>
            </a:r>
            <a:endParaRPr sz="2400">
              <a:solidFill>
                <a:schemeClr val="dk1"/>
              </a:solidFill>
              <a:latin typeface="Playfair Display ExtraBold"/>
              <a:ea typeface="Playfair Display ExtraBold"/>
              <a:cs typeface="Playfair Display ExtraBold"/>
              <a:sym typeface="Playfair Display ExtraBold"/>
            </a:endParaRPr>
          </a:p>
        </p:txBody>
      </p:sp>
      <p:sp>
        <p:nvSpPr>
          <p:cNvPr id="201" name="Google Shape;201;p34"/>
          <p:cNvSpPr txBox="1"/>
          <p:nvPr/>
        </p:nvSpPr>
        <p:spPr>
          <a:xfrm flipH="1">
            <a:off x="705602" y="2157443"/>
            <a:ext cx="2143200" cy="5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Targeting changes that better reflect our </a:t>
            </a:r>
            <a:r>
              <a:rPr b="1"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usability goals</a:t>
            </a:r>
            <a:endParaRPr b="1"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2" name="Google Shape;202;p34"/>
          <p:cNvSpPr txBox="1"/>
          <p:nvPr/>
        </p:nvSpPr>
        <p:spPr>
          <a:xfrm flipH="1">
            <a:off x="6295200" y="1902925"/>
            <a:ext cx="21432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rPr>
              <a:t>Heuristic</a:t>
            </a:r>
            <a:r>
              <a:rPr lang="en" sz="24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rPr>
              <a:t> Evaluation</a:t>
            </a:r>
            <a:endParaRPr sz="2400">
              <a:solidFill>
                <a:schemeClr val="dk1"/>
              </a:solidFill>
              <a:latin typeface="Playfair Display ExtraBold"/>
              <a:ea typeface="Playfair Display ExtraBold"/>
              <a:cs typeface="Playfair Display ExtraBold"/>
              <a:sym typeface="Playfair Display ExtraBold"/>
            </a:endParaRPr>
          </a:p>
        </p:txBody>
      </p:sp>
      <p:sp>
        <p:nvSpPr>
          <p:cNvPr id="203" name="Google Shape;203;p34"/>
          <p:cNvSpPr txBox="1"/>
          <p:nvPr/>
        </p:nvSpPr>
        <p:spPr>
          <a:xfrm flipH="1">
            <a:off x="6295202" y="2157456"/>
            <a:ext cx="2143200" cy="5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Looking at </a:t>
            </a: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 </a:t>
            </a:r>
            <a:r>
              <a:rPr b="1"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highest severity</a:t>
            </a: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and </a:t>
            </a:r>
            <a:r>
              <a:rPr b="1"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most frequent</a:t>
            </a: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violations</a:t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4" name="Google Shape;204;p34"/>
          <p:cNvSpPr txBox="1"/>
          <p:nvPr/>
        </p:nvSpPr>
        <p:spPr>
          <a:xfrm flipH="1">
            <a:off x="6289626" y="3336125"/>
            <a:ext cx="21432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rPr>
              <a:t>Prototype Status</a:t>
            </a:r>
            <a:endParaRPr sz="2400">
              <a:solidFill>
                <a:schemeClr val="dk1"/>
              </a:solidFill>
              <a:latin typeface="Playfair Display ExtraBold"/>
              <a:ea typeface="Playfair Display ExtraBold"/>
              <a:cs typeface="Playfair Display ExtraBold"/>
              <a:sym typeface="Playfair Display ExtraBold"/>
            </a:endParaRPr>
          </a:p>
        </p:txBody>
      </p:sp>
      <p:sp>
        <p:nvSpPr>
          <p:cNvPr id="205" name="Google Shape;205;p34"/>
          <p:cNvSpPr txBox="1"/>
          <p:nvPr/>
        </p:nvSpPr>
        <p:spPr>
          <a:xfrm flipH="1">
            <a:off x="6289626" y="3622031"/>
            <a:ext cx="2143200" cy="5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Exploring </a:t>
            </a:r>
            <a:r>
              <a:rPr b="1"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tools</a:t>
            </a: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used and </a:t>
            </a:r>
            <a:r>
              <a:rPr b="1"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features</a:t>
            </a: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implemented</a:t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06" name="Google Shape;206;p34"/>
          <p:cNvCxnSpPr/>
          <p:nvPr/>
        </p:nvCxnSpPr>
        <p:spPr>
          <a:xfrm>
            <a:off x="705600" y="256850"/>
            <a:ext cx="77328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oval"/>
            <a:tailEnd len="med" w="med" type="oval"/>
          </a:ln>
        </p:spPr>
      </p:cxnSp>
      <p:grpSp>
        <p:nvGrpSpPr>
          <p:cNvPr id="207" name="Google Shape;207;p34"/>
          <p:cNvGrpSpPr/>
          <p:nvPr/>
        </p:nvGrpSpPr>
        <p:grpSpPr>
          <a:xfrm>
            <a:off x="3968479" y="3514986"/>
            <a:ext cx="1201462" cy="1201462"/>
            <a:chOff x="3898411" y="1995974"/>
            <a:chExt cx="1347232" cy="1347232"/>
          </a:xfrm>
        </p:grpSpPr>
        <p:grpSp>
          <p:nvGrpSpPr>
            <p:cNvPr id="208" name="Google Shape;208;p34"/>
            <p:cNvGrpSpPr/>
            <p:nvPr/>
          </p:nvGrpSpPr>
          <p:grpSpPr>
            <a:xfrm rot="-899921">
              <a:off x="4022014" y="2119577"/>
              <a:ext cx="1100025" cy="1100025"/>
              <a:chOff x="283373" y="638608"/>
              <a:chExt cx="2358600" cy="2358600"/>
            </a:xfrm>
          </p:grpSpPr>
          <p:sp>
            <p:nvSpPr>
              <p:cNvPr id="209" name="Google Shape;209;p34"/>
              <p:cNvSpPr/>
              <p:nvPr/>
            </p:nvSpPr>
            <p:spPr>
              <a:xfrm rot="3599748">
                <a:off x="599383" y="954618"/>
                <a:ext cx="1726581" cy="1726581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" name="Google Shape;210;p34"/>
              <p:cNvSpPr/>
              <p:nvPr/>
            </p:nvSpPr>
            <p:spPr>
              <a:xfrm rot="-1969931">
                <a:off x="929754" y="1027196"/>
                <a:ext cx="127817" cy="127817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11" name="Google Shape;211;p34"/>
            <p:cNvSpPr/>
            <p:nvPr/>
          </p:nvSpPr>
          <p:spPr>
            <a:xfrm>
              <a:off x="4234798" y="2332344"/>
              <a:ext cx="674400" cy="6744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2" name="Google Shape;212;p34"/>
          <p:cNvGrpSpPr/>
          <p:nvPr/>
        </p:nvGrpSpPr>
        <p:grpSpPr>
          <a:xfrm>
            <a:off x="3961297" y="2728213"/>
            <a:ext cx="1215827" cy="1215827"/>
            <a:chOff x="3890328" y="1987874"/>
            <a:chExt cx="1363340" cy="1363340"/>
          </a:xfrm>
        </p:grpSpPr>
        <p:grpSp>
          <p:nvGrpSpPr>
            <p:cNvPr id="213" name="Google Shape;213;p34"/>
            <p:cNvGrpSpPr/>
            <p:nvPr/>
          </p:nvGrpSpPr>
          <p:grpSpPr>
            <a:xfrm rot="-899921">
              <a:off x="4015410" y="2112956"/>
              <a:ext cx="1113177" cy="1113177"/>
              <a:chOff x="269239" y="624399"/>
              <a:chExt cx="2386800" cy="2386800"/>
            </a:xfrm>
          </p:grpSpPr>
          <p:sp>
            <p:nvSpPr>
              <p:cNvPr id="214" name="Google Shape;214;p34"/>
              <p:cNvSpPr/>
              <p:nvPr/>
            </p:nvSpPr>
            <p:spPr>
              <a:xfrm rot="-1970538">
                <a:off x="599418" y="954577"/>
                <a:ext cx="1726444" cy="1726444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5" name="Google Shape;215;p34"/>
              <p:cNvSpPr/>
              <p:nvPr/>
            </p:nvSpPr>
            <p:spPr>
              <a:xfrm rot="-1969931">
                <a:off x="929754" y="1027196"/>
                <a:ext cx="127817" cy="127817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16" name="Google Shape;216;p34"/>
            <p:cNvSpPr/>
            <p:nvPr/>
          </p:nvSpPr>
          <p:spPr>
            <a:xfrm>
              <a:off x="4234798" y="2332344"/>
              <a:ext cx="674400" cy="6744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7" name="Google Shape;217;p34"/>
          <p:cNvGrpSpPr/>
          <p:nvPr/>
        </p:nvGrpSpPr>
        <p:grpSpPr>
          <a:xfrm>
            <a:off x="3961297" y="1948663"/>
            <a:ext cx="1215827" cy="1215827"/>
            <a:chOff x="3890328" y="1987874"/>
            <a:chExt cx="1363340" cy="1363340"/>
          </a:xfrm>
        </p:grpSpPr>
        <p:grpSp>
          <p:nvGrpSpPr>
            <p:cNvPr id="218" name="Google Shape;218;p34"/>
            <p:cNvGrpSpPr/>
            <p:nvPr/>
          </p:nvGrpSpPr>
          <p:grpSpPr>
            <a:xfrm rot="-899921">
              <a:off x="4015410" y="2112956"/>
              <a:ext cx="1113177" cy="1113177"/>
              <a:chOff x="269239" y="624399"/>
              <a:chExt cx="2386800" cy="2386800"/>
            </a:xfrm>
          </p:grpSpPr>
          <p:sp>
            <p:nvSpPr>
              <p:cNvPr id="219" name="Google Shape;219;p34"/>
              <p:cNvSpPr/>
              <p:nvPr/>
            </p:nvSpPr>
            <p:spPr>
              <a:xfrm rot="-1970538">
                <a:off x="599418" y="954577"/>
                <a:ext cx="1726444" cy="1726444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0" name="Google Shape;220;p34"/>
              <p:cNvSpPr/>
              <p:nvPr/>
            </p:nvSpPr>
            <p:spPr>
              <a:xfrm rot="-1969931">
                <a:off x="929754" y="1027196"/>
                <a:ext cx="127817" cy="127817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21" name="Google Shape;221;p34"/>
            <p:cNvSpPr/>
            <p:nvPr/>
          </p:nvSpPr>
          <p:spPr>
            <a:xfrm>
              <a:off x="4234798" y="2332344"/>
              <a:ext cx="674400" cy="6744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2" name="Google Shape;222;p34"/>
          <p:cNvGrpSpPr/>
          <p:nvPr/>
        </p:nvGrpSpPr>
        <p:grpSpPr>
          <a:xfrm>
            <a:off x="3961297" y="1169113"/>
            <a:ext cx="1215827" cy="1215827"/>
            <a:chOff x="3890328" y="1987874"/>
            <a:chExt cx="1363340" cy="1363340"/>
          </a:xfrm>
        </p:grpSpPr>
        <p:grpSp>
          <p:nvGrpSpPr>
            <p:cNvPr id="223" name="Google Shape;223;p34"/>
            <p:cNvGrpSpPr/>
            <p:nvPr/>
          </p:nvGrpSpPr>
          <p:grpSpPr>
            <a:xfrm rot="-899921">
              <a:off x="4015410" y="2112956"/>
              <a:ext cx="1113177" cy="1113177"/>
              <a:chOff x="269239" y="624399"/>
              <a:chExt cx="2386800" cy="2386800"/>
            </a:xfrm>
          </p:grpSpPr>
          <p:sp>
            <p:nvSpPr>
              <p:cNvPr id="224" name="Google Shape;224;p34"/>
              <p:cNvSpPr/>
              <p:nvPr/>
            </p:nvSpPr>
            <p:spPr>
              <a:xfrm rot="-1970538">
                <a:off x="599418" y="954577"/>
                <a:ext cx="1726444" cy="1726444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" name="Google Shape;225;p34"/>
              <p:cNvSpPr/>
              <p:nvPr/>
            </p:nvSpPr>
            <p:spPr>
              <a:xfrm rot="-1969931">
                <a:off x="929754" y="1027196"/>
                <a:ext cx="127817" cy="127817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26" name="Google Shape;226;p34"/>
            <p:cNvSpPr/>
            <p:nvPr/>
          </p:nvSpPr>
          <p:spPr>
            <a:xfrm>
              <a:off x="4234798" y="2332344"/>
              <a:ext cx="674400" cy="6744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227" name="Google Shape;227;p34"/>
          <p:cNvCxnSpPr>
            <a:stCxn id="228" idx="2"/>
            <a:endCxn id="226" idx="6"/>
          </p:cNvCxnSpPr>
          <p:nvPr/>
        </p:nvCxnSpPr>
        <p:spPr>
          <a:xfrm rot="10800000">
            <a:off x="4869775" y="1777026"/>
            <a:ext cx="2484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9" name="Google Shape;229;p34"/>
          <p:cNvCxnSpPr>
            <a:stCxn id="221" idx="2"/>
            <a:endCxn id="230" idx="6"/>
          </p:cNvCxnSpPr>
          <p:nvPr/>
        </p:nvCxnSpPr>
        <p:spPr>
          <a:xfrm rot="10800000">
            <a:off x="4026095" y="2556576"/>
            <a:ext cx="2424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1" name="Google Shape;231;p34"/>
          <p:cNvCxnSpPr>
            <a:stCxn id="216" idx="6"/>
            <a:endCxn id="232" idx="2"/>
          </p:cNvCxnSpPr>
          <p:nvPr/>
        </p:nvCxnSpPr>
        <p:spPr>
          <a:xfrm>
            <a:off x="4869925" y="3336126"/>
            <a:ext cx="2484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3" name="Google Shape;233;p34"/>
          <p:cNvCxnSpPr>
            <a:stCxn id="211" idx="2"/>
            <a:endCxn id="234" idx="6"/>
          </p:cNvCxnSpPr>
          <p:nvPr/>
        </p:nvCxnSpPr>
        <p:spPr>
          <a:xfrm rot="10800000">
            <a:off x="4026070" y="4115676"/>
            <a:ext cx="2424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5" name="Google Shape;235;p34"/>
          <p:cNvCxnSpPr>
            <a:stCxn id="228" idx="6"/>
            <a:endCxn id="203" idx="3"/>
          </p:cNvCxnSpPr>
          <p:nvPr/>
        </p:nvCxnSpPr>
        <p:spPr>
          <a:xfrm>
            <a:off x="5689975" y="1777026"/>
            <a:ext cx="605100" cy="666300"/>
          </a:xfrm>
          <a:prstGeom prst="bentConnector3">
            <a:avLst>
              <a:gd fmla="val 50010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236" name="Google Shape;236;p34"/>
          <p:cNvCxnSpPr>
            <a:stCxn id="230" idx="2"/>
            <a:endCxn id="201" idx="1"/>
          </p:cNvCxnSpPr>
          <p:nvPr/>
        </p:nvCxnSpPr>
        <p:spPr>
          <a:xfrm rot="10800000">
            <a:off x="2848750" y="2443476"/>
            <a:ext cx="605400" cy="113100"/>
          </a:xfrm>
          <a:prstGeom prst="bentConnector3">
            <a:avLst>
              <a:gd fmla="val 49996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237" name="Google Shape;237;p34"/>
          <p:cNvCxnSpPr>
            <a:stCxn id="232" idx="6"/>
            <a:endCxn id="205" idx="3"/>
          </p:cNvCxnSpPr>
          <p:nvPr/>
        </p:nvCxnSpPr>
        <p:spPr>
          <a:xfrm>
            <a:off x="5689975" y="3336126"/>
            <a:ext cx="599700" cy="571800"/>
          </a:xfrm>
          <a:prstGeom prst="bentConnector3">
            <a:avLst>
              <a:gd fmla="val 49996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238" name="Google Shape;238;p34"/>
          <p:cNvCxnSpPr>
            <a:stCxn id="234" idx="2"/>
            <a:endCxn id="199" idx="1"/>
          </p:cNvCxnSpPr>
          <p:nvPr/>
        </p:nvCxnSpPr>
        <p:spPr>
          <a:xfrm rot="10800000">
            <a:off x="2848750" y="3605976"/>
            <a:ext cx="605400" cy="509700"/>
          </a:xfrm>
          <a:prstGeom prst="bentConnector3">
            <a:avLst>
              <a:gd fmla="val 49996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oval"/>
          </a:ln>
        </p:spPr>
      </p:cxnSp>
      <p:sp>
        <p:nvSpPr>
          <p:cNvPr id="239" name="Google Shape;239;p34"/>
          <p:cNvSpPr txBox="1"/>
          <p:nvPr>
            <p:ph idx="4294967295" type="title"/>
          </p:nvPr>
        </p:nvSpPr>
        <p:spPr>
          <a:xfrm>
            <a:off x="4201860" y="1563346"/>
            <a:ext cx="734700" cy="44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Roboto"/>
                <a:ea typeface="Roboto"/>
                <a:cs typeface="Roboto"/>
                <a:sym typeface="Roboto"/>
              </a:rPr>
              <a:t>01</a:t>
            </a:r>
            <a:endParaRPr b="1" sz="3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0" name="Google Shape;240;p34"/>
          <p:cNvSpPr txBox="1"/>
          <p:nvPr>
            <p:ph idx="4294967295" type="title"/>
          </p:nvPr>
        </p:nvSpPr>
        <p:spPr>
          <a:xfrm>
            <a:off x="4201860" y="2332771"/>
            <a:ext cx="734700" cy="44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Roboto"/>
                <a:ea typeface="Roboto"/>
                <a:cs typeface="Roboto"/>
                <a:sym typeface="Roboto"/>
              </a:rPr>
              <a:t>02</a:t>
            </a:r>
            <a:endParaRPr b="1" sz="3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1" name="Google Shape;241;p34"/>
          <p:cNvSpPr txBox="1"/>
          <p:nvPr>
            <p:ph idx="4294967295" type="title"/>
          </p:nvPr>
        </p:nvSpPr>
        <p:spPr>
          <a:xfrm>
            <a:off x="4201860" y="3111011"/>
            <a:ext cx="734700" cy="44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Roboto"/>
                <a:ea typeface="Roboto"/>
                <a:cs typeface="Roboto"/>
                <a:sym typeface="Roboto"/>
              </a:rPr>
              <a:t>03</a:t>
            </a:r>
            <a:endParaRPr b="1" sz="3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2" name="Google Shape;242;p34"/>
          <p:cNvSpPr txBox="1"/>
          <p:nvPr>
            <p:ph idx="4294967295" type="title"/>
          </p:nvPr>
        </p:nvSpPr>
        <p:spPr>
          <a:xfrm>
            <a:off x="4201860" y="3891871"/>
            <a:ext cx="734700" cy="44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Roboto"/>
                <a:ea typeface="Roboto"/>
                <a:cs typeface="Roboto"/>
                <a:sym typeface="Roboto"/>
              </a:rPr>
              <a:t>04</a:t>
            </a:r>
            <a:endParaRPr b="1" sz="3000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43" name="Google Shape;243;p34"/>
          <p:cNvGrpSpPr/>
          <p:nvPr/>
        </p:nvGrpSpPr>
        <p:grpSpPr>
          <a:xfrm>
            <a:off x="6811759" y="4459314"/>
            <a:ext cx="2582400" cy="289350"/>
            <a:chOff x="6967625" y="394825"/>
            <a:chExt cx="2582400" cy="289350"/>
          </a:xfrm>
        </p:grpSpPr>
        <p:sp>
          <p:nvSpPr>
            <p:cNvPr id="244" name="Google Shape;244;p34"/>
            <p:cNvSpPr/>
            <p:nvPr/>
          </p:nvSpPr>
          <p:spPr>
            <a:xfrm rot="-5400000">
              <a:off x="6967625" y="57827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34"/>
            <p:cNvSpPr/>
            <p:nvPr/>
          </p:nvSpPr>
          <p:spPr>
            <a:xfrm rot="-5400000">
              <a:off x="6967625" y="39482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34"/>
            <p:cNvSpPr/>
            <p:nvPr/>
          </p:nvSpPr>
          <p:spPr>
            <a:xfrm rot="-5400000">
              <a:off x="7158125" y="57827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34"/>
            <p:cNvSpPr/>
            <p:nvPr/>
          </p:nvSpPr>
          <p:spPr>
            <a:xfrm rot="-5400000">
              <a:off x="7158125" y="39482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34"/>
            <p:cNvSpPr/>
            <p:nvPr/>
          </p:nvSpPr>
          <p:spPr>
            <a:xfrm rot="-5400000">
              <a:off x="7348625" y="57827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34"/>
            <p:cNvSpPr/>
            <p:nvPr/>
          </p:nvSpPr>
          <p:spPr>
            <a:xfrm rot="-5400000">
              <a:off x="7348625" y="39482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34"/>
            <p:cNvSpPr/>
            <p:nvPr/>
          </p:nvSpPr>
          <p:spPr>
            <a:xfrm rot="-5400000">
              <a:off x="7539125" y="57827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34"/>
            <p:cNvSpPr/>
            <p:nvPr/>
          </p:nvSpPr>
          <p:spPr>
            <a:xfrm rot="-5400000">
              <a:off x="7539125" y="39482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34"/>
            <p:cNvSpPr/>
            <p:nvPr/>
          </p:nvSpPr>
          <p:spPr>
            <a:xfrm rot="-5400000">
              <a:off x="7729625" y="57827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34"/>
            <p:cNvSpPr/>
            <p:nvPr/>
          </p:nvSpPr>
          <p:spPr>
            <a:xfrm rot="-5400000">
              <a:off x="7729625" y="39482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34"/>
            <p:cNvSpPr/>
            <p:nvPr/>
          </p:nvSpPr>
          <p:spPr>
            <a:xfrm rot="-5400000">
              <a:off x="7920125" y="57827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34"/>
            <p:cNvSpPr/>
            <p:nvPr/>
          </p:nvSpPr>
          <p:spPr>
            <a:xfrm rot="-5400000">
              <a:off x="7920125" y="39482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34"/>
            <p:cNvSpPr/>
            <p:nvPr/>
          </p:nvSpPr>
          <p:spPr>
            <a:xfrm rot="-5400000">
              <a:off x="8110625" y="57827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34"/>
            <p:cNvSpPr/>
            <p:nvPr/>
          </p:nvSpPr>
          <p:spPr>
            <a:xfrm rot="-5400000">
              <a:off x="8110625" y="39482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34"/>
            <p:cNvSpPr/>
            <p:nvPr/>
          </p:nvSpPr>
          <p:spPr>
            <a:xfrm rot="-5400000">
              <a:off x="8301125" y="57827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34"/>
            <p:cNvSpPr/>
            <p:nvPr/>
          </p:nvSpPr>
          <p:spPr>
            <a:xfrm rot="-5400000">
              <a:off x="8301125" y="39482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34"/>
            <p:cNvSpPr/>
            <p:nvPr/>
          </p:nvSpPr>
          <p:spPr>
            <a:xfrm rot="-5400000">
              <a:off x="8491625" y="57827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34"/>
            <p:cNvSpPr/>
            <p:nvPr/>
          </p:nvSpPr>
          <p:spPr>
            <a:xfrm rot="-5400000">
              <a:off x="8491625" y="39482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34"/>
            <p:cNvSpPr/>
            <p:nvPr/>
          </p:nvSpPr>
          <p:spPr>
            <a:xfrm rot="-5400000">
              <a:off x="8682125" y="57827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34"/>
            <p:cNvSpPr/>
            <p:nvPr/>
          </p:nvSpPr>
          <p:spPr>
            <a:xfrm rot="-5400000">
              <a:off x="8682125" y="39482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34"/>
            <p:cNvSpPr/>
            <p:nvPr/>
          </p:nvSpPr>
          <p:spPr>
            <a:xfrm rot="-5400000">
              <a:off x="8872625" y="57827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34"/>
            <p:cNvSpPr/>
            <p:nvPr/>
          </p:nvSpPr>
          <p:spPr>
            <a:xfrm rot="-5400000">
              <a:off x="8872625" y="39482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34"/>
            <p:cNvSpPr/>
            <p:nvPr/>
          </p:nvSpPr>
          <p:spPr>
            <a:xfrm rot="-5400000">
              <a:off x="9063125" y="57827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34"/>
            <p:cNvSpPr/>
            <p:nvPr/>
          </p:nvSpPr>
          <p:spPr>
            <a:xfrm rot="-5400000">
              <a:off x="9063125" y="39482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34"/>
            <p:cNvSpPr/>
            <p:nvPr/>
          </p:nvSpPr>
          <p:spPr>
            <a:xfrm rot="-5400000">
              <a:off x="9253625" y="57827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34"/>
            <p:cNvSpPr/>
            <p:nvPr/>
          </p:nvSpPr>
          <p:spPr>
            <a:xfrm rot="-5400000">
              <a:off x="9253625" y="39482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34"/>
            <p:cNvSpPr/>
            <p:nvPr/>
          </p:nvSpPr>
          <p:spPr>
            <a:xfrm rot="-5400000">
              <a:off x="9444125" y="57827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34"/>
            <p:cNvSpPr/>
            <p:nvPr/>
          </p:nvSpPr>
          <p:spPr>
            <a:xfrm rot="-5400000">
              <a:off x="9444125" y="39482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2" name="Google Shape;272;p34"/>
          <p:cNvGrpSpPr/>
          <p:nvPr/>
        </p:nvGrpSpPr>
        <p:grpSpPr>
          <a:xfrm>
            <a:off x="3454150" y="3829776"/>
            <a:ext cx="571800" cy="571800"/>
            <a:chOff x="3454150" y="3829776"/>
            <a:chExt cx="571800" cy="571800"/>
          </a:xfrm>
        </p:grpSpPr>
        <p:sp>
          <p:nvSpPr>
            <p:cNvPr id="234" name="Google Shape;234;p34"/>
            <p:cNvSpPr/>
            <p:nvPr/>
          </p:nvSpPr>
          <p:spPr>
            <a:xfrm>
              <a:off x="3454150" y="3829776"/>
              <a:ext cx="571800" cy="5718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73" name="Google Shape;273;p34"/>
            <p:cNvGrpSpPr/>
            <p:nvPr/>
          </p:nvGrpSpPr>
          <p:grpSpPr>
            <a:xfrm>
              <a:off x="3582254" y="3941139"/>
              <a:ext cx="350995" cy="349133"/>
              <a:chOff x="2404875" y="3955825"/>
              <a:chExt cx="296950" cy="295375"/>
            </a:xfrm>
          </p:grpSpPr>
          <p:sp>
            <p:nvSpPr>
              <p:cNvPr id="274" name="Google Shape;274;p34"/>
              <p:cNvSpPr/>
              <p:nvPr/>
            </p:nvSpPr>
            <p:spPr>
              <a:xfrm>
                <a:off x="2404875" y="3955825"/>
                <a:ext cx="219775" cy="224500"/>
              </a:xfrm>
              <a:custGeom>
                <a:rect b="b" l="l" r="r" t="t"/>
                <a:pathLst>
                  <a:path extrusionOk="0" h="8980" w="8791">
                    <a:moveTo>
                      <a:pt x="4537" y="0"/>
                    </a:moveTo>
                    <a:cubicBezTo>
                      <a:pt x="2048" y="0"/>
                      <a:pt x="0" y="2017"/>
                      <a:pt x="0" y="4506"/>
                    </a:cubicBezTo>
                    <a:cubicBezTo>
                      <a:pt x="0" y="6963"/>
                      <a:pt x="2048" y="8979"/>
                      <a:pt x="4537" y="8979"/>
                    </a:cubicBezTo>
                    <a:cubicBezTo>
                      <a:pt x="6459" y="8979"/>
                      <a:pt x="8160" y="7719"/>
                      <a:pt x="8790" y="5986"/>
                    </a:cubicBezTo>
                    <a:cubicBezTo>
                      <a:pt x="8633" y="5860"/>
                      <a:pt x="8443" y="5640"/>
                      <a:pt x="8286" y="5514"/>
                    </a:cubicBezTo>
                    <a:lnTo>
                      <a:pt x="7498" y="5514"/>
                    </a:lnTo>
                    <a:cubicBezTo>
                      <a:pt x="7057" y="6742"/>
                      <a:pt x="5923" y="7593"/>
                      <a:pt x="4568" y="7593"/>
                    </a:cubicBezTo>
                    <a:cubicBezTo>
                      <a:pt x="2836" y="7593"/>
                      <a:pt x="1481" y="6175"/>
                      <a:pt x="1481" y="4506"/>
                    </a:cubicBezTo>
                    <a:cubicBezTo>
                      <a:pt x="1481" y="2804"/>
                      <a:pt x="2867" y="1387"/>
                      <a:pt x="4568" y="1387"/>
                    </a:cubicBezTo>
                    <a:cubicBezTo>
                      <a:pt x="5923" y="1387"/>
                      <a:pt x="7057" y="2237"/>
                      <a:pt x="7498" y="3466"/>
                    </a:cubicBezTo>
                    <a:lnTo>
                      <a:pt x="8286" y="3466"/>
                    </a:lnTo>
                    <a:cubicBezTo>
                      <a:pt x="8443" y="3308"/>
                      <a:pt x="8633" y="3088"/>
                      <a:pt x="8790" y="2993"/>
                    </a:cubicBezTo>
                    <a:cubicBezTo>
                      <a:pt x="8160" y="1261"/>
                      <a:pt x="6522" y="0"/>
                      <a:pt x="45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5" name="Google Shape;275;p34"/>
              <p:cNvSpPr/>
              <p:nvPr/>
            </p:nvSpPr>
            <p:spPr>
              <a:xfrm>
                <a:off x="2510400" y="4024075"/>
                <a:ext cx="191425" cy="87575"/>
              </a:xfrm>
              <a:custGeom>
                <a:rect b="b" l="l" r="r" t="t"/>
                <a:pathLst>
                  <a:path extrusionOk="0" h="3503" w="7657">
                    <a:moveTo>
                      <a:pt x="7260" y="0"/>
                    </a:moveTo>
                    <a:cubicBezTo>
                      <a:pt x="7232" y="0"/>
                      <a:pt x="7206" y="4"/>
                      <a:pt x="7184" y="11"/>
                    </a:cubicBezTo>
                    <a:lnTo>
                      <a:pt x="5073" y="736"/>
                    </a:lnTo>
                    <a:cubicBezTo>
                      <a:pt x="5042" y="736"/>
                      <a:pt x="5010" y="767"/>
                      <a:pt x="4947" y="799"/>
                    </a:cubicBezTo>
                    <a:lnTo>
                      <a:pt x="4380" y="1398"/>
                    </a:lnTo>
                    <a:lnTo>
                      <a:pt x="347" y="1398"/>
                    </a:lnTo>
                    <a:cubicBezTo>
                      <a:pt x="158" y="1398"/>
                      <a:pt x="1" y="1555"/>
                      <a:pt x="1" y="1744"/>
                    </a:cubicBezTo>
                    <a:cubicBezTo>
                      <a:pt x="1" y="1965"/>
                      <a:pt x="158" y="2122"/>
                      <a:pt x="347" y="2122"/>
                    </a:cubicBezTo>
                    <a:lnTo>
                      <a:pt x="4380" y="2122"/>
                    </a:lnTo>
                    <a:lnTo>
                      <a:pt x="4947" y="2689"/>
                    </a:lnTo>
                    <a:cubicBezTo>
                      <a:pt x="5010" y="2752"/>
                      <a:pt x="5042" y="2784"/>
                      <a:pt x="5073" y="2784"/>
                    </a:cubicBezTo>
                    <a:lnTo>
                      <a:pt x="7184" y="3477"/>
                    </a:lnTo>
                    <a:cubicBezTo>
                      <a:pt x="7210" y="3494"/>
                      <a:pt x="7242" y="3502"/>
                      <a:pt x="7275" y="3502"/>
                    </a:cubicBezTo>
                    <a:cubicBezTo>
                      <a:pt x="7362" y="3502"/>
                      <a:pt x="7462" y="3451"/>
                      <a:pt x="7531" y="3382"/>
                    </a:cubicBezTo>
                    <a:cubicBezTo>
                      <a:pt x="7594" y="3256"/>
                      <a:pt x="7657" y="3099"/>
                      <a:pt x="7562" y="2973"/>
                    </a:cubicBezTo>
                    <a:lnTo>
                      <a:pt x="6932" y="1744"/>
                    </a:lnTo>
                    <a:lnTo>
                      <a:pt x="7562" y="547"/>
                    </a:lnTo>
                    <a:cubicBezTo>
                      <a:pt x="7657" y="389"/>
                      <a:pt x="7594" y="232"/>
                      <a:pt x="7531" y="137"/>
                    </a:cubicBezTo>
                    <a:cubicBezTo>
                      <a:pt x="7458" y="41"/>
                      <a:pt x="7349" y="0"/>
                      <a:pt x="72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6" name="Google Shape;276;p34"/>
              <p:cNvSpPr/>
              <p:nvPr/>
            </p:nvSpPr>
            <p:spPr>
              <a:xfrm>
                <a:off x="2424550" y="4188175"/>
                <a:ext cx="189050" cy="63025"/>
              </a:xfrm>
              <a:custGeom>
                <a:rect b="b" l="l" r="r" t="t"/>
                <a:pathLst>
                  <a:path extrusionOk="0" h="2521" w="7562">
                    <a:moveTo>
                      <a:pt x="1828" y="0"/>
                    </a:moveTo>
                    <a:lnTo>
                      <a:pt x="1482" y="1135"/>
                    </a:lnTo>
                    <a:lnTo>
                      <a:pt x="1040" y="1135"/>
                    </a:lnTo>
                    <a:cubicBezTo>
                      <a:pt x="442" y="1135"/>
                      <a:pt x="1" y="1607"/>
                      <a:pt x="1" y="2174"/>
                    </a:cubicBezTo>
                    <a:cubicBezTo>
                      <a:pt x="1" y="2363"/>
                      <a:pt x="158" y="2521"/>
                      <a:pt x="379" y="2521"/>
                    </a:cubicBezTo>
                    <a:lnTo>
                      <a:pt x="7310" y="2521"/>
                    </a:lnTo>
                    <a:cubicBezTo>
                      <a:pt x="7404" y="2489"/>
                      <a:pt x="7562" y="2363"/>
                      <a:pt x="7562" y="2174"/>
                    </a:cubicBezTo>
                    <a:cubicBezTo>
                      <a:pt x="7562" y="1576"/>
                      <a:pt x="7089" y="1135"/>
                      <a:pt x="6554" y="1135"/>
                    </a:cubicBezTo>
                    <a:lnTo>
                      <a:pt x="6113" y="1135"/>
                    </a:lnTo>
                    <a:lnTo>
                      <a:pt x="5766" y="0"/>
                    </a:lnTo>
                    <a:cubicBezTo>
                      <a:pt x="5168" y="252"/>
                      <a:pt x="4506" y="410"/>
                      <a:pt x="3781" y="410"/>
                    </a:cubicBezTo>
                    <a:cubicBezTo>
                      <a:pt x="3088" y="410"/>
                      <a:pt x="2427" y="252"/>
                      <a:pt x="18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7" name="Google Shape;277;p34"/>
              <p:cNvSpPr/>
              <p:nvPr/>
            </p:nvSpPr>
            <p:spPr>
              <a:xfrm>
                <a:off x="2457625" y="4007025"/>
                <a:ext cx="115025" cy="122100"/>
              </a:xfrm>
              <a:custGeom>
                <a:rect b="b" l="l" r="r" t="t"/>
                <a:pathLst>
                  <a:path extrusionOk="0" h="4884" w="4601">
                    <a:moveTo>
                      <a:pt x="2427" y="0"/>
                    </a:moveTo>
                    <a:cubicBezTo>
                      <a:pt x="1104" y="0"/>
                      <a:pt x="1" y="1103"/>
                      <a:pt x="1" y="2458"/>
                    </a:cubicBezTo>
                    <a:cubicBezTo>
                      <a:pt x="1" y="3781"/>
                      <a:pt x="1104" y="4884"/>
                      <a:pt x="2427" y="4884"/>
                    </a:cubicBezTo>
                    <a:cubicBezTo>
                      <a:pt x="3404" y="4884"/>
                      <a:pt x="4254" y="4348"/>
                      <a:pt x="4601" y="3497"/>
                    </a:cubicBezTo>
                    <a:lnTo>
                      <a:pt x="2427" y="3497"/>
                    </a:lnTo>
                    <a:cubicBezTo>
                      <a:pt x="1828" y="3497"/>
                      <a:pt x="1419" y="3025"/>
                      <a:pt x="1419" y="2489"/>
                    </a:cubicBezTo>
                    <a:cubicBezTo>
                      <a:pt x="1356" y="1859"/>
                      <a:pt x="1828" y="1386"/>
                      <a:pt x="2427" y="1386"/>
                    </a:cubicBezTo>
                    <a:lnTo>
                      <a:pt x="4601" y="1386"/>
                    </a:lnTo>
                    <a:cubicBezTo>
                      <a:pt x="4191" y="567"/>
                      <a:pt x="3372" y="0"/>
                      <a:pt x="24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78" name="Google Shape;278;p34"/>
          <p:cNvGrpSpPr/>
          <p:nvPr/>
        </p:nvGrpSpPr>
        <p:grpSpPr>
          <a:xfrm>
            <a:off x="3454150" y="2270676"/>
            <a:ext cx="571800" cy="571800"/>
            <a:chOff x="3454150" y="2270676"/>
            <a:chExt cx="571800" cy="571800"/>
          </a:xfrm>
        </p:grpSpPr>
        <p:sp>
          <p:nvSpPr>
            <p:cNvPr id="230" name="Google Shape;230;p34"/>
            <p:cNvSpPr/>
            <p:nvPr/>
          </p:nvSpPr>
          <p:spPr>
            <a:xfrm>
              <a:off x="3454150" y="2270676"/>
              <a:ext cx="571800" cy="5718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79" name="Google Shape;279;p34"/>
            <p:cNvGrpSpPr/>
            <p:nvPr/>
          </p:nvGrpSpPr>
          <p:grpSpPr>
            <a:xfrm>
              <a:off x="3564151" y="2381095"/>
              <a:ext cx="351941" cy="350995"/>
              <a:chOff x="944600" y="3981825"/>
              <a:chExt cx="297750" cy="296950"/>
            </a:xfrm>
          </p:grpSpPr>
          <p:sp>
            <p:nvSpPr>
              <p:cNvPr id="280" name="Google Shape;280;p34"/>
              <p:cNvSpPr/>
              <p:nvPr/>
            </p:nvSpPr>
            <p:spPr>
              <a:xfrm>
                <a:off x="944600" y="3981825"/>
                <a:ext cx="297750" cy="296950"/>
              </a:xfrm>
              <a:custGeom>
                <a:rect b="b" l="l" r="r" t="t"/>
                <a:pathLst>
                  <a:path extrusionOk="0" h="11878" w="11910">
                    <a:moveTo>
                      <a:pt x="6333" y="1418"/>
                    </a:moveTo>
                    <a:cubicBezTo>
                      <a:pt x="8539" y="1575"/>
                      <a:pt x="10303" y="3340"/>
                      <a:pt x="10461" y="5545"/>
                    </a:cubicBezTo>
                    <a:lnTo>
                      <a:pt x="10146" y="5545"/>
                    </a:lnTo>
                    <a:cubicBezTo>
                      <a:pt x="9957" y="5545"/>
                      <a:pt x="9799" y="5702"/>
                      <a:pt x="9799" y="5892"/>
                    </a:cubicBezTo>
                    <a:cubicBezTo>
                      <a:pt x="9799" y="6081"/>
                      <a:pt x="9957" y="6238"/>
                      <a:pt x="10146" y="6238"/>
                    </a:cubicBezTo>
                    <a:lnTo>
                      <a:pt x="10461" y="6238"/>
                    </a:lnTo>
                    <a:cubicBezTo>
                      <a:pt x="10303" y="8443"/>
                      <a:pt x="8539" y="10239"/>
                      <a:pt x="6333" y="10397"/>
                    </a:cubicBezTo>
                    <a:lnTo>
                      <a:pt x="6333" y="10082"/>
                    </a:lnTo>
                    <a:cubicBezTo>
                      <a:pt x="6333" y="9861"/>
                      <a:pt x="6176" y="9704"/>
                      <a:pt x="5955" y="9704"/>
                    </a:cubicBezTo>
                    <a:cubicBezTo>
                      <a:pt x="5766" y="9704"/>
                      <a:pt x="5609" y="9861"/>
                      <a:pt x="5609" y="10082"/>
                    </a:cubicBezTo>
                    <a:lnTo>
                      <a:pt x="5609" y="10397"/>
                    </a:lnTo>
                    <a:cubicBezTo>
                      <a:pt x="3403" y="10239"/>
                      <a:pt x="1639" y="8443"/>
                      <a:pt x="1482" y="6238"/>
                    </a:cubicBezTo>
                    <a:lnTo>
                      <a:pt x="1797" y="6238"/>
                    </a:lnTo>
                    <a:cubicBezTo>
                      <a:pt x="1986" y="6238"/>
                      <a:pt x="2143" y="6081"/>
                      <a:pt x="2143" y="5892"/>
                    </a:cubicBezTo>
                    <a:cubicBezTo>
                      <a:pt x="2143" y="5702"/>
                      <a:pt x="1986" y="5545"/>
                      <a:pt x="1797" y="5545"/>
                    </a:cubicBezTo>
                    <a:lnTo>
                      <a:pt x="1482" y="5545"/>
                    </a:lnTo>
                    <a:cubicBezTo>
                      <a:pt x="1639" y="3340"/>
                      <a:pt x="3403" y="1575"/>
                      <a:pt x="5609" y="1418"/>
                    </a:cubicBezTo>
                    <a:lnTo>
                      <a:pt x="5609" y="1733"/>
                    </a:lnTo>
                    <a:cubicBezTo>
                      <a:pt x="5609" y="1922"/>
                      <a:pt x="5766" y="2079"/>
                      <a:pt x="5955" y="2079"/>
                    </a:cubicBezTo>
                    <a:cubicBezTo>
                      <a:pt x="6176" y="2079"/>
                      <a:pt x="6333" y="1922"/>
                      <a:pt x="6333" y="1733"/>
                    </a:cubicBezTo>
                    <a:lnTo>
                      <a:pt x="6333" y="1418"/>
                    </a:lnTo>
                    <a:close/>
                    <a:moveTo>
                      <a:pt x="5955" y="0"/>
                    </a:moveTo>
                    <a:cubicBezTo>
                      <a:pt x="5766" y="0"/>
                      <a:pt x="5609" y="126"/>
                      <a:pt x="5609" y="347"/>
                    </a:cubicBezTo>
                    <a:lnTo>
                      <a:pt x="5609" y="725"/>
                    </a:lnTo>
                    <a:cubicBezTo>
                      <a:pt x="2994" y="882"/>
                      <a:pt x="946" y="2962"/>
                      <a:pt x="757" y="5576"/>
                    </a:cubicBezTo>
                    <a:lnTo>
                      <a:pt x="379" y="5576"/>
                    </a:lnTo>
                    <a:cubicBezTo>
                      <a:pt x="158" y="5576"/>
                      <a:pt x="1" y="5734"/>
                      <a:pt x="1" y="5923"/>
                    </a:cubicBezTo>
                    <a:cubicBezTo>
                      <a:pt x="1" y="6112"/>
                      <a:pt x="158" y="6270"/>
                      <a:pt x="379" y="6270"/>
                    </a:cubicBezTo>
                    <a:lnTo>
                      <a:pt x="757" y="6270"/>
                    </a:lnTo>
                    <a:cubicBezTo>
                      <a:pt x="915" y="8884"/>
                      <a:pt x="2994" y="10932"/>
                      <a:pt x="5609" y="11121"/>
                    </a:cubicBezTo>
                    <a:lnTo>
                      <a:pt x="5609" y="11531"/>
                    </a:lnTo>
                    <a:cubicBezTo>
                      <a:pt x="5609" y="11720"/>
                      <a:pt x="5766" y="11877"/>
                      <a:pt x="5955" y="11877"/>
                    </a:cubicBezTo>
                    <a:cubicBezTo>
                      <a:pt x="6176" y="11877"/>
                      <a:pt x="6333" y="11720"/>
                      <a:pt x="6333" y="11531"/>
                    </a:cubicBezTo>
                    <a:lnTo>
                      <a:pt x="6333" y="11121"/>
                    </a:lnTo>
                    <a:cubicBezTo>
                      <a:pt x="8917" y="10964"/>
                      <a:pt x="10965" y="8884"/>
                      <a:pt x="11154" y="6270"/>
                    </a:cubicBezTo>
                    <a:lnTo>
                      <a:pt x="11563" y="6270"/>
                    </a:lnTo>
                    <a:cubicBezTo>
                      <a:pt x="11752" y="6270"/>
                      <a:pt x="11910" y="6112"/>
                      <a:pt x="11910" y="5923"/>
                    </a:cubicBezTo>
                    <a:cubicBezTo>
                      <a:pt x="11910" y="5734"/>
                      <a:pt x="11752" y="5576"/>
                      <a:pt x="11563" y="5576"/>
                    </a:cubicBezTo>
                    <a:lnTo>
                      <a:pt x="11154" y="5576"/>
                    </a:lnTo>
                    <a:cubicBezTo>
                      <a:pt x="10996" y="2962"/>
                      <a:pt x="8917" y="914"/>
                      <a:pt x="6333" y="725"/>
                    </a:cubicBezTo>
                    <a:lnTo>
                      <a:pt x="6333" y="347"/>
                    </a:lnTo>
                    <a:cubicBezTo>
                      <a:pt x="6333" y="126"/>
                      <a:pt x="6176" y="0"/>
                      <a:pt x="59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1" name="Google Shape;281;p34"/>
              <p:cNvSpPr/>
              <p:nvPr/>
            </p:nvSpPr>
            <p:spPr>
              <a:xfrm>
                <a:off x="1058025" y="4155875"/>
                <a:ext cx="72500" cy="52000"/>
              </a:xfrm>
              <a:custGeom>
                <a:rect b="b" l="l" r="r" t="t"/>
                <a:pathLst>
                  <a:path extrusionOk="0" h="2080" w="2900">
                    <a:moveTo>
                      <a:pt x="1418" y="1"/>
                    </a:moveTo>
                    <a:cubicBezTo>
                      <a:pt x="851" y="1"/>
                      <a:pt x="316" y="347"/>
                      <a:pt x="127" y="914"/>
                    </a:cubicBezTo>
                    <a:cubicBezTo>
                      <a:pt x="1" y="1166"/>
                      <a:pt x="1" y="1450"/>
                      <a:pt x="95" y="1765"/>
                    </a:cubicBezTo>
                    <a:cubicBezTo>
                      <a:pt x="473" y="1954"/>
                      <a:pt x="946" y="2080"/>
                      <a:pt x="1418" y="2080"/>
                    </a:cubicBezTo>
                    <a:cubicBezTo>
                      <a:pt x="1891" y="2080"/>
                      <a:pt x="2332" y="1954"/>
                      <a:pt x="2773" y="1765"/>
                    </a:cubicBezTo>
                    <a:cubicBezTo>
                      <a:pt x="2899" y="1387"/>
                      <a:pt x="2805" y="946"/>
                      <a:pt x="2616" y="599"/>
                    </a:cubicBezTo>
                    <a:cubicBezTo>
                      <a:pt x="2332" y="221"/>
                      <a:pt x="1891" y="1"/>
                      <a:pt x="14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2" name="Google Shape;282;p34"/>
              <p:cNvSpPr/>
              <p:nvPr/>
            </p:nvSpPr>
            <p:spPr>
              <a:xfrm>
                <a:off x="1076150" y="4103900"/>
                <a:ext cx="35475" cy="35475"/>
              </a:xfrm>
              <a:custGeom>
                <a:rect b="b" l="l" r="r" t="t"/>
                <a:pathLst>
                  <a:path extrusionOk="0" h="1419" w="1419">
                    <a:moveTo>
                      <a:pt x="693" y="0"/>
                    </a:moveTo>
                    <a:cubicBezTo>
                      <a:pt x="315" y="0"/>
                      <a:pt x="0" y="315"/>
                      <a:pt x="0" y="693"/>
                    </a:cubicBezTo>
                    <a:cubicBezTo>
                      <a:pt x="0" y="1103"/>
                      <a:pt x="315" y="1418"/>
                      <a:pt x="693" y="1418"/>
                    </a:cubicBezTo>
                    <a:cubicBezTo>
                      <a:pt x="1103" y="1355"/>
                      <a:pt x="1418" y="1040"/>
                      <a:pt x="1418" y="693"/>
                    </a:cubicBezTo>
                    <a:cubicBezTo>
                      <a:pt x="1418" y="315"/>
                      <a:pt x="1103" y="0"/>
                      <a:pt x="6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3" name="Google Shape;283;p34"/>
              <p:cNvSpPr/>
              <p:nvPr/>
            </p:nvSpPr>
            <p:spPr>
              <a:xfrm>
                <a:off x="1016275" y="4051125"/>
                <a:ext cx="155975" cy="137075"/>
              </a:xfrm>
              <a:custGeom>
                <a:rect b="b" l="l" r="r" t="t"/>
                <a:pathLst>
                  <a:path extrusionOk="0" h="5483" w="6239">
                    <a:moveTo>
                      <a:pt x="3088" y="1"/>
                    </a:moveTo>
                    <a:cubicBezTo>
                      <a:pt x="1356" y="1"/>
                      <a:pt x="1" y="1387"/>
                      <a:pt x="1" y="3120"/>
                    </a:cubicBezTo>
                    <a:cubicBezTo>
                      <a:pt x="1" y="4033"/>
                      <a:pt x="379" y="4852"/>
                      <a:pt x="1041" y="5451"/>
                    </a:cubicBezTo>
                    <a:cubicBezTo>
                      <a:pt x="1041" y="5262"/>
                      <a:pt x="1104" y="5041"/>
                      <a:pt x="1167" y="4852"/>
                    </a:cubicBezTo>
                    <a:cubicBezTo>
                      <a:pt x="1324" y="4380"/>
                      <a:pt x="1671" y="4002"/>
                      <a:pt x="2112" y="3750"/>
                    </a:cubicBezTo>
                    <a:cubicBezTo>
                      <a:pt x="1891" y="3498"/>
                      <a:pt x="1734" y="3151"/>
                      <a:pt x="1734" y="2804"/>
                    </a:cubicBezTo>
                    <a:cubicBezTo>
                      <a:pt x="1734" y="2048"/>
                      <a:pt x="2364" y="1418"/>
                      <a:pt x="3088" y="1418"/>
                    </a:cubicBezTo>
                    <a:cubicBezTo>
                      <a:pt x="3845" y="1418"/>
                      <a:pt x="4475" y="2048"/>
                      <a:pt x="4475" y="2804"/>
                    </a:cubicBezTo>
                    <a:cubicBezTo>
                      <a:pt x="4475" y="3151"/>
                      <a:pt x="4317" y="3529"/>
                      <a:pt x="4097" y="3750"/>
                    </a:cubicBezTo>
                    <a:cubicBezTo>
                      <a:pt x="4349" y="3907"/>
                      <a:pt x="4632" y="4128"/>
                      <a:pt x="4790" y="4411"/>
                    </a:cubicBezTo>
                    <a:cubicBezTo>
                      <a:pt x="4979" y="4726"/>
                      <a:pt x="5105" y="5073"/>
                      <a:pt x="5136" y="5482"/>
                    </a:cubicBezTo>
                    <a:cubicBezTo>
                      <a:pt x="5766" y="4884"/>
                      <a:pt x="6207" y="4096"/>
                      <a:pt x="6207" y="3151"/>
                    </a:cubicBezTo>
                    <a:cubicBezTo>
                      <a:pt x="6239" y="1418"/>
                      <a:pt x="4821" y="1"/>
                      <a:pt x="3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84" name="Google Shape;284;p34"/>
          <p:cNvGrpSpPr/>
          <p:nvPr/>
        </p:nvGrpSpPr>
        <p:grpSpPr>
          <a:xfrm>
            <a:off x="5118175" y="1491126"/>
            <a:ext cx="571800" cy="571800"/>
            <a:chOff x="5118175" y="1491126"/>
            <a:chExt cx="571800" cy="571800"/>
          </a:xfrm>
        </p:grpSpPr>
        <p:sp>
          <p:nvSpPr>
            <p:cNvPr id="228" name="Google Shape;228;p34"/>
            <p:cNvSpPr/>
            <p:nvPr/>
          </p:nvSpPr>
          <p:spPr>
            <a:xfrm>
              <a:off x="5118175" y="1491126"/>
              <a:ext cx="571800" cy="5718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85" name="Google Shape;285;p34"/>
            <p:cNvGrpSpPr/>
            <p:nvPr/>
          </p:nvGrpSpPr>
          <p:grpSpPr>
            <a:xfrm>
              <a:off x="5227185" y="1602573"/>
              <a:ext cx="353802" cy="348926"/>
              <a:chOff x="2034675" y="3617925"/>
              <a:chExt cx="299325" cy="295200"/>
            </a:xfrm>
          </p:grpSpPr>
          <p:sp>
            <p:nvSpPr>
              <p:cNvPr id="286" name="Google Shape;286;p34"/>
              <p:cNvSpPr/>
              <p:nvPr/>
            </p:nvSpPr>
            <p:spPr>
              <a:xfrm>
                <a:off x="2195350" y="3721900"/>
                <a:ext cx="69350" cy="33900"/>
              </a:xfrm>
              <a:custGeom>
                <a:rect b="b" l="l" r="r" t="t"/>
                <a:pathLst>
                  <a:path extrusionOk="0" h="1356" w="2774">
                    <a:moveTo>
                      <a:pt x="1387" y="1"/>
                    </a:moveTo>
                    <a:cubicBezTo>
                      <a:pt x="631" y="1"/>
                      <a:pt x="1" y="631"/>
                      <a:pt x="1" y="1355"/>
                    </a:cubicBezTo>
                    <a:lnTo>
                      <a:pt x="2773" y="1355"/>
                    </a:lnTo>
                    <a:cubicBezTo>
                      <a:pt x="2773" y="599"/>
                      <a:pt x="2143" y="1"/>
                      <a:pt x="13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7" name="Google Shape;287;p34"/>
              <p:cNvSpPr/>
              <p:nvPr/>
            </p:nvSpPr>
            <p:spPr>
              <a:xfrm>
                <a:off x="2211900" y="3669125"/>
                <a:ext cx="35475" cy="35475"/>
              </a:xfrm>
              <a:custGeom>
                <a:rect b="b" l="l" r="r" t="t"/>
                <a:pathLst>
                  <a:path extrusionOk="0" h="1419" w="1419">
                    <a:moveTo>
                      <a:pt x="725" y="1"/>
                    </a:moveTo>
                    <a:cubicBezTo>
                      <a:pt x="315" y="1"/>
                      <a:pt x="0" y="316"/>
                      <a:pt x="0" y="725"/>
                    </a:cubicBezTo>
                    <a:cubicBezTo>
                      <a:pt x="0" y="1103"/>
                      <a:pt x="315" y="1418"/>
                      <a:pt x="725" y="1418"/>
                    </a:cubicBezTo>
                    <a:cubicBezTo>
                      <a:pt x="1103" y="1418"/>
                      <a:pt x="1418" y="1103"/>
                      <a:pt x="1418" y="725"/>
                    </a:cubicBezTo>
                    <a:cubicBezTo>
                      <a:pt x="1418" y="316"/>
                      <a:pt x="1103" y="1"/>
                      <a:pt x="7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8" name="Google Shape;288;p34"/>
              <p:cNvSpPr/>
              <p:nvPr/>
            </p:nvSpPr>
            <p:spPr>
              <a:xfrm>
                <a:off x="2125250" y="3617925"/>
                <a:ext cx="208750" cy="208750"/>
              </a:xfrm>
              <a:custGeom>
                <a:rect b="b" l="l" r="r" t="t"/>
                <a:pathLst>
                  <a:path extrusionOk="0" h="8350" w="8350">
                    <a:moveTo>
                      <a:pt x="4128" y="1387"/>
                    </a:moveTo>
                    <a:cubicBezTo>
                      <a:pt x="4884" y="1387"/>
                      <a:pt x="5514" y="2017"/>
                      <a:pt x="5514" y="2773"/>
                    </a:cubicBezTo>
                    <a:cubicBezTo>
                      <a:pt x="5514" y="3120"/>
                      <a:pt x="5357" y="3466"/>
                      <a:pt x="5136" y="3718"/>
                    </a:cubicBezTo>
                    <a:cubicBezTo>
                      <a:pt x="5766" y="4065"/>
                      <a:pt x="6176" y="4727"/>
                      <a:pt x="6176" y="5514"/>
                    </a:cubicBezTo>
                    <a:lnTo>
                      <a:pt x="6176" y="5892"/>
                    </a:lnTo>
                    <a:lnTo>
                      <a:pt x="6270" y="5892"/>
                    </a:lnTo>
                    <a:cubicBezTo>
                      <a:pt x="6270" y="6081"/>
                      <a:pt x="6113" y="6239"/>
                      <a:pt x="5924" y="6239"/>
                    </a:cubicBezTo>
                    <a:lnTo>
                      <a:pt x="2458" y="6239"/>
                    </a:lnTo>
                    <a:cubicBezTo>
                      <a:pt x="2238" y="6239"/>
                      <a:pt x="2080" y="6081"/>
                      <a:pt x="2080" y="5892"/>
                    </a:cubicBezTo>
                    <a:lnTo>
                      <a:pt x="2080" y="5514"/>
                    </a:lnTo>
                    <a:cubicBezTo>
                      <a:pt x="2080" y="4727"/>
                      <a:pt x="2521" y="4065"/>
                      <a:pt x="3151" y="3718"/>
                    </a:cubicBezTo>
                    <a:cubicBezTo>
                      <a:pt x="2931" y="3466"/>
                      <a:pt x="2773" y="3120"/>
                      <a:pt x="2773" y="2773"/>
                    </a:cubicBezTo>
                    <a:cubicBezTo>
                      <a:pt x="2773" y="2017"/>
                      <a:pt x="3403" y="1387"/>
                      <a:pt x="4128" y="1387"/>
                    </a:cubicBezTo>
                    <a:close/>
                    <a:moveTo>
                      <a:pt x="4191" y="1"/>
                    </a:moveTo>
                    <a:cubicBezTo>
                      <a:pt x="1891" y="1"/>
                      <a:pt x="1" y="1860"/>
                      <a:pt x="1" y="4191"/>
                    </a:cubicBezTo>
                    <a:cubicBezTo>
                      <a:pt x="1" y="6522"/>
                      <a:pt x="1860" y="8350"/>
                      <a:pt x="4191" y="8350"/>
                    </a:cubicBezTo>
                    <a:cubicBezTo>
                      <a:pt x="6459" y="8350"/>
                      <a:pt x="8350" y="6522"/>
                      <a:pt x="8350" y="4191"/>
                    </a:cubicBezTo>
                    <a:cubicBezTo>
                      <a:pt x="8350" y="1860"/>
                      <a:pt x="6459" y="1"/>
                      <a:pt x="41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9" name="Google Shape;289;p34"/>
              <p:cNvSpPr/>
              <p:nvPr/>
            </p:nvSpPr>
            <p:spPr>
              <a:xfrm>
                <a:off x="2107150" y="3771525"/>
                <a:ext cx="73275" cy="72475"/>
              </a:xfrm>
              <a:custGeom>
                <a:rect b="b" l="l" r="r" t="t"/>
                <a:pathLst>
                  <a:path extrusionOk="0" h="2899" w="2931">
                    <a:moveTo>
                      <a:pt x="504" y="0"/>
                    </a:moveTo>
                    <a:lnTo>
                      <a:pt x="378" y="126"/>
                    </a:lnTo>
                    <a:cubicBezTo>
                      <a:pt x="0" y="536"/>
                      <a:pt x="0" y="1198"/>
                      <a:pt x="378" y="1576"/>
                    </a:cubicBezTo>
                    <a:lnTo>
                      <a:pt x="1355" y="2584"/>
                    </a:lnTo>
                    <a:cubicBezTo>
                      <a:pt x="1576" y="2773"/>
                      <a:pt x="1828" y="2899"/>
                      <a:pt x="2111" y="2899"/>
                    </a:cubicBezTo>
                    <a:cubicBezTo>
                      <a:pt x="2395" y="2899"/>
                      <a:pt x="2678" y="2773"/>
                      <a:pt x="2867" y="2584"/>
                    </a:cubicBezTo>
                    <a:lnTo>
                      <a:pt x="2930" y="2458"/>
                    </a:lnTo>
                    <a:cubicBezTo>
                      <a:pt x="1828" y="1985"/>
                      <a:pt x="977" y="1071"/>
                      <a:pt x="5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0" name="Google Shape;290;p34"/>
              <p:cNvSpPr/>
              <p:nvPr/>
            </p:nvSpPr>
            <p:spPr>
              <a:xfrm>
                <a:off x="2034675" y="3816425"/>
                <a:ext cx="100050" cy="96700"/>
              </a:xfrm>
              <a:custGeom>
                <a:rect b="b" l="l" r="r" t="t"/>
                <a:pathLst>
                  <a:path extrusionOk="0" h="3868" w="4002">
                    <a:moveTo>
                      <a:pt x="2521" y="0"/>
                    </a:moveTo>
                    <a:lnTo>
                      <a:pt x="410" y="2111"/>
                    </a:lnTo>
                    <a:cubicBezTo>
                      <a:pt x="1" y="2520"/>
                      <a:pt x="1" y="3182"/>
                      <a:pt x="410" y="3560"/>
                    </a:cubicBezTo>
                    <a:cubicBezTo>
                      <a:pt x="599" y="3765"/>
                      <a:pt x="867" y="3867"/>
                      <a:pt x="1135" y="3867"/>
                    </a:cubicBezTo>
                    <a:cubicBezTo>
                      <a:pt x="1403" y="3867"/>
                      <a:pt x="1671" y="3765"/>
                      <a:pt x="1860" y="3560"/>
                    </a:cubicBezTo>
                    <a:lnTo>
                      <a:pt x="4002" y="1449"/>
                    </a:lnTo>
                    <a:cubicBezTo>
                      <a:pt x="3907" y="1418"/>
                      <a:pt x="3844" y="1323"/>
                      <a:pt x="3750" y="1260"/>
                    </a:cubicBezTo>
                    <a:lnTo>
                      <a:pt x="2773" y="252"/>
                    </a:lnTo>
                    <a:cubicBezTo>
                      <a:pt x="2679" y="189"/>
                      <a:pt x="2616" y="95"/>
                      <a:pt x="25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91" name="Google Shape;291;p34"/>
          <p:cNvGrpSpPr/>
          <p:nvPr/>
        </p:nvGrpSpPr>
        <p:grpSpPr>
          <a:xfrm>
            <a:off x="5118175" y="3050226"/>
            <a:ext cx="571800" cy="571800"/>
            <a:chOff x="5118175" y="3050226"/>
            <a:chExt cx="571800" cy="571800"/>
          </a:xfrm>
        </p:grpSpPr>
        <p:sp>
          <p:nvSpPr>
            <p:cNvPr id="232" name="Google Shape;232;p34"/>
            <p:cNvSpPr/>
            <p:nvPr/>
          </p:nvSpPr>
          <p:spPr>
            <a:xfrm>
              <a:off x="5118175" y="3050226"/>
              <a:ext cx="571800" cy="5718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92" name="Google Shape;292;p34"/>
            <p:cNvGrpSpPr/>
            <p:nvPr/>
          </p:nvGrpSpPr>
          <p:grpSpPr>
            <a:xfrm>
              <a:off x="5228173" y="3162039"/>
              <a:ext cx="351940" cy="348188"/>
              <a:chOff x="581525" y="3254850"/>
              <a:chExt cx="297750" cy="294575"/>
            </a:xfrm>
          </p:grpSpPr>
          <p:sp>
            <p:nvSpPr>
              <p:cNvPr id="293" name="Google Shape;293;p34"/>
              <p:cNvSpPr/>
              <p:nvPr/>
            </p:nvSpPr>
            <p:spPr>
              <a:xfrm>
                <a:off x="616950" y="3358025"/>
                <a:ext cx="89025" cy="86650"/>
              </a:xfrm>
              <a:custGeom>
                <a:rect b="b" l="l" r="r" t="t"/>
                <a:pathLst>
                  <a:path extrusionOk="0" h="3466" w="3561">
                    <a:moveTo>
                      <a:pt x="1797" y="0"/>
                    </a:moveTo>
                    <a:cubicBezTo>
                      <a:pt x="789" y="0"/>
                      <a:pt x="1" y="788"/>
                      <a:pt x="1" y="1733"/>
                    </a:cubicBezTo>
                    <a:cubicBezTo>
                      <a:pt x="1" y="2710"/>
                      <a:pt x="789" y="3466"/>
                      <a:pt x="1797" y="3466"/>
                    </a:cubicBezTo>
                    <a:cubicBezTo>
                      <a:pt x="2773" y="3466"/>
                      <a:pt x="3561" y="2710"/>
                      <a:pt x="3561" y="1733"/>
                    </a:cubicBezTo>
                    <a:cubicBezTo>
                      <a:pt x="3561" y="788"/>
                      <a:pt x="2773" y="0"/>
                      <a:pt x="17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4" name="Google Shape;294;p34"/>
              <p:cNvSpPr/>
              <p:nvPr/>
            </p:nvSpPr>
            <p:spPr>
              <a:xfrm>
                <a:off x="721725" y="3254850"/>
                <a:ext cx="157550" cy="155975"/>
              </a:xfrm>
              <a:custGeom>
                <a:rect b="b" l="l" r="r" t="t"/>
                <a:pathLst>
                  <a:path extrusionOk="0" h="6239" w="6302">
                    <a:moveTo>
                      <a:pt x="3151" y="1355"/>
                    </a:moveTo>
                    <a:cubicBezTo>
                      <a:pt x="3749" y="1355"/>
                      <a:pt x="4159" y="1827"/>
                      <a:pt x="4159" y="2363"/>
                    </a:cubicBezTo>
                    <a:cubicBezTo>
                      <a:pt x="4159" y="2773"/>
                      <a:pt x="3970" y="3119"/>
                      <a:pt x="3623" y="3277"/>
                    </a:cubicBezTo>
                    <a:cubicBezTo>
                      <a:pt x="3529" y="3308"/>
                      <a:pt x="3497" y="3434"/>
                      <a:pt x="3497" y="3560"/>
                    </a:cubicBezTo>
                    <a:cubicBezTo>
                      <a:pt x="3497" y="3749"/>
                      <a:pt x="3340" y="3907"/>
                      <a:pt x="3151" y="3907"/>
                    </a:cubicBezTo>
                    <a:cubicBezTo>
                      <a:pt x="2962" y="3907"/>
                      <a:pt x="2804" y="3749"/>
                      <a:pt x="2804" y="3560"/>
                    </a:cubicBezTo>
                    <a:cubicBezTo>
                      <a:pt x="2804" y="3151"/>
                      <a:pt x="2993" y="2836"/>
                      <a:pt x="3308" y="2647"/>
                    </a:cubicBezTo>
                    <a:cubicBezTo>
                      <a:pt x="3434" y="2552"/>
                      <a:pt x="3497" y="2458"/>
                      <a:pt x="3497" y="2332"/>
                    </a:cubicBezTo>
                    <a:cubicBezTo>
                      <a:pt x="3497" y="2143"/>
                      <a:pt x="3340" y="1953"/>
                      <a:pt x="3151" y="1953"/>
                    </a:cubicBezTo>
                    <a:cubicBezTo>
                      <a:pt x="2962" y="1953"/>
                      <a:pt x="2804" y="2143"/>
                      <a:pt x="2804" y="2332"/>
                    </a:cubicBezTo>
                    <a:cubicBezTo>
                      <a:pt x="2804" y="2521"/>
                      <a:pt x="2646" y="2678"/>
                      <a:pt x="2426" y="2678"/>
                    </a:cubicBezTo>
                    <a:cubicBezTo>
                      <a:pt x="2237" y="2678"/>
                      <a:pt x="2079" y="2521"/>
                      <a:pt x="2079" y="2332"/>
                    </a:cubicBezTo>
                    <a:cubicBezTo>
                      <a:pt x="2079" y="1827"/>
                      <a:pt x="2552" y="1355"/>
                      <a:pt x="3151" y="1355"/>
                    </a:cubicBezTo>
                    <a:close/>
                    <a:moveTo>
                      <a:pt x="3151" y="4096"/>
                    </a:moveTo>
                    <a:cubicBezTo>
                      <a:pt x="3340" y="4096"/>
                      <a:pt x="3497" y="4253"/>
                      <a:pt x="3497" y="4442"/>
                    </a:cubicBezTo>
                    <a:cubicBezTo>
                      <a:pt x="3497" y="4663"/>
                      <a:pt x="3340" y="4820"/>
                      <a:pt x="3151" y="4820"/>
                    </a:cubicBezTo>
                    <a:cubicBezTo>
                      <a:pt x="2962" y="4820"/>
                      <a:pt x="2804" y="4663"/>
                      <a:pt x="2804" y="4442"/>
                    </a:cubicBezTo>
                    <a:cubicBezTo>
                      <a:pt x="2804" y="4253"/>
                      <a:pt x="2962" y="4096"/>
                      <a:pt x="3151" y="4096"/>
                    </a:cubicBezTo>
                    <a:close/>
                    <a:moveTo>
                      <a:pt x="3182" y="0"/>
                    </a:moveTo>
                    <a:cubicBezTo>
                      <a:pt x="1481" y="0"/>
                      <a:pt x="63" y="1418"/>
                      <a:pt x="63" y="3119"/>
                    </a:cubicBezTo>
                    <a:cubicBezTo>
                      <a:pt x="63" y="3655"/>
                      <a:pt x="189" y="4159"/>
                      <a:pt x="473" y="4663"/>
                    </a:cubicBezTo>
                    <a:lnTo>
                      <a:pt x="32" y="5766"/>
                    </a:lnTo>
                    <a:cubicBezTo>
                      <a:pt x="0" y="5860"/>
                      <a:pt x="32" y="5986"/>
                      <a:pt x="126" y="6112"/>
                    </a:cubicBezTo>
                    <a:cubicBezTo>
                      <a:pt x="189" y="6175"/>
                      <a:pt x="347" y="6238"/>
                      <a:pt x="473" y="6238"/>
                    </a:cubicBezTo>
                    <a:lnTo>
                      <a:pt x="1764" y="5892"/>
                    </a:lnTo>
                    <a:cubicBezTo>
                      <a:pt x="2205" y="6144"/>
                      <a:pt x="2678" y="6238"/>
                      <a:pt x="3182" y="6238"/>
                    </a:cubicBezTo>
                    <a:cubicBezTo>
                      <a:pt x="4915" y="6238"/>
                      <a:pt x="6301" y="4789"/>
                      <a:pt x="6301" y="3119"/>
                    </a:cubicBezTo>
                    <a:cubicBezTo>
                      <a:pt x="6301" y="1386"/>
                      <a:pt x="4883" y="0"/>
                      <a:pt x="31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5" name="Google Shape;295;p34"/>
              <p:cNvSpPr/>
              <p:nvPr/>
            </p:nvSpPr>
            <p:spPr>
              <a:xfrm>
                <a:off x="581525" y="3440725"/>
                <a:ext cx="157550" cy="108700"/>
              </a:xfrm>
              <a:custGeom>
                <a:rect b="b" l="l" r="r" t="t"/>
                <a:pathLst>
                  <a:path extrusionOk="0" h="4348" w="6302">
                    <a:moveTo>
                      <a:pt x="1355" y="0"/>
                    </a:moveTo>
                    <a:cubicBezTo>
                      <a:pt x="567" y="567"/>
                      <a:pt x="0" y="1513"/>
                      <a:pt x="0" y="2584"/>
                    </a:cubicBezTo>
                    <a:lnTo>
                      <a:pt x="0" y="4001"/>
                    </a:lnTo>
                    <a:cubicBezTo>
                      <a:pt x="63" y="4190"/>
                      <a:pt x="221" y="4348"/>
                      <a:pt x="410" y="4348"/>
                    </a:cubicBezTo>
                    <a:lnTo>
                      <a:pt x="5955" y="4348"/>
                    </a:lnTo>
                    <a:cubicBezTo>
                      <a:pt x="6144" y="4348"/>
                      <a:pt x="6301" y="4190"/>
                      <a:pt x="6301" y="4001"/>
                    </a:cubicBezTo>
                    <a:lnTo>
                      <a:pt x="6301" y="2584"/>
                    </a:lnTo>
                    <a:cubicBezTo>
                      <a:pt x="6301" y="1513"/>
                      <a:pt x="5797" y="599"/>
                      <a:pt x="4978" y="0"/>
                    </a:cubicBezTo>
                    <a:cubicBezTo>
                      <a:pt x="4537" y="536"/>
                      <a:pt x="3875" y="851"/>
                      <a:pt x="3151" y="851"/>
                    </a:cubicBezTo>
                    <a:cubicBezTo>
                      <a:pt x="2458" y="851"/>
                      <a:pt x="1796" y="536"/>
                      <a:pt x="13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5"/>
          <p:cNvSpPr txBox="1"/>
          <p:nvPr>
            <p:ph type="title"/>
          </p:nvPr>
        </p:nvSpPr>
        <p:spPr>
          <a:xfrm>
            <a:off x="3156625" y="337525"/>
            <a:ext cx="5652900" cy="7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Heuristic Evaluation Results</a:t>
            </a:r>
            <a:endParaRPr/>
          </a:p>
        </p:txBody>
      </p:sp>
      <p:sp>
        <p:nvSpPr>
          <p:cNvPr id="301" name="Google Shape;301;p35"/>
          <p:cNvSpPr txBox="1"/>
          <p:nvPr>
            <p:ph idx="1" type="subTitle"/>
          </p:nvPr>
        </p:nvSpPr>
        <p:spPr>
          <a:xfrm>
            <a:off x="3472225" y="1042525"/>
            <a:ext cx="5337300" cy="356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Familiarity with our own ideas led us to produce a </a:t>
            </a:r>
            <a:r>
              <a:rPr b="1" lang="en" sz="1800"/>
              <a:t>confusing user interface </a:t>
            </a:r>
            <a:r>
              <a:rPr lang="en" sz="1800"/>
              <a:t>for our evaluators, especially when it came to system status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 sz="1800"/>
              <a:t>Inconsistent</a:t>
            </a:r>
            <a:r>
              <a:rPr lang="en" sz="1800"/>
              <a:t> and </a:t>
            </a:r>
            <a:r>
              <a:rPr b="1" lang="en" sz="1800"/>
              <a:t>unlabelled</a:t>
            </a:r>
            <a:r>
              <a:rPr lang="en" sz="1800"/>
              <a:t> iconography also clouded the experience for our test users, making the navigation through our prototype not as seamless as we would’ve hoped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However, our evaluators enjoyed the overall aesthetic appearance of our app and just wished for more </a:t>
            </a:r>
            <a:r>
              <a:rPr b="1" lang="en" sz="1800"/>
              <a:t>freedom</a:t>
            </a:r>
            <a:r>
              <a:rPr lang="en" sz="1800"/>
              <a:t> when working through tasks</a:t>
            </a:r>
            <a:endParaRPr sz="1800"/>
          </a:p>
        </p:txBody>
      </p:sp>
      <p:cxnSp>
        <p:nvCxnSpPr>
          <p:cNvPr id="302" name="Google Shape;302;p35"/>
          <p:cNvCxnSpPr/>
          <p:nvPr/>
        </p:nvCxnSpPr>
        <p:spPr>
          <a:xfrm>
            <a:off x="705600" y="4867850"/>
            <a:ext cx="77328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oval"/>
            <a:tailEnd len="med" w="med" type="oval"/>
          </a:ln>
        </p:spPr>
      </p:cxnSp>
      <p:grpSp>
        <p:nvGrpSpPr>
          <p:cNvPr id="303" name="Google Shape;303;p35"/>
          <p:cNvGrpSpPr/>
          <p:nvPr/>
        </p:nvGrpSpPr>
        <p:grpSpPr>
          <a:xfrm rot="-6299960">
            <a:off x="448781" y="1310707"/>
            <a:ext cx="2386729" cy="2386729"/>
            <a:chOff x="269239" y="624399"/>
            <a:chExt cx="2386800" cy="2386800"/>
          </a:xfrm>
        </p:grpSpPr>
        <p:sp>
          <p:nvSpPr>
            <p:cNvPr id="304" name="Google Shape;304;p35"/>
            <p:cNvSpPr/>
            <p:nvPr/>
          </p:nvSpPr>
          <p:spPr>
            <a:xfrm rot="-1970538">
              <a:off x="599418" y="954577"/>
              <a:ext cx="1726444" cy="1726444"/>
            </a:xfrm>
            <a:prstGeom prst="ellipse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35"/>
            <p:cNvSpPr/>
            <p:nvPr/>
          </p:nvSpPr>
          <p:spPr>
            <a:xfrm rot="-1969931">
              <a:off x="1841273" y="2520390"/>
              <a:ext cx="127817" cy="127817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6" name="Google Shape;306;p35"/>
          <p:cNvSpPr/>
          <p:nvPr/>
        </p:nvSpPr>
        <p:spPr>
          <a:xfrm>
            <a:off x="926045" y="1787971"/>
            <a:ext cx="1432200" cy="1432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6"/>
          <p:cNvSpPr txBox="1"/>
          <p:nvPr>
            <p:ph type="title"/>
          </p:nvPr>
        </p:nvSpPr>
        <p:spPr>
          <a:xfrm>
            <a:off x="3156625" y="337525"/>
            <a:ext cx="5652900" cy="7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Heuristic Evaluation Results</a:t>
            </a:r>
            <a:endParaRPr/>
          </a:p>
        </p:txBody>
      </p:sp>
      <p:sp>
        <p:nvSpPr>
          <p:cNvPr id="312" name="Google Shape;312;p36"/>
          <p:cNvSpPr txBox="1"/>
          <p:nvPr>
            <p:ph idx="1" type="subTitle"/>
          </p:nvPr>
        </p:nvSpPr>
        <p:spPr>
          <a:xfrm>
            <a:off x="3472225" y="1042525"/>
            <a:ext cx="5337300" cy="356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 sz="1800"/>
              <a:t>39</a:t>
            </a:r>
            <a:r>
              <a:rPr lang="en" sz="1800"/>
              <a:t> Total Severity 3 and 4 violations </a:t>
            </a:r>
            <a:endParaRPr sz="1800"/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400"/>
              <a:t>35</a:t>
            </a:r>
            <a:r>
              <a:rPr i="1" lang="en" sz="1400"/>
              <a:t> </a:t>
            </a:r>
            <a:r>
              <a:rPr i="1" lang="en" sz="1400">
                <a:solidFill>
                  <a:schemeClr val="dk2"/>
                </a:solidFill>
              </a:rPr>
              <a:t>severity 3</a:t>
            </a:r>
            <a:r>
              <a:rPr i="1" lang="en" sz="1400"/>
              <a:t> and</a:t>
            </a:r>
            <a:r>
              <a:rPr b="1" i="1" lang="en" sz="1400"/>
              <a:t> 4</a:t>
            </a:r>
            <a:r>
              <a:rPr i="1" lang="en" sz="1400"/>
              <a:t> </a:t>
            </a:r>
            <a:r>
              <a:rPr i="1" lang="en" sz="1400">
                <a:solidFill>
                  <a:schemeClr val="dk2"/>
                </a:solidFill>
              </a:rPr>
              <a:t>severity 4</a:t>
            </a:r>
            <a:endParaRPr i="1" sz="14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Mo</a:t>
            </a:r>
            <a:r>
              <a:rPr lang="en" sz="1800"/>
              <a:t>st: Match b/w System and Real World (</a:t>
            </a:r>
            <a:r>
              <a:rPr b="1" lang="en" sz="1800"/>
              <a:t>H2</a:t>
            </a:r>
            <a:r>
              <a:rPr lang="en" sz="1800"/>
              <a:t>)</a:t>
            </a:r>
            <a:endParaRPr sz="14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	</a:t>
            </a:r>
            <a:r>
              <a:rPr i="1" lang="en" sz="1400"/>
              <a:t>Visibility</a:t>
            </a:r>
            <a:r>
              <a:rPr i="1" lang="en" sz="1400"/>
              <a:t> of System Status (</a:t>
            </a:r>
            <a:r>
              <a:rPr i="1" lang="en" sz="1400">
                <a:solidFill>
                  <a:srgbClr val="E7C22C"/>
                </a:solidFill>
              </a:rPr>
              <a:t>H1</a:t>
            </a:r>
            <a:r>
              <a:rPr i="1" lang="en" sz="1400"/>
              <a:t>)</a:t>
            </a:r>
            <a:endParaRPr i="1" sz="14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400"/>
              <a:t>	</a:t>
            </a:r>
            <a:r>
              <a:rPr i="1" lang="en" sz="1400"/>
              <a:t>User Control and Freedom (</a:t>
            </a:r>
            <a:r>
              <a:rPr i="1" lang="en" sz="1400">
                <a:solidFill>
                  <a:schemeClr val="dk2"/>
                </a:solidFill>
              </a:rPr>
              <a:t>H3</a:t>
            </a:r>
            <a:r>
              <a:rPr i="1" lang="en" sz="1400"/>
              <a:t>)</a:t>
            </a:r>
            <a:endParaRPr i="1" sz="14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400"/>
              <a:t>	</a:t>
            </a:r>
            <a:r>
              <a:rPr i="1" lang="en" sz="1400"/>
              <a:t>Accessible Design (</a:t>
            </a:r>
            <a:r>
              <a:rPr i="1" lang="en" sz="1400">
                <a:solidFill>
                  <a:schemeClr val="dk2"/>
                </a:solidFill>
              </a:rPr>
              <a:t>H11</a:t>
            </a:r>
            <a:r>
              <a:rPr i="1" lang="en" sz="1400"/>
              <a:t>)</a:t>
            </a:r>
            <a:endParaRPr i="1" sz="14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Least: Flexibility and Efficiency of Use (</a:t>
            </a:r>
            <a:r>
              <a:rPr b="1" lang="en" sz="1800"/>
              <a:t>H7</a:t>
            </a:r>
            <a:r>
              <a:rPr lang="en" sz="1800"/>
              <a:t>)</a:t>
            </a:r>
            <a:endParaRPr sz="18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	</a:t>
            </a:r>
            <a:r>
              <a:rPr i="1" lang="en" sz="1400"/>
              <a:t>Severity with accommodating for expert users</a:t>
            </a:r>
            <a:endParaRPr i="1" sz="1400"/>
          </a:p>
        </p:txBody>
      </p:sp>
      <p:cxnSp>
        <p:nvCxnSpPr>
          <p:cNvPr id="313" name="Google Shape;313;p36"/>
          <p:cNvCxnSpPr/>
          <p:nvPr/>
        </p:nvCxnSpPr>
        <p:spPr>
          <a:xfrm>
            <a:off x="705600" y="4867850"/>
            <a:ext cx="77328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oval"/>
            <a:tailEnd len="med" w="med" type="oval"/>
          </a:ln>
        </p:spPr>
      </p:cxnSp>
      <p:grpSp>
        <p:nvGrpSpPr>
          <p:cNvPr id="314" name="Google Shape;314;p36"/>
          <p:cNvGrpSpPr/>
          <p:nvPr/>
        </p:nvGrpSpPr>
        <p:grpSpPr>
          <a:xfrm rot="-6299960">
            <a:off x="448781" y="1310707"/>
            <a:ext cx="2386729" cy="2386729"/>
            <a:chOff x="269239" y="624399"/>
            <a:chExt cx="2386800" cy="2386800"/>
          </a:xfrm>
        </p:grpSpPr>
        <p:sp>
          <p:nvSpPr>
            <p:cNvPr id="315" name="Google Shape;315;p36"/>
            <p:cNvSpPr/>
            <p:nvPr/>
          </p:nvSpPr>
          <p:spPr>
            <a:xfrm rot="-1970538">
              <a:off x="599418" y="954577"/>
              <a:ext cx="1726444" cy="1726444"/>
            </a:xfrm>
            <a:prstGeom prst="ellipse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36"/>
            <p:cNvSpPr/>
            <p:nvPr/>
          </p:nvSpPr>
          <p:spPr>
            <a:xfrm rot="-1969374">
              <a:off x="946101" y="1003892"/>
              <a:ext cx="164931" cy="127817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17" name="Google Shape;317;p36"/>
          <p:cNvSpPr/>
          <p:nvPr/>
        </p:nvSpPr>
        <p:spPr>
          <a:xfrm>
            <a:off x="926045" y="1787971"/>
            <a:ext cx="1432200" cy="1432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7"/>
          <p:cNvSpPr txBox="1"/>
          <p:nvPr>
            <p:ph type="title"/>
          </p:nvPr>
        </p:nvSpPr>
        <p:spPr>
          <a:xfrm>
            <a:off x="182000" y="358925"/>
            <a:ext cx="3852000" cy="7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UI Revisions</a:t>
            </a:r>
            <a:endParaRPr/>
          </a:p>
        </p:txBody>
      </p:sp>
      <p:sp>
        <p:nvSpPr>
          <p:cNvPr id="323" name="Google Shape;323;p37"/>
          <p:cNvSpPr txBox="1"/>
          <p:nvPr>
            <p:ph idx="1" type="subTitle"/>
          </p:nvPr>
        </p:nvSpPr>
        <p:spPr>
          <a:xfrm>
            <a:off x="182000" y="1063925"/>
            <a:ext cx="3852000" cy="345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Changed:</a:t>
            </a:r>
            <a:endParaRPr sz="1800"/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" sz="1800"/>
              <a:t>Consistent back button</a:t>
            </a:r>
            <a:endParaRPr sz="1800"/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" sz="1800"/>
              <a:t>Labeled tab buttons</a:t>
            </a:r>
            <a:endParaRPr sz="1800"/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" sz="1800"/>
              <a:t>Text that identifies the function of the add button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Not Changed: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Public or private notification</a:t>
            </a:r>
            <a:endParaRPr sz="1800"/>
          </a:p>
        </p:txBody>
      </p:sp>
      <p:pic>
        <p:nvPicPr>
          <p:cNvPr id="324" name="Google Shape;324;p37"/>
          <p:cNvPicPr preferRelativeResize="0"/>
          <p:nvPr/>
        </p:nvPicPr>
        <p:blipFill rotWithShape="1">
          <a:blip r:embed="rId3">
            <a:alphaModFix/>
          </a:blip>
          <a:srcRect b="1739" l="5558" r="9702" t="0"/>
          <a:stretch/>
        </p:blipFill>
        <p:spPr>
          <a:xfrm>
            <a:off x="4110525" y="194563"/>
            <a:ext cx="2453375" cy="4754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37"/>
          <p:cNvPicPr preferRelativeResize="0"/>
          <p:nvPr/>
        </p:nvPicPr>
        <p:blipFill rotWithShape="1">
          <a:blip r:embed="rId4">
            <a:alphaModFix/>
          </a:blip>
          <a:srcRect b="0" l="7602" r="9216" t="0"/>
          <a:stretch/>
        </p:blipFill>
        <p:spPr>
          <a:xfrm>
            <a:off x="6640425" y="194575"/>
            <a:ext cx="2453376" cy="4754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8"/>
          <p:cNvSpPr txBox="1"/>
          <p:nvPr>
            <p:ph type="title"/>
          </p:nvPr>
        </p:nvSpPr>
        <p:spPr>
          <a:xfrm>
            <a:off x="182000" y="358925"/>
            <a:ext cx="3852000" cy="7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UI Revisions</a:t>
            </a:r>
            <a:endParaRPr/>
          </a:p>
        </p:txBody>
      </p:sp>
      <p:sp>
        <p:nvSpPr>
          <p:cNvPr id="331" name="Google Shape;331;p38"/>
          <p:cNvSpPr txBox="1"/>
          <p:nvPr>
            <p:ph idx="1" type="subTitle"/>
          </p:nvPr>
        </p:nvSpPr>
        <p:spPr>
          <a:xfrm>
            <a:off x="182000" y="1063925"/>
            <a:ext cx="3336600" cy="345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Changed:</a:t>
            </a:r>
            <a:endParaRPr sz="1800"/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" sz="1800"/>
              <a:t>Information about date of update</a:t>
            </a:r>
            <a:endParaRPr sz="1800"/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" sz="1800"/>
              <a:t>Different format of journal entry boxes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“Journal” vs “Journal Entry”</a:t>
            </a:r>
            <a:endParaRPr sz="1800"/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" sz="1800"/>
              <a:t>Freedom to delete an update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Ability to record voice memo</a:t>
            </a:r>
            <a:endParaRPr sz="1800"/>
          </a:p>
        </p:txBody>
      </p:sp>
      <p:pic>
        <p:nvPicPr>
          <p:cNvPr id="332" name="Google Shape;332;p38"/>
          <p:cNvPicPr preferRelativeResize="0"/>
          <p:nvPr/>
        </p:nvPicPr>
        <p:blipFill rotWithShape="1">
          <a:blip r:embed="rId3">
            <a:alphaModFix/>
          </a:blip>
          <a:srcRect b="4342" l="3258" r="3631" t="5745"/>
          <a:stretch/>
        </p:blipFill>
        <p:spPr>
          <a:xfrm>
            <a:off x="3583225" y="670587"/>
            <a:ext cx="5401748" cy="3802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9"/>
          <p:cNvSpPr txBox="1"/>
          <p:nvPr>
            <p:ph type="title"/>
          </p:nvPr>
        </p:nvSpPr>
        <p:spPr>
          <a:xfrm>
            <a:off x="182000" y="358925"/>
            <a:ext cx="3852000" cy="7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UI Revisions</a:t>
            </a:r>
            <a:endParaRPr/>
          </a:p>
        </p:txBody>
      </p:sp>
      <p:pic>
        <p:nvPicPr>
          <p:cNvPr id="338" name="Google Shape;338;p39"/>
          <p:cNvPicPr preferRelativeResize="0"/>
          <p:nvPr/>
        </p:nvPicPr>
        <p:blipFill rotWithShape="1">
          <a:blip r:embed="rId3">
            <a:alphaModFix/>
          </a:blip>
          <a:srcRect b="11311" l="4767" r="8869" t="1747"/>
          <a:stretch/>
        </p:blipFill>
        <p:spPr>
          <a:xfrm>
            <a:off x="3454075" y="653475"/>
            <a:ext cx="5434052" cy="3836549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39"/>
          <p:cNvSpPr txBox="1"/>
          <p:nvPr>
            <p:ph idx="1" type="subTitle"/>
          </p:nvPr>
        </p:nvSpPr>
        <p:spPr>
          <a:xfrm>
            <a:off x="182000" y="1063925"/>
            <a:ext cx="3336600" cy="345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Changed:</a:t>
            </a:r>
            <a:endParaRPr sz="1800"/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" sz="1800"/>
              <a:t>Information about date of update</a:t>
            </a:r>
            <a:endParaRPr sz="1800"/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" sz="1800"/>
              <a:t>Different format of journal entry boxes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“Journal” vs “Journal Entry”</a:t>
            </a:r>
            <a:endParaRPr sz="1800"/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" sz="1800"/>
              <a:t>Freedom to delete an update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Ability to record voice memo</a:t>
            </a:r>
            <a:endParaRPr sz="1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inimalist Business Basic Template by Slidesgo">
  <a:themeElements>
    <a:clrScheme name="Simple Light">
      <a:dk1>
        <a:srgbClr val="191919"/>
      </a:dk1>
      <a:lt1>
        <a:srgbClr val="F0F0F0"/>
      </a:lt1>
      <a:dk2>
        <a:srgbClr val="E7C22C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