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Advent Pro SemiBold"/>
      <p:regular r:id="rId33"/>
      <p:bold r:id="rId34"/>
    </p:embeddedFont>
    <p:embeddedFont>
      <p:font typeface="Playfair Display"/>
      <p:regular r:id="rId35"/>
      <p:bold r:id="rId36"/>
      <p:italic r:id="rId37"/>
      <p:boldItalic r:id="rId38"/>
    </p:embeddedFont>
    <p:embeddedFont>
      <p:font typeface="Fira Sans Extra Condensed Medium"/>
      <p:regular r:id="rId39"/>
      <p:bold r:id="rId40"/>
      <p:italic r:id="rId41"/>
      <p:boldItalic r:id="rId42"/>
    </p:embeddedFont>
    <p:embeddedFont>
      <p:font typeface="Fira Sans Condensed Medium"/>
      <p:regular r:id="rId43"/>
      <p:bold r:id="rId44"/>
      <p:italic r:id="rId45"/>
      <p:boldItalic r:id="rId46"/>
    </p:embeddedFont>
    <p:embeddedFont>
      <p:font typeface="Manrope"/>
      <p:regular r:id="rId47"/>
      <p:bold r:id="rId48"/>
    </p:embeddedFont>
    <p:embeddedFont>
      <p:font typeface="Maven Pro"/>
      <p:regular r:id="rId49"/>
      <p:bold r:id="rId50"/>
    </p:embeddedFont>
    <p:embeddedFont>
      <p:font typeface="Maven Pro Medium"/>
      <p:regular r:id="rId51"/>
      <p:bold r:id="rId52"/>
    </p:embeddedFont>
    <p:embeddedFont>
      <p:font typeface="Share Tech"/>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44" Type="http://schemas.openxmlformats.org/officeDocument/2006/relationships/font" Target="fonts/FiraSansCondensedMedium-bold.fntdata"/><Relationship Id="rId43" Type="http://schemas.openxmlformats.org/officeDocument/2006/relationships/font" Target="fonts/FiraSansCondensedMedium-regular.fntdata"/><Relationship Id="rId46" Type="http://schemas.openxmlformats.org/officeDocument/2006/relationships/font" Target="fonts/FiraSansCondensedMedium-boldItalic.fntdata"/><Relationship Id="rId45" Type="http://schemas.openxmlformats.org/officeDocument/2006/relationships/font" Target="fonts/FiraSansCondensedMedium-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anrope-bold.fntdata"/><Relationship Id="rId47" Type="http://schemas.openxmlformats.org/officeDocument/2006/relationships/font" Target="fonts/Manrope-regular.fntdata"/><Relationship Id="rId49" Type="http://schemas.openxmlformats.org/officeDocument/2006/relationships/font" Target="fonts/MavenPr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AdventProSemiBold-regular.fntdata"/><Relationship Id="rId32" Type="http://schemas.openxmlformats.org/officeDocument/2006/relationships/slide" Target="slides/slide26.xml"/><Relationship Id="rId35" Type="http://schemas.openxmlformats.org/officeDocument/2006/relationships/font" Target="fonts/PlayfairDisplay-regular.fntdata"/><Relationship Id="rId34" Type="http://schemas.openxmlformats.org/officeDocument/2006/relationships/font" Target="fonts/AdventProSemiBold-bold.fntdata"/><Relationship Id="rId37" Type="http://schemas.openxmlformats.org/officeDocument/2006/relationships/font" Target="fonts/PlayfairDisplay-italic.fntdata"/><Relationship Id="rId36" Type="http://schemas.openxmlformats.org/officeDocument/2006/relationships/font" Target="fonts/PlayfairDisplay-bold.fntdata"/><Relationship Id="rId39" Type="http://schemas.openxmlformats.org/officeDocument/2006/relationships/font" Target="fonts/FiraSansExtraCondensedMedium-regular.fntdata"/><Relationship Id="rId38" Type="http://schemas.openxmlformats.org/officeDocument/2006/relationships/font" Target="fonts/PlayfairDisplay-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avenProMedium-regular.fntdata"/><Relationship Id="rId50" Type="http://schemas.openxmlformats.org/officeDocument/2006/relationships/font" Target="fonts/MavenPro-bold.fntdata"/><Relationship Id="rId53" Type="http://schemas.openxmlformats.org/officeDocument/2006/relationships/font" Target="fonts/ShareTech-regular.fntdata"/><Relationship Id="rId52" Type="http://schemas.openxmlformats.org/officeDocument/2006/relationships/font" Target="fonts/MavenProMedium-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825fe57fce_0_14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825fe57fce_0_14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812f4c10c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812f4c10c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Left Picture: Before; Right Picture: After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To help us achieve our goal pivoting away from a social-media heavy experience, we have taken off the option of having a highlighted updates board, in order to remove the pressure of seeing and creating overly curated representations of people’s highly personal recovery journeys. We instead have a toggle between personal updates and community updates where people can see the most recent postings of the community, without the option to like the post. By having a toggle in this journaling/updates tab instead of the community tab, we believe we are taking the emphasis off of the feed-like engagement experience.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To help give a clear understanding of all available interactions, we have opted for more clear iconography, using icons already associated with each function (ex. the sharing icon). We are also removed the inner-circle icon from the navigation bar on the bottom, as it caused a lot of confusion for our testers (more about this in the next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addition, during further discussion between the revised sketches and medium-fi prototype implementation, we later decided to add titles to the screens that give a clear understanding of the feature you are on (ex. “Your Support System”). This is reflected in the medium-fi prototype.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812f4c10c6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812f4c10c6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took a step toward our usability goal of creating easy, independent navigation for the user by taking the inner-circle feature off the navigation bar and putting it under the journal/updates tab. This was to reduce redundancies that confused our users during out Lo-fi prototype testing, as they didn’t understand the difference between the online community and the real-life support system, or the necessity of a separate, additional procedure of sharing posts. The new placement of the feature helps to streamline the process of sharing posts with a user’s support system.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812f4c10c6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812f4c10c6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Left Picture: Before; Right Picture: After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a:t>
            </a:r>
            <a:r>
              <a:rPr lang="en">
                <a:solidFill>
                  <a:schemeClr val="dk1"/>
                </a:solidFill>
              </a:rPr>
              <a:t>ur approach to implementing the complex task has changed significantly. As we stated, have pivoted to de-emphasize elements of the community task that connected it to social media. By switching from a feed to forum-based community building, we hope to remove the aspirational aspect that could arise from adding a social media aspect of the app.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pivot helps us convey our values, specifically empowerment and community, in our app. By pivoting away from a feed-based engagement experience, we are preventing our app from causing the same feelings of inadequacy we are trying to combat. In addition, the forum will allow for more direct communication and community-building as users can trade tips and experiences. Our new approach also helps us in our usability goal of creating an interface that won’t negatively impact their symptoms, as social media has shown to have negative effects on mental health.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83431447e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83431447e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simple task of viewing a previous log entry. More specifically, it shows how a photo log looks like as well as some of the screens that it flows through. From the photo entry, a user you can choose to view more information about that specific log. The user can also choose to go back to view all their own updates (grid icon). They can even change the privacy setting of their updates (as indicated by the lock icon) or share their update with their personal connections (as indicated by the share icon, or arrow in a box). They can also log a new update if they click on the add icon (plus sign in a circle).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83431447ef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183431447ef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simple task of viewing a previous log entry. More specifically, it shows how a journal log looks like as well as some of the screens that it flows through. From the journal entry, a user you can choose to view more information about that specific log. The user can also choose to go back to view all their own updates (grid icon). They can even change the privacy setting of their updates (as indicated by the lock icon) or share their update with their personal connections (as indicated by the share icon, or arrow in a box). If they didn’t have a photo with their journal entry before, then they can decide to add a photo by clicking on the landscape icon. They can also log a new update if they click on the add icon (plus sign in a circle).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83431447ef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83431447e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simple task of adding a log entry. More specifically, it shows how adding a log looks like as well as some of the screens that it flows through. From the add a log screen, a user you can mark down the physical symptoms that they are experiencing during that day (grey circle outline to filled green circle will be worked on this week, we just learned about variants :) ). They can also add a journal entry to describe their thoughts and emotions and add a photo by clicking on the landscape icon. Furthermore, they can change their entry to be private or public by clicking the lock/unlock icon. Once they’re done, they can click save to log entry, which will take them back to viewing all their updates.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83431447ef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83431447ef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simple task of viewing all previous log entries (your updates screen). From this screen, a user you can choose </a:t>
            </a:r>
            <a:r>
              <a:rPr lang="en"/>
              <a:t>which</a:t>
            </a:r>
            <a:r>
              <a:rPr lang="en"/>
              <a:t> entry they would like to view. X’s indicate photo entries and journals indicate journal entries just for simplification. They can also filter their updates by clicking on the filter icon (three lines with circles in different </a:t>
            </a:r>
            <a:r>
              <a:rPr lang="en"/>
              <a:t>positions</a:t>
            </a:r>
            <a:r>
              <a:rPr lang="en"/>
              <a:t>) to view all, public, or private updates. Furthermore, they can change back to view single updates at a time by clicking on the single view icon or they can add a new entry by clicking on the add icon. Lastly, they can view community updates, which are their online friends made </a:t>
            </a:r>
            <a:r>
              <a:rPr lang="en"/>
              <a:t>through</a:t>
            </a:r>
            <a:r>
              <a:rPr lang="en"/>
              <a:t> the app, by clicking on your updates and changing it to community updates.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83431447ef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183431447ef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simple task of viewing community updates (your updates screen). From this screen, a user you can choose which of their friends’ entries they would like to view. X’s indicate photo entries and journals indicate journal entries just for simplification. Lastly, they can view their own personal updates by clicking on community updates and changing if to </a:t>
            </a:r>
            <a:r>
              <a:rPr lang="en"/>
              <a:t>your</a:t>
            </a:r>
            <a:r>
              <a:rPr lang="en"/>
              <a:t> updates.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825fe57fce_0_14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825fe57fce_0_14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analytics tab, the user is able to view insights of their logs including </a:t>
            </a:r>
            <a:r>
              <a:rPr lang="en"/>
              <a:t>patterns</a:t>
            </a:r>
            <a:r>
              <a:rPr lang="en"/>
              <a:t> of their physical symptoms and mental wellbeing. In addition to this, users will be able to view a “flashback” of a past log.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183431447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183431447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are able to share individual posts with people in their “support system”, which consists of those important to them in their personal lives. If a user presses the add contacts button, they will be able to share a link with their contacts. If they press and hold on an individual in the </a:t>
            </a:r>
            <a:r>
              <a:rPr lang="en"/>
              <a:t>support system, they can remove them.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825fe57fc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825fe57fc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862dcc185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1862dcc185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can use the forum to interact </a:t>
            </a:r>
            <a:r>
              <a:rPr lang="en"/>
              <a:t>with other recoverees. The “Mental Health,” “Physical Health,” and “Miscellaneous” tags make it simple for users to find conversations they want to engage with. The recording and playback features are hard-coded as we don’t have back-end storage. To make the forum easier for recoverees to use, we have made it mostly audio based. Users record posts, while speech-to-text creates an audio transcript of what they said. By lessening the amount of time that a user has spend typing and reading text, we hope create an experience that users can engage in without worrying about worsening their symptoms.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1862dcc185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1862dcc185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screen showcases the friends homepage of the communities tab, which touches on the complex task of connecting with other recoverees. This page specifically allows for users to find and befriend other users of the app (as well as seeing and searching among their existing friends), The homepage allows for two main options (outside from </a:t>
            </a:r>
            <a:r>
              <a:rPr lang="en"/>
              <a:t>the</a:t>
            </a:r>
            <a:r>
              <a:rPr lang="en"/>
              <a:t> navigation bar at the bottom). The first of these actions is the opportunity to see a friend’s profile. The second option is to search people (all users of the app, not just friends). With the second option, clicking on the search bar with generate results of people found. From there, users can click on a user to see their profile. With the first option, clicking on the user with also allow you to see their profile. The opening view on the profile page is the username, first and last name, location, about me, and interests. In addition to these components, users can als manage their friendship status with the person. Clicking on “updates” will switch the toggle and users that are friends with the person will be able to see a capsized version of the person’s updates.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862dcc1855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862dcc1855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screen shows the chat section of the Community tab, which touches on the complex task of connecting with others. Users can go from the chat home page to the actual open chat by clicking on one of their active conversations (includes the last time a message was received if applicable). The </a:t>
            </a:r>
            <a:r>
              <a:rPr lang="en"/>
              <a:t>active chat has one major task, looking outside from the navigation bar at the bottom, and that is to delete the chat. There is an ellipse in the top right-hand side that can be clicked to present the option to delete the chat. There is also the option to go back to the chat overview (where all active chats are presented). To start a new chat (from this overview page) users can click the plus icon. From there they are presented a directory of friends that they can converse with. Within this directory is the option to search among the list of friends (this is also available from the original chat page). The results of the search will be generated and users can start a chat (or, on the homepage, select an existing one)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825fe57fce_0_14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825fe57fce_0_14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812f4c10c6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1812f4c10c6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possible Wizard-of-Oz feature we were considering is to be able to navigate the app just through speech. We haven’t started implementing this but had discussions around use of screen-reader.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825fe57fce_0_28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825fe57fce_0_28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812f4c10c6_5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812f4c10c6_5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825fe57fce_0_28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825fe57fce_0_28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825fe57fce_0_14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825fe57fce_0_14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three main </a:t>
            </a:r>
            <a:r>
              <a:rPr lang="en"/>
              <a:t>values are balance, empowerment, and community. We hope to encode these values into our product in a variety of ways. First, with balance, we will implement both physical and mental tracking to help emphasize the mental health recovery aspect and lift it up alongside the physical recovery from the injury. For empowerment, we will offer reflection prompts to guide users towards positive thinking and focusing on their strengths throughout recovery. Lastly, with community, we will offer ways for users to connect with other people who are recovering as well as easily communicate with contacts in their personal life about their recovery. With these values, there are no obvious contradictions or challenges among them.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825fe57fce_0_14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825fe57fce_0_14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825fe57fce_0_28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825fe57fce_0_28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825fe57fce_0_28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825fe57fce_0_28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Though we have not changed the complex task, w</a:t>
            </a:r>
            <a:r>
              <a:rPr lang="en">
                <a:solidFill>
                  <a:schemeClr val="dk1"/>
                </a:solidFill>
              </a:rPr>
              <a:t>e have pivoted to de-emphasize elements of the community task that connected it to social media. This change can be seen in adjustments of our simple and complex task-flows, but had the most impact on how we approached our complex task.</a:t>
            </a:r>
            <a:r>
              <a:rPr lang="en"/>
              <a:t> Instead of a feed, we will be using a forum-approach to help users engage with online community in addition to the friend and chat features we are keeping. More information on this can be found in our last “revised sketches”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825fe57fce_0_28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825fe57fce_0_28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help give a clear understanding of all available interactions, we have </a:t>
            </a:r>
            <a:r>
              <a:rPr lang="en">
                <a:solidFill>
                  <a:schemeClr val="dk1"/>
                </a:solidFill>
              </a:rPr>
              <a:t>opted for more clear iconography,</a:t>
            </a:r>
            <a:r>
              <a:rPr lang="en"/>
              <a:t> using icons already associated with each function (ex. speaker icon for recording). We are also using color to help indicate clickable buttons as well as screen titles to aid in providing easy, independent navigation for the user.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Slide explores the third usability goal which is new)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believe that our product is progressing well towards our </a:t>
            </a:r>
            <a:r>
              <a:rPr lang="en"/>
              <a:t>usability</a:t>
            </a:r>
            <a:r>
              <a:rPr lang="en"/>
              <a:t> goals.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812f4c10c6_5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812f4c10c6_5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new usability goal that we have taken on is making our app as concussion-friendly as possible, so that recoverees can use it without risking significant negative impact on their symptoms. We have created our app with a dark theme, and are discussing a feature where the app can trigger the iPhone accessibility feature that allows a user to make their screen even dimmer than dimmest default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reduce time that a user would need to look at their screen, we have made the time-intensive, text heavy interactions (journaling, engaging with the forum) predominantly audio based. Users will voice record their journaling and posts to the forum. We are making sure to include typing and speech-to-text options as well for people who choose to engage with the app that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believe that our product is progressing well towards our usability goals.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bg>
      <p:bgPr>
        <a:solidFill>
          <a:schemeClr val="dk1"/>
        </a:solidFill>
      </p:bgPr>
    </p:bg>
    <p:spTree>
      <p:nvGrpSpPr>
        <p:cNvPr id="50" name="Shape 50"/>
        <p:cNvGrpSpPr/>
        <p:nvPr/>
      </p:nvGrpSpPr>
      <p:grpSpPr>
        <a:xfrm>
          <a:off x="0" y="0"/>
          <a:ext cx="0" cy="0"/>
          <a:chOff x="0" y="0"/>
          <a:chExt cx="0" cy="0"/>
        </a:xfrm>
      </p:grpSpPr>
      <p:sp>
        <p:nvSpPr>
          <p:cNvPr id="51" name="Google Shape;51;p13"/>
          <p:cNvSpPr/>
          <p:nvPr/>
        </p:nvSpPr>
        <p:spPr>
          <a:xfrm rot="-1521991">
            <a:off x="-3033123" y="-2125750"/>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rot="-1521926">
            <a:off x="-2460003" y="-2990939"/>
            <a:ext cx="5094656" cy="5094656"/>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flipH="1" rot="1521991">
            <a:off x="6977727" y="2656975"/>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rot="1521953">
            <a:off x="5204803" y="1937904"/>
            <a:ext cx="5641493" cy="5641493"/>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13"/>
          <p:cNvGrpSpPr/>
          <p:nvPr/>
        </p:nvGrpSpPr>
        <p:grpSpPr>
          <a:xfrm rot="6054326">
            <a:off x="5093127" y="1226439"/>
            <a:ext cx="1106875" cy="1106875"/>
            <a:chOff x="1347591" y="1345255"/>
            <a:chExt cx="1106808" cy="1106808"/>
          </a:xfrm>
        </p:grpSpPr>
        <p:sp>
          <p:nvSpPr>
            <p:cNvPr id="56" name="Google Shape;56;p13"/>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13"/>
          <p:cNvGrpSpPr/>
          <p:nvPr/>
        </p:nvGrpSpPr>
        <p:grpSpPr>
          <a:xfrm>
            <a:off x="5241424" y="897225"/>
            <a:ext cx="3501125" cy="3795300"/>
            <a:chOff x="5241424" y="897225"/>
            <a:chExt cx="3501125" cy="3795300"/>
          </a:xfrm>
        </p:grpSpPr>
        <p:sp>
          <p:nvSpPr>
            <p:cNvPr id="65" name="Google Shape;65;p13"/>
            <p:cNvSpPr/>
            <p:nvPr/>
          </p:nvSpPr>
          <p:spPr>
            <a:xfrm rot="-4498913">
              <a:off x="5628356"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rot="-4498913">
              <a:off x="4971531"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rot="-4498913">
              <a:off x="5297731"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13"/>
          <p:cNvSpPr/>
          <p:nvPr>
            <p:ph idx="2" type="pic"/>
          </p:nvPr>
        </p:nvSpPr>
        <p:spPr>
          <a:xfrm rot="753755">
            <a:off x="5285951" y="1102085"/>
            <a:ext cx="2042704" cy="3385580"/>
          </a:xfrm>
          <a:prstGeom prst="ellipse">
            <a:avLst/>
          </a:prstGeom>
          <a:noFill/>
          <a:ln>
            <a:noFill/>
          </a:ln>
        </p:spPr>
      </p:sp>
      <p:sp>
        <p:nvSpPr>
          <p:cNvPr id="69" name="Google Shape;69;p13"/>
          <p:cNvSpPr txBox="1"/>
          <p:nvPr>
            <p:ph idx="1" type="subTitle"/>
          </p:nvPr>
        </p:nvSpPr>
        <p:spPr>
          <a:xfrm>
            <a:off x="713225" y="539500"/>
            <a:ext cx="2271900" cy="2835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18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70" name="Google Shape;70;p13"/>
          <p:cNvSpPr txBox="1"/>
          <p:nvPr>
            <p:ph idx="3" type="subTitle"/>
          </p:nvPr>
        </p:nvSpPr>
        <p:spPr>
          <a:xfrm>
            <a:off x="3436050" y="539500"/>
            <a:ext cx="2271900" cy="2835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71" name="Google Shape;71;p13"/>
          <p:cNvSpPr txBox="1"/>
          <p:nvPr>
            <p:ph type="ctrTitle"/>
          </p:nvPr>
        </p:nvSpPr>
        <p:spPr>
          <a:xfrm>
            <a:off x="713200" y="919125"/>
            <a:ext cx="3622800" cy="1254000"/>
          </a:xfrm>
          <a:prstGeom prst="rect">
            <a:avLst/>
          </a:prstGeom>
        </p:spPr>
        <p:txBody>
          <a:bodyPr anchorCtr="0" anchor="t" bIns="91425" lIns="91425" spcFirstLastPara="1" rIns="91425" wrap="square" tIns="91425">
            <a:norm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72" name="Google Shape;72;p13"/>
          <p:cNvSpPr txBox="1"/>
          <p:nvPr>
            <p:ph idx="4" type="subTitle"/>
          </p:nvPr>
        </p:nvSpPr>
        <p:spPr>
          <a:xfrm>
            <a:off x="713200" y="2571750"/>
            <a:ext cx="3622800" cy="20322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15"/>
          <p:cNvSpPr txBox="1"/>
          <p:nvPr>
            <p:ph type="ctrTitle"/>
          </p:nvPr>
        </p:nvSpPr>
        <p:spPr>
          <a:xfrm>
            <a:off x="1561650" y="751888"/>
            <a:ext cx="60207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p15"/>
          <p:cNvSpPr txBox="1"/>
          <p:nvPr>
            <p:ph idx="1" type="subTitle"/>
          </p:nvPr>
        </p:nvSpPr>
        <p:spPr>
          <a:xfrm>
            <a:off x="2924250" y="2804488"/>
            <a:ext cx="3295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Google Shape;79;p15"/>
          <p:cNvSpPr/>
          <p:nvPr/>
        </p:nvSpPr>
        <p:spPr>
          <a:xfrm>
            <a:off x="1060456" y="1158638"/>
            <a:ext cx="121198" cy="121434"/>
          </a:xfrm>
          <a:custGeom>
            <a:rect b="b" l="l" r="r" t="t"/>
            <a:pathLst>
              <a:path extrusionOk="0" h="4634" w="4625">
                <a:moveTo>
                  <a:pt x="1" y="0"/>
                </a:moveTo>
                <a:lnTo>
                  <a:pt x="1" y="4633"/>
                </a:lnTo>
                <a:lnTo>
                  <a:pt x="4625" y="4633"/>
                </a:lnTo>
                <a:lnTo>
                  <a:pt x="462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7799740" y="916059"/>
            <a:ext cx="121434" cy="121434"/>
          </a:xfrm>
          <a:custGeom>
            <a:rect b="b" l="l" r="r" t="t"/>
            <a:pathLst>
              <a:path extrusionOk="0" h="4634" w="4634">
                <a:moveTo>
                  <a:pt x="0" y="1"/>
                </a:moveTo>
                <a:lnTo>
                  <a:pt x="0" y="4634"/>
                </a:lnTo>
                <a:lnTo>
                  <a:pt x="4633" y="4634"/>
                </a:lnTo>
                <a:lnTo>
                  <a:pt x="4633"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5257933" y="2452405"/>
            <a:ext cx="57599" cy="57599"/>
          </a:xfrm>
          <a:custGeom>
            <a:rect b="b" l="l" r="r" t="t"/>
            <a:pathLst>
              <a:path extrusionOk="0" fill="none" h="2198" w="2198">
                <a:moveTo>
                  <a:pt x="1" y="1"/>
                </a:moveTo>
                <a:lnTo>
                  <a:pt x="2198" y="1"/>
                </a:lnTo>
                <a:lnTo>
                  <a:pt x="2198" y="2198"/>
                </a:lnTo>
                <a:lnTo>
                  <a:pt x="1" y="2198"/>
                </a:lnTo>
                <a:close/>
              </a:path>
            </a:pathLst>
          </a:custGeom>
          <a:noFill/>
          <a:ln cap="flat" cmpd="sng" w="13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8710023" y="4821495"/>
            <a:ext cx="98059" cy="98295"/>
          </a:xfrm>
          <a:custGeom>
            <a:rect b="b" l="l" r="r" t="t"/>
            <a:pathLst>
              <a:path extrusionOk="0" fill="none" h="3751" w="3742">
                <a:moveTo>
                  <a:pt x="1" y="0"/>
                </a:moveTo>
                <a:lnTo>
                  <a:pt x="3742" y="0"/>
                </a:lnTo>
                <a:lnTo>
                  <a:pt x="3742" y="3750"/>
                </a:lnTo>
                <a:lnTo>
                  <a:pt x="1" y="3750"/>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275669" y="1557059"/>
            <a:ext cx="57834" cy="57599"/>
          </a:xfrm>
          <a:custGeom>
            <a:rect b="b" l="l" r="r" t="t"/>
            <a:pathLst>
              <a:path extrusionOk="0" fill="none" h="2198" w="2207">
                <a:moveTo>
                  <a:pt x="0" y="0"/>
                </a:moveTo>
                <a:lnTo>
                  <a:pt x="2207" y="0"/>
                </a:lnTo>
                <a:lnTo>
                  <a:pt x="2207" y="2197"/>
                </a:lnTo>
                <a:lnTo>
                  <a:pt x="0" y="2197"/>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8263673" y="2953681"/>
            <a:ext cx="104086" cy="104322"/>
          </a:xfrm>
          <a:custGeom>
            <a:rect b="b" l="l" r="r" t="t"/>
            <a:pathLst>
              <a:path extrusionOk="0" h="3981" w="3972">
                <a:moveTo>
                  <a:pt x="0" y="1"/>
                </a:moveTo>
                <a:lnTo>
                  <a:pt x="0" y="3981"/>
                </a:lnTo>
                <a:lnTo>
                  <a:pt x="3972" y="3981"/>
                </a:lnTo>
                <a:lnTo>
                  <a:pt x="397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15"/>
          <p:cNvGrpSpPr/>
          <p:nvPr/>
        </p:nvGrpSpPr>
        <p:grpSpPr>
          <a:xfrm>
            <a:off x="8263682" y="-434366"/>
            <a:ext cx="188886" cy="1181531"/>
            <a:chOff x="2877432" y="975334"/>
            <a:chExt cx="188886" cy="1181531"/>
          </a:xfrm>
        </p:grpSpPr>
        <p:sp>
          <p:nvSpPr>
            <p:cNvPr id="86" name="Google Shape;86;p15"/>
            <p:cNvSpPr/>
            <p:nvPr/>
          </p:nvSpPr>
          <p:spPr>
            <a:xfrm>
              <a:off x="2877432" y="1968242"/>
              <a:ext cx="188886" cy="188624"/>
            </a:xfrm>
            <a:custGeom>
              <a:rect b="b" l="l" r="r" t="t"/>
              <a:pathLst>
                <a:path extrusionOk="0" fill="none" h="7198" w="7208">
                  <a:moveTo>
                    <a:pt x="1" y="0"/>
                  </a:moveTo>
                  <a:lnTo>
                    <a:pt x="7208" y="0"/>
                  </a:lnTo>
                  <a:lnTo>
                    <a:pt x="7208" y="7198"/>
                  </a:lnTo>
                  <a:lnTo>
                    <a:pt x="1" y="7198"/>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2905393" y="1452501"/>
              <a:ext cx="133226" cy="133252"/>
            </a:xfrm>
            <a:custGeom>
              <a:rect b="b" l="l" r="r" t="t"/>
              <a:pathLst>
                <a:path extrusionOk="0" fill="none" h="5085" w="5084">
                  <a:moveTo>
                    <a:pt x="0" y="1"/>
                  </a:moveTo>
                  <a:lnTo>
                    <a:pt x="5083" y="1"/>
                  </a:lnTo>
                  <a:lnTo>
                    <a:pt x="5083" y="5084"/>
                  </a:lnTo>
                  <a:lnTo>
                    <a:pt x="0"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2931651" y="975334"/>
              <a:ext cx="80476" cy="80711"/>
            </a:xfrm>
            <a:custGeom>
              <a:rect b="b" l="l" r="r" t="t"/>
              <a:pathLst>
                <a:path extrusionOk="0" fill="none" h="3080" w="3071">
                  <a:moveTo>
                    <a:pt x="0" y="0"/>
                  </a:moveTo>
                  <a:lnTo>
                    <a:pt x="3070" y="0"/>
                  </a:lnTo>
                  <a:lnTo>
                    <a:pt x="3070" y="3080"/>
                  </a:lnTo>
                  <a:lnTo>
                    <a:pt x="0" y="3080"/>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15"/>
          <p:cNvSpPr/>
          <p:nvPr/>
        </p:nvSpPr>
        <p:spPr>
          <a:xfrm>
            <a:off x="8485996" y="1614632"/>
            <a:ext cx="80502" cy="80476"/>
          </a:xfrm>
          <a:custGeom>
            <a:rect b="b" l="l" r="r" t="t"/>
            <a:pathLst>
              <a:path extrusionOk="0" h="3071" w="3072">
                <a:moveTo>
                  <a:pt x="1" y="0"/>
                </a:moveTo>
                <a:lnTo>
                  <a:pt x="1" y="3070"/>
                </a:lnTo>
                <a:lnTo>
                  <a:pt x="3071" y="3070"/>
                </a:lnTo>
                <a:lnTo>
                  <a:pt x="307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5"/>
          <p:cNvGrpSpPr/>
          <p:nvPr/>
        </p:nvGrpSpPr>
        <p:grpSpPr>
          <a:xfrm>
            <a:off x="3090746" y="-533657"/>
            <a:ext cx="98059" cy="1147596"/>
            <a:chOff x="3347921" y="16006"/>
            <a:chExt cx="98059" cy="1147596"/>
          </a:xfrm>
        </p:grpSpPr>
        <p:sp>
          <p:nvSpPr>
            <p:cNvPr id="91" name="Google Shape;91;p15"/>
            <p:cNvSpPr/>
            <p:nvPr/>
          </p:nvSpPr>
          <p:spPr>
            <a:xfrm>
              <a:off x="3347921" y="1065280"/>
              <a:ext cx="98059" cy="98321"/>
            </a:xfrm>
            <a:custGeom>
              <a:rect b="b" l="l" r="r" t="t"/>
              <a:pathLst>
                <a:path extrusionOk="0" fill="none" h="3752" w="3742">
                  <a:moveTo>
                    <a:pt x="0" y="1"/>
                  </a:moveTo>
                  <a:lnTo>
                    <a:pt x="3741" y="1"/>
                  </a:lnTo>
                  <a:lnTo>
                    <a:pt x="3741" y="3751"/>
                  </a:lnTo>
                  <a:lnTo>
                    <a:pt x="0" y="3751"/>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3392705" y="16006"/>
              <a:ext cx="8464" cy="894665"/>
            </a:xfrm>
            <a:custGeom>
              <a:rect b="b" l="l" r="r" t="t"/>
              <a:pathLst>
                <a:path extrusionOk="0" h="34141" w="323">
                  <a:moveTo>
                    <a:pt x="157" y="1"/>
                  </a:moveTo>
                  <a:lnTo>
                    <a:pt x="1" y="34141"/>
                  </a:lnTo>
                  <a:lnTo>
                    <a:pt x="323" y="34141"/>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15"/>
          <p:cNvGrpSpPr/>
          <p:nvPr/>
        </p:nvGrpSpPr>
        <p:grpSpPr>
          <a:xfrm>
            <a:off x="4892771" y="-340112"/>
            <a:ext cx="121172" cy="760495"/>
            <a:chOff x="5245196" y="3136513"/>
            <a:chExt cx="121172" cy="760495"/>
          </a:xfrm>
        </p:grpSpPr>
        <p:sp>
          <p:nvSpPr>
            <p:cNvPr id="94" name="Google Shape;94;p15"/>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5"/>
          <p:cNvGrpSpPr/>
          <p:nvPr/>
        </p:nvGrpSpPr>
        <p:grpSpPr>
          <a:xfrm>
            <a:off x="250617" y="2402301"/>
            <a:ext cx="188650" cy="2468354"/>
            <a:chOff x="250617" y="2402301"/>
            <a:chExt cx="188650" cy="2468354"/>
          </a:xfrm>
        </p:grpSpPr>
        <p:sp>
          <p:nvSpPr>
            <p:cNvPr id="97" name="Google Shape;97;p15"/>
            <p:cNvSpPr/>
            <p:nvPr/>
          </p:nvSpPr>
          <p:spPr>
            <a:xfrm>
              <a:off x="250617" y="4681770"/>
              <a:ext cx="188650" cy="188886"/>
            </a:xfrm>
            <a:custGeom>
              <a:rect b="b" l="l" r="r" t="t"/>
              <a:pathLst>
                <a:path extrusionOk="0" fill="none" h="7208" w="7199">
                  <a:moveTo>
                    <a:pt x="0" y="1"/>
                  </a:moveTo>
                  <a:lnTo>
                    <a:pt x="7198" y="1"/>
                  </a:lnTo>
                  <a:lnTo>
                    <a:pt x="7198" y="7207"/>
                  </a:lnTo>
                  <a:lnTo>
                    <a:pt x="0" y="7207"/>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278316" y="4166291"/>
              <a:ext cx="133226" cy="133226"/>
            </a:xfrm>
            <a:custGeom>
              <a:rect b="b" l="l" r="r" t="t"/>
              <a:pathLst>
                <a:path extrusionOk="0" fill="none" h="5084" w="5084">
                  <a:moveTo>
                    <a:pt x="1" y="0"/>
                  </a:moveTo>
                  <a:lnTo>
                    <a:pt x="5084" y="0"/>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304573" y="3689098"/>
              <a:ext cx="80476" cy="80476"/>
            </a:xfrm>
            <a:custGeom>
              <a:rect b="b" l="l" r="r" t="t"/>
              <a:pathLst>
                <a:path extrusionOk="0" fill="none" h="3071" w="3071">
                  <a:moveTo>
                    <a:pt x="1" y="0"/>
                  </a:moveTo>
                  <a:lnTo>
                    <a:pt x="3071" y="0"/>
                  </a:lnTo>
                  <a:lnTo>
                    <a:pt x="3071" y="3071"/>
                  </a:lnTo>
                  <a:lnTo>
                    <a:pt x="1" y="3071"/>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340710" y="2402301"/>
              <a:ext cx="8464" cy="1011487"/>
            </a:xfrm>
            <a:custGeom>
              <a:rect b="b" l="l" r="r" t="t"/>
              <a:pathLst>
                <a:path extrusionOk="0" h="38599" w="323">
                  <a:moveTo>
                    <a:pt x="157" y="1"/>
                  </a:moveTo>
                  <a:lnTo>
                    <a:pt x="0" y="38599"/>
                  </a:lnTo>
                  <a:lnTo>
                    <a:pt x="322" y="38599"/>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5"/>
          <p:cNvSpPr/>
          <p:nvPr/>
        </p:nvSpPr>
        <p:spPr>
          <a:xfrm>
            <a:off x="8935726" y="10"/>
            <a:ext cx="8464" cy="2519637"/>
          </a:xfrm>
          <a:custGeom>
            <a:rect b="b" l="l" r="r" t="t"/>
            <a:pathLst>
              <a:path extrusionOk="0" h="96151" w="323">
                <a:moveTo>
                  <a:pt x="166" y="0"/>
                </a:moveTo>
                <a:lnTo>
                  <a:pt x="1" y="96150"/>
                </a:lnTo>
                <a:lnTo>
                  <a:pt x="323" y="96150"/>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646863" y="21446"/>
            <a:ext cx="8464" cy="1689069"/>
          </a:xfrm>
          <a:custGeom>
            <a:rect b="b" l="l" r="r" t="t"/>
            <a:pathLst>
              <a:path extrusionOk="0" h="64456" w="323">
                <a:moveTo>
                  <a:pt x="166" y="0"/>
                </a:moveTo>
                <a:lnTo>
                  <a:pt x="1" y="64456"/>
                </a:lnTo>
                <a:lnTo>
                  <a:pt x="322" y="64456"/>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15"/>
          <p:cNvGrpSpPr/>
          <p:nvPr/>
        </p:nvGrpSpPr>
        <p:grpSpPr>
          <a:xfrm>
            <a:off x="2038689" y="173907"/>
            <a:ext cx="57599" cy="831799"/>
            <a:chOff x="2038689" y="173907"/>
            <a:chExt cx="57599" cy="831799"/>
          </a:xfrm>
        </p:grpSpPr>
        <p:sp>
          <p:nvSpPr>
            <p:cNvPr id="104" name="Google Shape;104;p15"/>
            <p:cNvSpPr/>
            <p:nvPr/>
          </p:nvSpPr>
          <p:spPr>
            <a:xfrm>
              <a:off x="2038689" y="947872"/>
              <a:ext cx="57599" cy="57834"/>
            </a:xfrm>
            <a:custGeom>
              <a:rect b="b" l="l" r="r" t="t"/>
              <a:pathLst>
                <a:path extrusionOk="0" fill="none" h="2207" w="2198">
                  <a:moveTo>
                    <a:pt x="1" y="0"/>
                  </a:moveTo>
                  <a:lnTo>
                    <a:pt x="2197" y="0"/>
                  </a:lnTo>
                  <a:lnTo>
                    <a:pt x="2197" y="2206"/>
                  </a:lnTo>
                  <a:lnTo>
                    <a:pt x="1" y="2206"/>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2063269" y="173907"/>
              <a:ext cx="8438" cy="692074"/>
            </a:xfrm>
            <a:custGeom>
              <a:rect b="b" l="l" r="r" t="t"/>
              <a:pathLst>
                <a:path extrusionOk="0" h="26410" w="322">
                  <a:moveTo>
                    <a:pt x="166" y="1"/>
                  </a:moveTo>
                  <a:lnTo>
                    <a:pt x="0" y="26410"/>
                  </a:lnTo>
                  <a:lnTo>
                    <a:pt x="322" y="26410"/>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6"/>
          <p:cNvSpPr/>
          <p:nvPr/>
        </p:nvSpPr>
        <p:spPr>
          <a:xfrm>
            <a:off x="7202390" y="916059"/>
            <a:ext cx="121434" cy="121434"/>
          </a:xfrm>
          <a:custGeom>
            <a:rect b="b" l="l" r="r" t="t"/>
            <a:pathLst>
              <a:path extrusionOk="0" h="4634" w="4634">
                <a:moveTo>
                  <a:pt x="0" y="1"/>
                </a:moveTo>
                <a:lnTo>
                  <a:pt x="0" y="4634"/>
                </a:lnTo>
                <a:lnTo>
                  <a:pt x="4633" y="4634"/>
                </a:lnTo>
                <a:lnTo>
                  <a:pt x="4633"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8263673" y="2953681"/>
            <a:ext cx="104086" cy="104322"/>
          </a:xfrm>
          <a:custGeom>
            <a:rect b="b" l="l" r="r" t="t"/>
            <a:pathLst>
              <a:path extrusionOk="0" h="3981" w="3972">
                <a:moveTo>
                  <a:pt x="0" y="1"/>
                </a:moveTo>
                <a:lnTo>
                  <a:pt x="0" y="3981"/>
                </a:lnTo>
                <a:lnTo>
                  <a:pt x="3972" y="3981"/>
                </a:lnTo>
                <a:lnTo>
                  <a:pt x="397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 name="Google Shape;109;p16"/>
          <p:cNvGrpSpPr/>
          <p:nvPr/>
        </p:nvGrpSpPr>
        <p:grpSpPr>
          <a:xfrm>
            <a:off x="8263682" y="-434366"/>
            <a:ext cx="188886" cy="1181531"/>
            <a:chOff x="2877432" y="975334"/>
            <a:chExt cx="188886" cy="1181531"/>
          </a:xfrm>
        </p:grpSpPr>
        <p:sp>
          <p:nvSpPr>
            <p:cNvPr id="110" name="Google Shape;110;p16"/>
            <p:cNvSpPr/>
            <p:nvPr/>
          </p:nvSpPr>
          <p:spPr>
            <a:xfrm>
              <a:off x="2877432" y="1968242"/>
              <a:ext cx="188886" cy="188624"/>
            </a:xfrm>
            <a:custGeom>
              <a:rect b="b" l="l" r="r" t="t"/>
              <a:pathLst>
                <a:path extrusionOk="0" fill="none" h="7198" w="7208">
                  <a:moveTo>
                    <a:pt x="1" y="0"/>
                  </a:moveTo>
                  <a:lnTo>
                    <a:pt x="7208" y="0"/>
                  </a:lnTo>
                  <a:lnTo>
                    <a:pt x="7208" y="7198"/>
                  </a:lnTo>
                  <a:lnTo>
                    <a:pt x="1" y="7198"/>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2905393" y="1452501"/>
              <a:ext cx="133226" cy="133252"/>
            </a:xfrm>
            <a:custGeom>
              <a:rect b="b" l="l" r="r" t="t"/>
              <a:pathLst>
                <a:path extrusionOk="0" fill="none" h="5085" w="5084">
                  <a:moveTo>
                    <a:pt x="0" y="1"/>
                  </a:moveTo>
                  <a:lnTo>
                    <a:pt x="5083" y="1"/>
                  </a:lnTo>
                  <a:lnTo>
                    <a:pt x="5083" y="5084"/>
                  </a:lnTo>
                  <a:lnTo>
                    <a:pt x="0"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931651" y="975334"/>
              <a:ext cx="80476" cy="80711"/>
            </a:xfrm>
            <a:custGeom>
              <a:rect b="b" l="l" r="r" t="t"/>
              <a:pathLst>
                <a:path extrusionOk="0" fill="none" h="3080" w="3071">
                  <a:moveTo>
                    <a:pt x="0" y="0"/>
                  </a:moveTo>
                  <a:lnTo>
                    <a:pt x="3070" y="0"/>
                  </a:lnTo>
                  <a:lnTo>
                    <a:pt x="3070" y="3080"/>
                  </a:lnTo>
                  <a:lnTo>
                    <a:pt x="0" y="3080"/>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6"/>
          <p:cNvSpPr/>
          <p:nvPr/>
        </p:nvSpPr>
        <p:spPr>
          <a:xfrm>
            <a:off x="8485996" y="1614632"/>
            <a:ext cx="80502" cy="80476"/>
          </a:xfrm>
          <a:custGeom>
            <a:rect b="b" l="l" r="r" t="t"/>
            <a:pathLst>
              <a:path extrusionOk="0" h="3071" w="3072">
                <a:moveTo>
                  <a:pt x="1" y="0"/>
                </a:moveTo>
                <a:lnTo>
                  <a:pt x="1" y="3070"/>
                </a:lnTo>
                <a:lnTo>
                  <a:pt x="3071" y="3070"/>
                </a:lnTo>
                <a:lnTo>
                  <a:pt x="307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6"/>
          <p:cNvGrpSpPr/>
          <p:nvPr/>
        </p:nvGrpSpPr>
        <p:grpSpPr>
          <a:xfrm>
            <a:off x="3643898" y="-436198"/>
            <a:ext cx="133252" cy="1952377"/>
            <a:chOff x="6780548" y="337714"/>
            <a:chExt cx="133252" cy="1952377"/>
          </a:xfrm>
        </p:grpSpPr>
        <p:sp>
          <p:nvSpPr>
            <p:cNvPr id="115" name="Google Shape;115;p16"/>
            <p:cNvSpPr/>
            <p:nvPr/>
          </p:nvSpPr>
          <p:spPr>
            <a:xfrm>
              <a:off x="6780548" y="2156839"/>
              <a:ext cx="133252" cy="133252"/>
            </a:xfrm>
            <a:custGeom>
              <a:rect b="b" l="l" r="r" t="t"/>
              <a:pathLst>
                <a:path extrusionOk="0" fill="none" h="5085" w="5085">
                  <a:moveTo>
                    <a:pt x="1" y="1"/>
                  </a:moveTo>
                  <a:lnTo>
                    <a:pt x="5084" y="1"/>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6842943" y="337714"/>
              <a:ext cx="8464" cy="1695359"/>
            </a:xfrm>
            <a:custGeom>
              <a:rect b="b" l="l" r="r" t="t"/>
              <a:pathLst>
                <a:path extrusionOk="0" h="64696" w="323">
                  <a:moveTo>
                    <a:pt x="157" y="0"/>
                  </a:moveTo>
                  <a:lnTo>
                    <a:pt x="1" y="64695"/>
                  </a:lnTo>
                  <a:lnTo>
                    <a:pt x="322" y="64695"/>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16"/>
          <p:cNvSpPr/>
          <p:nvPr/>
        </p:nvSpPr>
        <p:spPr>
          <a:xfrm>
            <a:off x="8935726" y="10"/>
            <a:ext cx="8464" cy="2519637"/>
          </a:xfrm>
          <a:custGeom>
            <a:rect b="b" l="l" r="r" t="t"/>
            <a:pathLst>
              <a:path extrusionOk="0" h="96151" w="323">
                <a:moveTo>
                  <a:pt x="166" y="0"/>
                </a:moveTo>
                <a:lnTo>
                  <a:pt x="1" y="96150"/>
                </a:lnTo>
                <a:lnTo>
                  <a:pt x="323" y="96150"/>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16"/>
          <p:cNvGrpSpPr/>
          <p:nvPr/>
        </p:nvGrpSpPr>
        <p:grpSpPr>
          <a:xfrm>
            <a:off x="8008096" y="2108910"/>
            <a:ext cx="199001" cy="2139769"/>
            <a:chOff x="8008096" y="2108910"/>
            <a:chExt cx="199001" cy="2139769"/>
          </a:xfrm>
        </p:grpSpPr>
        <p:sp>
          <p:nvSpPr>
            <p:cNvPr id="119" name="Google Shape;119;p16"/>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6"/>
          <p:cNvGrpSpPr/>
          <p:nvPr/>
        </p:nvGrpSpPr>
        <p:grpSpPr>
          <a:xfrm>
            <a:off x="520996" y="1091548"/>
            <a:ext cx="199001" cy="2139769"/>
            <a:chOff x="8008096" y="2108910"/>
            <a:chExt cx="199001" cy="2139769"/>
          </a:xfrm>
        </p:grpSpPr>
        <p:sp>
          <p:nvSpPr>
            <p:cNvPr id="122" name="Google Shape;122;p16"/>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6"/>
          <p:cNvSpPr txBox="1"/>
          <p:nvPr>
            <p:ph type="ctrTitle"/>
          </p:nvPr>
        </p:nvSpPr>
        <p:spPr>
          <a:xfrm>
            <a:off x="2031287" y="1742775"/>
            <a:ext cx="2622000" cy="8373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4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25" name="Google Shape;125;p16"/>
          <p:cNvSpPr txBox="1"/>
          <p:nvPr>
            <p:ph idx="1" type="subTitle"/>
          </p:nvPr>
        </p:nvSpPr>
        <p:spPr>
          <a:xfrm>
            <a:off x="1791587" y="2417450"/>
            <a:ext cx="3101400" cy="104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26" name="Google Shape;126;p16"/>
          <p:cNvSpPr txBox="1"/>
          <p:nvPr>
            <p:ph hasCustomPrompt="1" idx="2" type="title"/>
          </p:nvPr>
        </p:nvSpPr>
        <p:spPr>
          <a:xfrm>
            <a:off x="5834900" y="2122225"/>
            <a:ext cx="9810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60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17"/>
          <p:cNvSpPr txBox="1"/>
          <p:nvPr>
            <p:ph idx="1" type="body"/>
          </p:nvPr>
        </p:nvSpPr>
        <p:spPr>
          <a:xfrm>
            <a:off x="618825" y="1679175"/>
            <a:ext cx="3534300" cy="2090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9" name="Google Shape;129;p17"/>
          <p:cNvSpPr txBox="1"/>
          <p:nvPr>
            <p:ph type="ctrTitle"/>
          </p:nvPr>
        </p:nvSpPr>
        <p:spPr>
          <a:xfrm>
            <a:off x="618825" y="411675"/>
            <a:ext cx="26865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130" name="Google Shape;130;p17"/>
          <p:cNvSpPr/>
          <p:nvPr/>
        </p:nvSpPr>
        <p:spPr>
          <a:xfrm>
            <a:off x="720000" y="469012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2058475" y="4152200"/>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1432075" y="4296400"/>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2194725" y="4474775"/>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1585475" y="4695513"/>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7"/>
          <p:cNvGrpSpPr/>
          <p:nvPr/>
        </p:nvGrpSpPr>
        <p:grpSpPr>
          <a:xfrm>
            <a:off x="8148521" y="3004593"/>
            <a:ext cx="98059" cy="1147596"/>
            <a:chOff x="3347921" y="16006"/>
            <a:chExt cx="98059" cy="1147596"/>
          </a:xfrm>
        </p:grpSpPr>
        <p:sp>
          <p:nvSpPr>
            <p:cNvPr id="136" name="Google Shape;136;p17"/>
            <p:cNvSpPr/>
            <p:nvPr/>
          </p:nvSpPr>
          <p:spPr>
            <a:xfrm>
              <a:off x="3347921" y="1065280"/>
              <a:ext cx="98059" cy="98321"/>
            </a:xfrm>
            <a:custGeom>
              <a:rect b="b" l="l" r="r" t="t"/>
              <a:pathLst>
                <a:path extrusionOk="0" fill="none" h="3752" w="3742">
                  <a:moveTo>
                    <a:pt x="0" y="1"/>
                  </a:moveTo>
                  <a:lnTo>
                    <a:pt x="3741" y="1"/>
                  </a:lnTo>
                  <a:lnTo>
                    <a:pt x="3741" y="3751"/>
                  </a:lnTo>
                  <a:lnTo>
                    <a:pt x="0" y="3751"/>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3392705" y="16006"/>
              <a:ext cx="8464" cy="894665"/>
            </a:xfrm>
            <a:custGeom>
              <a:rect b="b" l="l" r="r" t="t"/>
              <a:pathLst>
                <a:path extrusionOk="0" h="34141" w="323">
                  <a:moveTo>
                    <a:pt x="157" y="1"/>
                  </a:moveTo>
                  <a:lnTo>
                    <a:pt x="1" y="34141"/>
                  </a:lnTo>
                  <a:lnTo>
                    <a:pt x="323" y="34141"/>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7"/>
          <p:cNvGrpSpPr/>
          <p:nvPr/>
        </p:nvGrpSpPr>
        <p:grpSpPr>
          <a:xfrm>
            <a:off x="281421" y="3769263"/>
            <a:ext cx="121172" cy="760495"/>
            <a:chOff x="5245196" y="3136513"/>
            <a:chExt cx="121172" cy="760495"/>
          </a:xfrm>
        </p:grpSpPr>
        <p:sp>
          <p:nvSpPr>
            <p:cNvPr id="139" name="Google Shape;139;p17"/>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7"/>
          <p:cNvGrpSpPr/>
          <p:nvPr/>
        </p:nvGrpSpPr>
        <p:grpSpPr>
          <a:xfrm>
            <a:off x="8534739" y="4069632"/>
            <a:ext cx="57599" cy="831799"/>
            <a:chOff x="2038689" y="173907"/>
            <a:chExt cx="57599" cy="831799"/>
          </a:xfrm>
        </p:grpSpPr>
        <p:sp>
          <p:nvSpPr>
            <p:cNvPr id="142" name="Google Shape;142;p17"/>
            <p:cNvSpPr/>
            <p:nvPr/>
          </p:nvSpPr>
          <p:spPr>
            <a:xfrm>
              <a:off x="2038689" y="947872"/>
              <a:ext cx="57599" cy="57834"/>
            </a:xfrm>
            <a:custGeom>
              <a:rect b="b" l="l" r="r" t="t"/>
              <a:pathLst>
                <a:path extrusionOk="0" fill="none" h="2207" w="2198">
                  <a:moveTo>
                    <a:pt x="1" y="0"/>
                  </a:moveTo>
                  <a:lnTo>
                    <a:pt x="2197" y="0"/>
                  </a:lnTo>
                  <a:lnTo>
                    <a:pt x="2197" y="2206"/>
                  </a:lnTo>
                  <a:lnTo>
                    <a:pt x="1" y="2206"/>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2063269" y="173907"/>
              <a:ext cx="8438" cy="692074"/>
            </a:xfrm>
            <a:custGeom>
              <a:rect b="b" l="l" r="r" t="t"/>
              <a:pathLst>
                <a:path extrusionOk="0" h="26410" w="322">
                  <a:moveTo>
                    <a:pt x="166" y="1"/>
                  </a:moveTo>
                  <a:lnTo>
                    <a:pt x="0" y="26410"/>
                  </a:lnTo>
                  <a:lnTo>
                    <a:pt x="322" y="26410"/>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17"/>
          <p:cNvSpPr/>
          <p:nvPr/>
        </p:nvSpPr>
        <p:spPr>
          <a:xfrm>
            <a:off x="7686100" y="4568875"/>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8868125" y="3769263"/>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6" name="Shape 146"/>
        <p:cNvGrpSpPr/>
        <p:nvPr/>
      </p:nvGrpSpPr>
      <p:grpSpPr>
        <a:xfrm>
          <a:off x="0" y="0"/>
          <a:ext cx="0" cy="0"/>
          <a:chOff x="0" y="0"/>
          <a:chExt cx="0" cy="0"/>
        </a:xfrm>
      </p:grpSpPr>
      <p:sp>
        <p:nvSpPr>
          <p:cNvPr id="147" name="Google Shape;147;p18"/>
          <p:cNvSpPr txBox="1"/>
          <p:nvPr>
            <p:ph type="ctrTitle"/>
          </p:nvPr>
        </p:nvSpPr>
        <p:spPr>
          <a:xfrm>
            <a:off x="923625" y="1196026"/>
            <a:ext cx="982200" cy="5778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Font typeface="Fira Sans Condensed Medium"/>
              <a:buNone/>
              <a:defRPr sz="2400">
                <a:solidFill>
                  <a:schemeClr val="lt1"/>
                </a:solidFill>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148" name="Google Shape;148;p18"/>
          <p:cNvSpPr txBox="1"/>
          <p:nvPr>
            <p:ph idx="1" type="subTitle"/>
          </p:nvPr>
        </p:nvSpPr>
        <p:spPr>
          <a:xfrm>
            <a:off x="923637" y="1684093"/>
            <a:ext cx="26205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49" name="Google Shape;149;p18"/>
          <p:cNvSpPr txBox="1"/>
          <p:nvPr>
            <p:ph idx="2" type="ctrTitle"/>
          </p:nvPr>
        </p:nvSpPr>
        <p:spPr>
          <a:xfrm>
            <a:off x="7050379" y="1196025"/>
            <a:ext cx="1137300" cy="5778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Font typeface="Fira Sans Condensed Medium"/>
              <a:buNone/>
              <a:defRPr sz="2400">
                <a:solidFill>
                  <a:schemeClr val="lt1"/>
                </a:solidFill>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150" name="Google Shape;150;p18"/>
          <p:cNvSpPr txBox="1"/>
          <p:nvPr>
            <p:ph idx="3" type="subTitle"/>
          </p:nvPr>
        </p:nvSpPr>
        <p:spPr>
          <a:xfrm>
            <a:off x="5450166" y="1684093"/>
            <a:ext cx="27375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51" name="Google Shape;151;p18"/>
          <p:cNvSpPr txBox="1"/>
          <p:nvPr>
            <p:ph idx="4" type="ctrTitle"/>
          </p:nvPr>
        </p:nvSpPr>
        <p:spPr>
          <a:xfrm>
            <a:off x="618825" y="411675"/>
            <a:ext cx="46182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152" name="Google Shape;152;p18"/>
          <p:cNvSpPr/>
          <p:nvPr/>
        </p:nvSpPr>
        <p:spPr>
          <a:xfrm>
            <a:off x="7131388" y="36535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8403188" y="2183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7776788" y="3625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8539438" y="5409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18"/>
          <p:cNvGrpSpPr/>
          <p:nvPr/>
        </p:nvGrpSpPr>
        <p:grpSpPr>
          <a:xfrm>
            <a:off x="6626134" y="-164562"/>
            <a:ext cx="121172" cy="760495"/>
            <a:chOff x="5245196" y="3136513"/>
            <a:chExt cx="121172" cy="760495"/>
          </a:xfrm>
        </p:grpSpPr>
        <p:sp>
          <p:nvSpPr>
            <p:cNvPr id="157" name="Google Shape;157;p18"/>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18"/>
          <p:cNvSpPr/>
          <p:nvPr/>
        </p:nvSpPr>
        <p:spPr>
          <a:xfrm>
            <a:off x="318213" y="4418900"/>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454463" y="4741475"/>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 name="Shape 161"/>
        <p:cNvGrpSpPr/>
        <p:nvPr/>
      </p:nvGrpSpPr>
      <p:grpSpPr>
        <a:xfrm>
          <a:off x="0" y="0"/>
          <a:ext cx="0" cy="0"/>
          <a:chOff x="0" y="0"/>
          <a:chExt cx="0" cy="0"/>
        </a:xfrm>
      </p:grpSpPr>
      <p:sp>
        <p:nvSpPr>
          <p:cNvPr id="162" name="Google Shape;162;p19"/>
          <p:cNvSpPr txBox="1"/>
          <p:nvPr>
            <p:ph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163" name="Google Shape;163;p19"/>
          <p:cNvSpPr/>
          <p:nvPr/>
        </p:nvSpPr>
        <p:spPr>
          <a:xfrm>
            <a:off x="7573050" y="27737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8985850" y="4116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8359450" y="5558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9122100" y="7342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8798600" y="108865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6099342" y="-150600"/>
            <a:ext cx="96045" cy="95462"/>
          </a:xfrm>
          <a:custGeom>
            <a:rect b="b" l="l" r="r" t="t"/>
            <a:pathLst>
              <a:path extrusionOk="0" h="3109" w="3128">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6702523" y="444536"/>
            <a:ext cx="95493" cy="95462"/>
          </a:xfrm>
          <a:custGeom>
            <a:rect b="b" l="l" r="r" t="t"/>
            <a:pathLst>
              <a:path extrusionOk="0" h="3109" w="311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5904975" y="143222"/>
            <a:ext cx="82259" cy="82259"/>
          </a:xfrm>
          <a:custGeom>
            <a:rect b="b" l="l" r="r" t="t"/>
            <a:pathLst>
              <a:path extrusionOk="0" h="2679" w="2679">
                <a:moveTo>
                  <a:pt x="1" y="1"/>
                </a:moveTo>
                <a:lnTo>
                  <a:pt x="1" y="2679"/>
                </a:lnTo>
                <a:lnTo>
                  <a:pt x="2679" y="2679"/>
                </a:lnTo>
                <a:lnTo>
                  <a:pt x="2679"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303600" y="440172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564075" y="475390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20"/>
          <p:cNvSpPr txBox="1"/>
          <p:nvPr>
            <p:ph idx="1" type="body"/>
          </p:nvPr>
        </p:nvSpPr>
        <p:spPr>
          <a:xfrm>
            <a:off x="618306" y="2199025"/>
            <a:ext cx="1905900" cy="1296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6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5" name="Google Shape;175;p20"/>
          <p:cNvSpPr txBox="1"/>
          <p:nvPr>
            <p:ph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176" name="Google Shape;176;p20"/>
          <p:cNvSpPr/>
          <p:nvPr/>
        </p:nvSpPr>
        <p:spPr>
          <a:xfrm>
            <a:off x="7131388" y="36535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8403188" y="2183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7776788" y="3625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8539438" y="5409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20"/>
          <p:cNvGrpSpPr/>
          <p:nvPr/>
        </p:nvGrpSpPr>
        <p:grpSpPr>
          <a:xfrm>
            <a:off x="6626134" y="-164562"/>
            <a:ext cx="121172" cy="760495"/>
            <a:chOff x="5245196" y="3136513"/>
            <a:chExt cx="121172" cy="760495"/>
          </a:xfrm>
        </p:grpSpPr>
        <p:sp>
          <p:nvSpPr>
            <p:cNvPr id="181" name="Google Shape;181;p20"/>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20"/>
          <p:cNvSpPr/>
          <p:nvPr/>
        </p:nvSpPr>
        <p:spPr>
          <a:xfrm>
            <a:off x="318213" y="4418900"/>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454463" y="4741475"/>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5" name="Shape 185"/>
        <p:cNvGrpSpPr/>
        <p:nvPr/>
      </p:nvGrpSpPr>
      <p:grpSpPr>
        <a:xfrm>
          <a:off x="0" y="0"/>
          <a:ext cx="0" cy="0"/>
          <a:chOff x="0" y="0"/>
          <a:chExt cx="0" cy="0"/>
        </a:xfrm>
      </p:grpSpPr>
      <p:sp>
        <p:nvSpPr>
          <p:cNvPr id="186" name="Google Shape;186;p21"/>
          <p:cNvSpPr txBox="1"/>
          <p:nvPr>
            <p:ph type="title"/>
          </p:nvPr>
        </p:nvSpPr>
        <p:spPr>
          <a:xfrm>
            <a:off x="2037000" y="1496400"/>
            <a:ext cx="5070000" cy="2150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7" name="Google Shape;187;p21"/>
          <p:cNvSpPr/>
          <p:nvPr/>
        </p:nvSpPr>
        <p:spPr>
          <a:xfrm>
            <a:off x="1060456" y="1158638"/>
            <a:ext cx="121198" cy="121434"/>
          </a:xfrm>
          <a:custGeom>
            <a:rect b="b" l="l" r="r" t="t"/>
            <a:pathLst>
              <a:path extrusionOk="0" h="4634" w="4625">
                <a:moveTo>
                  <a:pt x="1" y="0"/>
                </a:moveTo>
                <a:lnTo>
                  <a:pt x="1" y="4633"/>
                </a:lnTo>
                <a:lnTo>
                  <a:pt x="4625" y="4633"/>
                </a:lnTo>
                <a:lnTo>
                  <a:pt x="462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7799740" y="916059"/>
            <a:ext cx="121434" cy="121434"/>
          </a:xfrm>
          <a:custGeom>
            <a:rect b="b" l="l" r="r" t="t"/>
            <a:pathLst>
              <a:path extrusionOk="0" h="4634" w="4634">
                <a:moveTo>
                  <a:pt x="0" y="1"/>
                </a:moveTo>
                <a:lnTo>
                  <a:pt x="0" y="4634"/>
                </a:lnTo>
                <a:lnTo>
                  <a:pt x="4633" y="4634"/>
                </a:lnTo>
                <a:lnTo>
                  <a:pt x="4633"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5257933" y="2452405"/>
            <a:ext cx="57599" cy="57599"/>
          </a:xfrm>
          <a:custGeom>
            <a:rect b="b" l="l" r="r" t="t"/>
            <a:pathLst>
              <a:path extrusionOk="0" fill="none" h="2198" w="2198">
                <a:moveTo>
                  <a:pt x="1" y="1"/>
                </a:moveTo>
                <a:lnTo>
                  <a:pt x="2198" y="1"/>
                </a:lnTo>
                <a:lnTo>
                  <a:pt x="2198" y="2198"/>
                </a:lnTo>
                <a:lnTo>
                  <a:pt x="1" y="2198"/>
                </a:lnTo>
                <a:close/>
              </a:path>
            </a:pathLst>
          </a:custGeom>
          <a:noFill/>
          <a:ln cap="flat" cmpd="sng" w="13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275669" y="1557059"/>
            <a:ext cx="57834" cy="57599"/>
          </a:xfrm>
          <a:custGeom>
            <a:rect b="b" l="l" r="r" t="t"/>
            <a:pathLst>
              <a:path extrusionOk="0" fill="none" h="2198" w="2207">
                <a:moveTo>
                  <a:pt x="0" y="0"/>
                </a:moveTo>
                <a:lnTo>
                  <a:pt x="2207" y="0"/>
                </a:lnTo>
                <a:lnTo>
                  <a:pt x="2207" y="2197"/>
                </a:lnTo>
                <a:lnTo>
                  <a:pt x="0" y="2197"/>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2307882" y="3002386"/>
            <a:ext cx="104086" cy="104322"/>
          </a:xfrm>
          <a:custGeom>
            <a:rect b="b" l="l" r="r" t="t"/>
            <a:pathLst>
              <a:path extrusionOk="0" fill="none" h="3981" w="3972">
                <a:moveTo>
                  <a:pt x="1" y="1"/>
                </a:moveTo>
                <a:lnTo>
                  <a:pt x="3972" y="1"/>
                </a:lnTo>
                <a:lnTo>
                  <a:pt x="3972" y="3981"/>
                </a:lnTo>
                <a:lnTo>
                  <a:pt x="1" y="3981"/>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8263673" y="2953681"/>
            <a:ext cx="104086" cy="104322"/>
          </a:xfrm>
          <a:custGeom>
            <a:rect b="b" l="l" r="r" t="t"/>
            <a:pathLst>
              <a:path extrusionOk="0" h="3981" w="3972">
                <a:moveTo>
                  <a:pt x="0" y="1"/>
                </a:moveTo>
                <a:lnTo>
                  <a:pt x="0" y="3981"/>
                </a:lnTo>
                <a:lnTo>
                  <a:pt x="3972" y="3981"/>
                </a:lnTo>
                <a:lnTo>
                  <a:pt x="397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21"/>
          <p:cNvGrpSpPr/>
          <p:nvPr/>
        </p:nvGrpSpPr>
        <p:grpSpPr>
          <a:xfrm>
            <a:off x="8263682" y="-434366"/>
            <a:ext cx="188886" cy="1181531"/>
            <a:chOff x="2877432" y="975334"/>
            <a:chExt cx="188886" cy="1181531"/>
          </a:xfrm>
        </p:grpSpPr>
        <p:sp>
          <p:nvSpPr>
            <p:cNvPr id="194" name="Google Shape;194;p21"/>
            <p:cNvSpPr/>
            <p:nvPr/>
          </p:nvSpPr>
          <p:spPr>
            <a:xfrm>
              <a:off x="2877432" y="1968242"/>
              <a:ext cx="188886" cy="188624"/>
            </a:xfrm>
            <a:custGeom>
              <a:rect b="b" l="l" r="r" t="t"/>
              <a:pathLst>
                <a:path extrusionOk="0" fill="none" h="7198" w="7208">
                  <a:moveTo>
                    <a:pt x="1" y="0"/>
                  </a:moveTo>
                  <a:lnTo>
                    <a:pt x="7208" y="0"/>
                  </a:lnTo>
                  <a:lnTo>
                    <a:pt x="7208" y="7198"/>
                  </a:lnTo>
                  <a:lnTo>
                    <a:pt x="1" y="7198"/>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2905393" y="1452501"/>
              <a:ext cx="133226" cy="133252"/>
            </a:xfrm>
            <a:custGeom>
              <a:rect b="b" l="l" r="r" t="t"/>
              <a:pathLst>
                <a:path extrusionOk="0" fill="none" h="5085" w="5084">
                  <a:moveTo>
                    <a:pt x="0" y="1"/>
                  </a:moveTo>
                  <a:lnTo>
                    <a:pt x="5083" y="1"/>
                  </a:lnTo>
                  <a:lnTo>
                    <a:pt x="5083" y="5084"/>
                  </a:lnTo>
                  <a:lnTo>
                    <a:pt x="0"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2931651" y="975334"/>
              <a:ext cx="80476" cy="80711"/>
            </a:xfrm>
            <a:custGeom>
              <a:rect b="b" l="l" r="r" t="t"/>
              <a:pathLst>
                <a:path extrusionOk="0" fill="none" h="3080" w="3071">
                  <a:moveTo>
                    <a:pt x="0" y="0"/>
                  </a:moveTo>
                  <a:lnTo>
                    <a:pt x="3070" y="0"/>
                  </a:lnTo>
                  <a:lnTo>
                    <a:pt x="3070" y="3080"/>
                  </a:lnTo>
                  <a:lnTo>
                    <a:pt x="0" y="3080"/>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21"/>
          <p:cNvSpPr/>
          <p:nvPr/>
        </p:nvSpPr>
        <p:spPr>
          <a:xfrm>
            <a:off x="8485996" y="1614632"/>
            <a:ext cx="80502" cy="80476"/>
          </a:xfrm>
          <a:custGeom>
            <a:rect b="b" l="l" r="r" t="t"/>
            <a:pathLst>
              <a:path extrusionOk="0" h="3071" w="3072">
                <a:moveTo>
                  <a:pt x="1" y="0"/>
                </a:moveTo>
                <a:lnTo>
                  <a:pt x="1" y="3070"/>
                </a:lnTo>
                <a:lnTo>
                  <a:pt x="3071" y="3070"/>
                </a:lnTo>
                <a:lnTo>
                  <a:pt x="307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6293004" y="835609"/>
            <a:ext cx="80476" cy="80476"/>
          </a:xfrm>
          <a:custGeom>
            <a:rect b="b" l="l" r="r" t="t"/>
            <a:pathLst>
              <a:path extrusionOk="0" h="3071" w="3071">
                <a:moveTo>
                  <a:pt x="1" y="1"/>
                </a:moveTo>
                <a:lnTo>
                  <a:pt x="1" y="3071"/>
                </a:lnTo>
                <a:lnTo>
                  <a:pt x="3071" y="3071"/>
                </a:lnTo>
                <a:lnTo>
                  <a:pt x="3071"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1778504" y="2156778"/>
            <a:ext cx="119993" cy="119966"/>
          </a:xfrm>
          <a:custGeom>
            <a:rect b="b" l="l" r="r" t="t"/>
            <a:pathLst>
              <a:path extrusionOk="0" h="4578" w="4579">
                <a:moveTo>
                  <a:pt x="1" y="0"/>
                </a:moveTo>
                <a:lnTo>
                  <a:pt x="1" y="4578"/>
                </a:lnTo>
                <a:lnTo>
                  <a:pt x="4578" y="4578"/>
                </a:lnTo>
                <a:lnTo>
                  <a:pt x="457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21"/>
          <p:cNvGrpSpPr/>
          <p:nvPr/>
        </p:nvGrpSpPr>
        <p:grpSpPr>
          <a:xfrm>
            <a:off x="3090746" y="-533657"/>
            <a:ext cx="98059" cy="1147596"/>
            <a:chOff x="3347921" y="16006"/>
            <a:chExt cx="98059" cy="1147596"/>
          </a:xfrm>
        </p:grpSpPr>
        <p:sp>
          <p:nvSpPr>
            <p:cNvPr id="201" name="Google Shape;201;p21"/>
            <p:cNvSpPr/>
            <p:nvPr/>
          </p:nvSpPr>
          <p:spPr>
            <a:xfrm>
              <a:off x="3347921" y="1065280"/>
              <a:ext cx="98059" cy="98321"/>
            </a:xfrm>
            <a:custGeom>
              <a:rect b="b" l="l" r="r" t="t"/>
              <a:pathLst>
                <a:path extrusionOk="0" fill="none" h="3752" w="3742">
                  <a:moveTo>
                    <a:pt x="0" y="1"/>
                  </a:moveTo>
                  <a:lnTo>
                    <a:pt x="3741" y="1"/>
                  </a:lnTo>
                  <a:lnTo>
                    <a:pt x="3741" y="3751"/>
                  </a:lnTo>
                  <a:lnTo>
                    <a:pt x="0" y="3751"/>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3392705" y="16006"/>
              <a:ext cx="8464" cy="894665"/>
            </a:xfrm>
            <a:custGeom>
              <a:rect b="b" l="l" r="r" t="t"/>
              <a:pathLst>
                <a:path extrusionOk="0" h="34141" w="323">
                  <a:moveTo>
                    <a:pt x="157" y="1"/>
                  </a:moveTo>
                  <a:lnTo>
                    <a:pt x="1" y="34141"/>
                  </a:lnTo>
                  <a:lnTo>
                    <a:pt x="323" y="34141"/>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21"/>
          <p:cNvGrpSpPr/>
          <p:nvPr/>
        </p:nvGrpSpPr>
        <p:grpSpPr>
          <a:xfrm>
            <a:off x="4892771" y="-340112"/>
            <a:ext cx="121172" cy="760495"/>
            <a:chOff x="5245196" y="3136513"/>
            <a:chExt cx="121172" cy="760495"/>
          </a:xfrm>
        </p:grpSpPr>
        <p:sp>
          <p:nvSpPr>
            <p:cNvPr id="204" name="Google Shape;204;p21"/>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21"/>
          <p:cNvGrpSpPr/>
          <p:nvPr/>
        </p:nvGrpSpPr>
        <p:grpSpPr>
          <a:xfrm>
            <a:off x="6967836" y="85439"/>
            <a:ext cx="133252" cy="1952377"/>
            <a:chOff x="6780548" y="337714"/>
            <a:chExt cx="133252" cy="1952377"/>
          </a:xfrm>
        </p:grpSpPr>
        <p:sp>
          <p:nvSpPr>
            <p:cNvPr id="207" name="Google Shape;207;p21"/>
            <p:cNvSpPr/>
            <p:nvPr/>
          </p:nvSpPr>
          <p:spPr>
            <a:xfrm>
              <a:off x="6780548" y="2156839"/>
              <a:ext cx="133252" cy="133252"/>
            </a:xfrm>
            <a:custGeom>
              <a:rect b="b" l="l" r="r" t="t"/>
              <a:pathLst>
                <a:path extrusionOk="0" fill="none" h="5085" w="5085">
                  <a:moveTo>
                    <a:pt x="1" y="1"/>
                  </a:moveTo>
                  <a:lnTo>
                    <a:pt x="5084" y="1"/>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6842943" y="337714"/>
              <a:ext cx="8464" cy="1695359"/>
            </a:xfrm>
            <a:custGeom>
              <a:rect b="b" l="l" r="r" t="t"/>
              <a:pathLst>
                <a:path extrusionOk="0" h="64696" w="323">
                  <a:moveTo>
                    <a:pt x="157" y="0"/>
                  </a:moveTo>
                  <a:lnTo>
                    <a:pt x="1" y="64695"/>
                  </a:lnTo>
                  <a:lnTo>
                    <a:pt x="322" y="64695"/>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21"/>
          <p:cNvGrpSpPr/>
          <p:nvPr/>
        </p:nvGrpSpPr>
        <p:grpSpPr>
          <a:xfrm>
            <a:off x="250617" y="2402301"/>
            <a:ext cx="188650" cy="2468354"/>
            <a:chOff x="250617" y="2402301"/>
            <a:chExt cx="188650" cy="2468354"/>
          </a:xfrm>
        </p:grpSpPr>
        <p:sp>
          <p:nvSpPr>
            <p:cNvPr id="210" name="Google Shape;210;p21"/>
            <p:cNvSpPr/>
            <p:nvPr/>
          </p:nvSpPr>
          <p:spPr>
            <a:xfrm>
              <a:off x="250617" y="4681770"/>
              <a:ext cx="188650" cy="188886"/>
            </a:xfrm>
            <a:custGeom>
              <a:rect b="b" l="l" r="r" t="t"/>
              <a:pathLst>
                <a:path extrusionOk="0" fill="none" h="7208" w="7199">
                  <a:moveTo>
                    <a:pt x="0" y="1"/>
                  </a:moveTo>
                  <a:lnTo>
                    <a:pt x="7198" y="1"/>
                  </a:lnTo>
                  <a:lnTo>
                    <a:pt x="7198" y="7207"/>
                  </a:lnTo>
                  <a:lnTo>
                    <a:pt x="0" y="7207"/>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278316" y="4166291"/>
              <a:ext cx="133226" cy="133226"/>
            </a:xfrm>
            <a:custGeom>
              <a:rect b="b" l="l" r="r" t="t"/>
              <a:pathLst>
                <a:path extrusionOk="0" fill="none" h="5084" w="5084">
                  <a:moveTo>
                    <a:pt x="1" y="0"/>
                  </a:moveTo>
                  <a:lnTo>
                    <a:pt x="5084" y="0"/>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p:nvPr/>
          </p:nvSpPr>
          <p:spPr>
            <a:xfrm>
              <a:off x="304573" y="3689098"/>
              <a:ext cx="80476" cy="80476"/>
            </a:xfrm>
            <a:custGeom>
              <a:rect b="b" l="l" r="r" t="t"/>
              <a:pathLst>
                <a:path extrusionOk="0" fill="none" h="3071" w="3071">
                  <a:moveTo>
                    <a:pt x="1" y="0"/>
                  </a:moveTo>
                  <a:lnTo>
                    <a:pt x="3071" y="0"/>
                  </a:lnTo>
                  <a:lnTo>
                    <a:pt x="3071" y="3071"/>
                  </a:lnTo>
                  <a:lnTo>
                    <a:pt x="1" y="3071"/>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a:off x="340710" y="2402301"/>
              <a:ext cx="8464" cy="1011487"/>
            </a:xfrm>
            <a:custGeom>
              <a:rect b="b" l="l" r="r" t="t"/>
              <a:pathLst>
                <a:path extrusionOk="0" h="38599" w="323">
                  <a:moveTo>
                    <a:pt x="157" y="1"/>
                  </a:moveTo>
                  <a:lnTo>
                    <a:pt x="0" y="38599"/>
                  </a:lnTo>
                  <a:lnTo>
                    <a:pt x="322" y="38599"/>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1"/>
          <p:cNvGrpSpPr/>
          <p:nvPr/>
        </p:nvGrpSpPr>
        <p:grpSpPr>
          <a:xfrm>
            <a:off x="982417" y="1695096"/>
            <a:ext cx="199237" cy="2828935"/>
            <a:chOff x="1608717" y="1280046"/>
            <a:chExt cx="199237" cy="2828935"/>
          </a:xfrm>
        </p:grpSpPr>
        <p:sp>
          <p:nvSpPr>
            <p:cNvPr id="215" name="Google Shape;215;p21"/>
            <p:cNvSpPr/>
            <p:nvPr/>
          </p:nvSpPr>
          <p:spPr>
            <a:xfrm>
              <a:off x="1608717" y="3909744"/>
              <a:ext cx="199237" cy="199237"/>
            </a:xfrm>
            <a:custGeom>
              <a:rect b="b" l="l" r="r" t="t"/>
              <a:pathLst>
                <a:path extrusionOk="0" h="7603" w="7603">
                  <a:moveTo>
                    <a:pt x="0" y="1"/>
                  </a:moveTo>
                  <a:lnTo>
                    <a:pt x="0" y="7602"/>
                  </a:lnTo>
                  <a:lnTo>
                    <a:pt x="7602" y="7602"/>
                  </a:lnTo>
                  <a:lnTo>
                    <a:pt x="760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1656175" y="3269477"/>
              <a:ext cx="104086" cy="104086"/>
            </a:xfrm>
            <a:custGeom>
              <a:rect b="b" l="l" r="r" t="t"/>
              <a:pathLst>
                <a:path extrusionOk="0" h="3972" w="3972">
                  <a:moveTo>
                    <a:pt x="0" y="1"/>
                  </a:moveTo>
                  <a:lnTo>
                    <a:pt x="0" y="3972"/>
                  </a:lnTo>
                  <a:lnTo>
                    <a:pt x="3971" y="3972"/>
                  </a:lnTo>
                  <a:lnTo>
                    <a:pt x="3971"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a:off x="1704104" y="1280046"/>
              <a:ext cx="8464" cy="1794099"/>
            </a:xfrm>
            <a:custGeom>
              <a:rect b="b" l="l" r="r" t="t"/>
              <a:pathLst>
                <a:path extrusionOk="0" h="68464" w="323">
                  <a:moveTo>
                    <a:pt x="157" y="0"/>
                  </a:moveTo>
                  <a:lnTo>
                    <a:pt x="0" y="68464"/>
                  </a:lnTo>
                  <a:lnTo>
                    <a:pt x="322" y="68464"/>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21"/>
          <p:cNvSpPr/>
          <p:nvPr/>
        </p:nvSpPr>
        <p:spPr>
          <a:xfrm>
            <a:off x="646863" y="21446"/>
            <a:ext cx="8464" cy="1689069"/>
          </a:xfrm>
          <a:custGeom>
            <a:rect b="b" l="l" r="r" t="t"/>
            <a:pathLst>
              <a:path extrusionOk="0" h="64456" w="323">
                <a:moveTo>
                  <a:pt x="166" y="0"/>
                </a:moveTo>
                <a:lnTo>
                  <a:pt x="1" y="64456"/>
                </a:lnTo>
                <a:lnTo>
                  <a:pt x="322" y="64456"/>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21"/>
          <p:cNvGrpSpPr/>
          <p:nvPr/>
        </p:nvGrpSpPr>
        <p:grpSpPr>
          <a:xfrm>
            <a:off x="2038689" y="173907"/>
            <a:ext cx="57599" cy="831799"/>
            <a:chOff x="2038689" y="173907"/>
            <a:chExt cx="57599" cy="831799"/>
          </a:xfrm>
        </p:grpSpPr>
        <p:sp>
          <p:nvSpPr>
            <p:cNvPr id="220" name="Google Shape;220;p21"/>
            <p:cNvSpPr/>
            <p:nvPr/>
          </p:nvSpPr>
          <p:spPr>
            <a:xfrm>
              <a:off x="2038689" y="947872"/>
              <a:ext cx="57599" cy="57834"/>
            </a:xfrm>
            <a:custGeom>
              <a:rect b="b" l="l" r="r" t="t"/>
              <a:pathLst>
                <a:path extrusionOk="0" fill="none" h="2207" w="2198">
                  <a:moveTo>
                    <a:pt x="1" y="0"/>
                  </a:moveTo>
                  <a:lnTo>
                    <a:pt x="2197" y="0"/>
                  </a:lnTo>
                  <a:lnTo>
                    <a:pt x="2197" y="2206"/>
                  </a:lnTo>
                  <a:lnTo>
                    <a:pt x="1" y="2206"/>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2063269" y="173907"/>
              <a:ext cx="8438" cy="692074"/>
            </a:xfrm>
            <a:custGeom>
              <a:rect b="b" l="l" r="r" t="t"/>
              <a:pathLst>
                <a:path extrusionOk="0" h="26410" w="322">
                  <a:moveTo>
                    <a:pt x="166" y="1"/>
                  </a:moveTo>
                  <a:lnTo>
                    <a:pt x="0" y="26410"/>
                  </a:lnTo>
                  <a:lnTo>
                    <a:pt x="322" y="26410"/>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21"/>
          <p:cNvGrpSpPr/>
          <p:nvPr/>
        </p:nvGrpSpPr>
        <p:grpSpPr>
          <a:xfrm>
            <a:off x="8008096" y="2108910"/>
            <a:ext cx="199001" cy="2139769"/>
            <a:chOff x="8008096" y="2108910"/>
            <a:chExt cx="199001" cy="2139769"/>
          </a:xfrm>
        </p:grpSpPr>
        <p:sp>
          <p:nvSpPr>
            <p:cNvPr id="223" name="Google Shape;223;p21"/>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21"/>
          <p:cNvSpPr/>
          <p:nvPr/>
        </p:nvSpPr>
        <p:spPr>
          <a:xfrm>
            <a:off x="2702019" y="1158651"/>
            <a:ext cx="121198" cy="121434"/>
          </a:xfrm>
          <a:custGeom>
            <a:rect b="b" l="l" r="r" t="t"/>
            <a:pathLst>
              <a:path extrusionOk="0" h="4634" w="4625">
                <a:moveTo>
                  <a:pt x="1" y="0"/>
                </a:moveTo>
                <a:lnTo>
                  <a:pt x="1" y="4633"/>
                </a:lnTo>
                <a:lnTo>
                  <a:pt x="4625" y="4633"/>
                </a:lnTo>
                <a:lnTo>
                  <a:pt x="462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21"/>
          <p:cNvGrpSpPr/>
          <p:nvPr/>
        </p:nvGrpSpPr>
        <p:grpSpPr>
          <a:xfrm>
            <a:off x="4095146" y="-859690"/>
            <a:ext cx="199001" cy="2139769"/>
            <a:chOff x="8008096" y="2108910"/>
            <a:chExt cx="199001" cy="2139769"/>
          </a:xfrm>
        </p:grpSpPr>
        <p:sp>
          <p:nvSpPr>
            <p:cNvPr id="227" name="Google Shape;227;p21"/>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1"/>
          <p:cNvGrpSpPr/>
          <p:nvPr/>
        </p:nvGrpSpPr>
        <p:grpSpPr>
          <a:xfrm>
            <a:off x="6333286" y="3704939"/>
            <a:ext cx="133252" cy="1952377"/>
            <a:chOff x="6780548" y="337714"/>
            <a:chExt cx="133252" cy="1952377"/>
          </a:xfrm>
        </p:grpSpPr>
        <p:sp>
          <p:nvSpPr>
            <p:cNvPr id="230" name="Google Shape;230;p21"/>
            <p:cNvSpPr/>
            <p:nvPr/>
          </p:nvSpPr>
          <p:spPr>
            <a:xfrm>
              <a:off x="6780548" y="2156839"/>
              <a:ext cx="133252" cy="133252"/>
            </a:xfrm>
            <a:custGeom>
              <a:rect b="b" l="l" r="r" t="t"/>
              <a:pathLst>
                <a:path extrusionOk="0" fill="none" h="5085" w="5085">
                  <a:moveTo>
                    <a:pt x="1" y="1"/>
                  </a:moveTo>
                  <a:lnTo>
                    <a:pt x="5084" y="1"/>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p:nvPr/>
          </p:nvSpPr>
          <p:spPr>
            <a:xfrm>
              <a:off x="6842943" y="337714"/>
              <a:ext cx="8464" cy="1695359"/>
            </a:xfrm>
            <a:custGeom>
              <a:rect b="b" l="l" r="r" t="t"/>
              <a:pathLst>
                <a:path extrusionOk="0" h="64696" w="323">
                  <a:moveTo>
                    <a:pt x="157" y="0"/>
                  </a:moveTo>
                  <a:lnTo>
                    <a:pt x="1" y="64695"/>
                  </a:lnTo>
                  <a:lnTo>
                    <a:pt x="322" y="64695"/>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1"/>
          <p:cNvGrpSpPr/>
          <p:nvPr/>
        </p:nvGrpSpPr>
        <p:grpSpPr>
          <a:xfrm>
            <a:off x="2702021" y="3612763"/>
            <a:ext cx="121172" cy="760495"/>
            <a:chOff x="5245196" y="3136513"/>
            <a:chExt cx="121172" cy="760495"/>
          </a:xfrm>
        </p:grpSpPr>
        <p:sp>
          <p:nvSpPr>
            <p:cNvPr id="233" name="Google Shape;233;p21"/>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21"/>
          <p:cNvSpPr/>
          <p:nvPr/>
        </p:nvSpPr>
        <p:spPr>
          <a:xfrm>
            <a:off x="5539523" y="4516718"/>
            <a:ext cx="104086" cy="104322"/>
          </a:xfrm>
          <a:custGeom>
            <a:rect b="b" l="l" r="r" t="t"/>
            <a:pathLst>
              <a:path extrusionOk="0" h="3981" w="3972">
                <a:moveTo>
                  <a:pt x="0" y="1"/>
                </a:moveTo>
                <a:lnTo>
                  <a:pt x="0" y="3981"/>
                </a:lnTo>
                <a:lnTo>
                  <a:pt x="3972" y="3981"/>
                </a:lnTo>
                <a:lnTo>
                  <a:pt x="397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a:off x="6994217" y="3378784"/>
            <a:ext cx="80476" cy="80476"/>
          </a:xfrm>
          <a:custGeom>
            <a:rect b="b" l="l" r="r" t="t"/>
            <a:pathLst>
              <a:path extrusionOk="0" h="3071" w="3071">
                <a:moveTo>
                  <a:pt x="1" y="1"/>
                </a:moveTo>
                <a:lnTo>
                  <a:pt x="1" y="3071"/>
                </a:lnTo>
                <a:lnTo>
                  <a:pt x="3071" y="3071"/>
                </a:lnTo>
                <a:lnTo>
                  <a:pt x="3071"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7" name="Shape 237"/>
        <p:cNvGrpSpPr/>
        <p:nvPr/>
      </p:nvGrpSpPr>
      <p:grpSpPr>
        <a:xfrm>
          <a:off x="0" y="0"/>
          <a:ext cx="0" cy="0"/>
          <a:chOff x="0" y="0"/>
          <a:chExt cx="0" cy="0"/>
        </a:xfrm>
      </p:grpSpPr>
      <p:sp>
        <p:nvSpPr>
          <p:cNvPr id="238" name="Google Shape;238;p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9" name="Google Shape;239;p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0" name="Google Shape;240;p2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1" name="Shape 241"/>
        <p:cNvGrpSpPr/>
        <p:nvPr/>
      </p:nvGrpSpPr>
      <p:grpSpPr>
        <a:xfrm>
          <a:off x="0" y="0"/>
          <a:ext cx="0" cy="0"/>
          <a:chOff x="0" y="0"/>
          <a:chExt cx="0" cy="0"/>
        </a:xfrm>
      </p:grpSpPr>
      <p:sp>
        <p:nvSpPr>
          <p:cNvPr id="242" name="Google Shape;242;p23"/>
          <p:cNvSpPr txBox="1"/>
          <p:nvPr>
            <p:ph type="title"/>
          </p:nvPr>
        </p:nvSpPr>
        <p:spPr>
          <a:xfrm>
            <a:off x="581925" y="3391646"/>
            <a:ext cx="4126500" cy="1321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
    <p:spTree>
      <p:nvGrpSpPr>
        <p:cNvPr id="243" name="Shape 243"/>
        <p:cNvGrpSpPr/>
        <p:nvPr/>
      </p:nvGrpSpPr>
      <p:grpSpPr>
        <a:xfrm>
          <a:off x="0" y="0"/>
          <a:ext cx="0" cy="0"/>
          <a:chOff x="0" y="0"/>
          <a:chExt cx="0" cy="0"/>
        </a:xfrm>
      </p:grpSpPr>
      <p:sp>
        <p:nvSpPr>
          <p:cNvPr id="244" name="Google Shape;244;p24"/>
          <p:cNvSpPr txBox="1"/>
          <p:nvPr>
            <p:ph type="ctrTitle"/>
          </p:nvPr>
        </p:nvSpPr>
        <p:spPr>
          <a:xfrm>
            <a:off x="3068675" y="3075325"/>
            <a:ext cx="3055800" cy="54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200"/>
              <a:buNone/>
              <a:defRPr sz="2400">
                <a:solidFill>
                  <a:schemeClr val="accen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5" name="Google Shape;245;p24"/>
          <p:cNvSpPr txBox="1"/>
          <p:nvPr>
            <p:ph idx="1" type="subTitle"/>
          </p:nvPr>
        </p:nvSpPr>
        <p:spPr>
          <a:xfrm>
            <a:off x="2333000" y="1799075"/>
            <a:ext cx="4478100" cy="792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6" name="Google Shape;246;p24"/>
          <p:cNvSpPr/>
          <p:nvPr/>
        </p:nvSpPr>
        <p:spPr>
          <a:xfrm>
            <a:off x="1621169" y="2890613"/>
            <a:ext cx="121198" cy="121434"/>
          </a:xfrm>
          <a:custGeom>
            <a:rect b="b" l="l" r="r" t="t"/>
            <a:pathLst>
              <a:path extrusionOk="0" h="4634" w="4625">
                <a:moveTo>
                  <a:pt x="1" y="0"/>
                </a:moveTo>
                <a:lnTo>
                  <a:pt x="1" y="4633"/>
                </a:lnTo>
                <a:lnTo>
                  <a:pt x="4625" y="4633"/>
                </a:lnTo>
                <a:lnTo>
                  <a:pt x="462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1238740" y="2106884"/>
            <a:ext cx="121434" cy="121434"/>
          </a:xfrm>
          <a:custGeom>
            <a:rect b="b" l="l" r="r" t="t"/>
            <a:pathLst>
              <a:path extrusionOk="0" h="4634" w="4634">
                <a:moveTo>
                  <a:pt x="0" y="1"/>
                </a:moveTo>
                <a:lnTo>
                  <a:pt x="0" y="4634"/>
                </a:lnTo>
                <a:lnTo>
                  <a:pt x="4633" y="4634"/>
                </a:lnTo>
                <a:lnTo>
                  <a:pt x="46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8710023" y="4821495"/>
            <a:ext cx="98059" cy="98295"/>
          </a:xfrm>
          <a:custGeom>
            <a:rect b="b" l="l" r="r" t="t"/>
            <a:pathLst>
              <a:path extrusionOk="0" fill="none" h="3751" w="3742">
                <a:moveTo>
                  <a:pt x="1" y="0"/>
                </a:moveTo>
                <a:lnTo>
                  <a:pt x="3742" y="0"/>
                </a:lnTo>
                <a:lnTo>
                  <a:pt x="3742" y="3750"/>
                </a:lnTo>
                <a:lnTo>
                  <a:pt x="1" y="3750"/>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275669" y="1557059"/>
            <a:ext cx="57834" cy="57599"/>
          </a:xfrm>
          <a:custGeom>
            <a:rect b="b" l="l" r="r" t="t"/>
            <a:pathLst>
              <a:path extrusionOk="0" fill="none" h="2198" w="2207">
                <a:moveTo>
                  <a:pt x="0" y="0"/>
                </a:moveTo>
                <a:lnTo>
                  <a:pt x="2207" y="0"/>
                </a:lnTo>
                <a:lnTo>
                  <a:pt x="2207" y="2197"/>
                </a:lnTo>
                <a:lnTo>
                  <a:pt x="0" y="2197"/>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8263673" y="2953681"/>
            <a:ext cx="104086" cy="104322"/>
          </a:xfrm>
          <a:custGeom>
            <a:rect b="b" l="l" r="r" t="t"/>
            <a:pathLst>
              <a:path extrusionOk="0" h="3981" w="3972">
                <a:moveTo>
                  <a:pt x="0" y="1"/>
                </a:moveTo>
                <a:lnTo>
                  <a:pt x="0" y="3981"/>
                </a:lnTo>
                <a:lnTo>
                  <a:pt x="3972" y="3981"/>
                </a:lnTo>
                <a:lnTo>
                  <a:pt x="397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 name="Google Shape;251;p24"/>
          <p:cNvGrpSpPr/>
          <p:nvPr/>
        </p:nvGrpSpPr>
        <p:grpSpPr>
          <a:xfrm>
            <a:off x="8217007" y="3576772"/>
            <a:ext cx="188886" cy="1181531"/>
            <a:chOff x="2877432" y="975334"/>
            <a:chExt cx="188886" cy="1181531"/>
          </a:xfrm>
        </p:grpSpPr>
        <p:sp>
          <p:nvSpPr>
            <p:cNvPr id="252" name="Google Shape;252;p24"/>
            <p:cNvSpPr/>
            <p:nvPr/>
          </p:nvSpPr>
          <p:spPr>
            <a:xfrm>
              <a:off x="2877432" y="1968242"/>
              <a:ext cx="188886" cy="188624"/>
            </a:xfrm>
            <a:custGeom>
              <a:rect b="b" l="l" r="r" t="t"/>
              <a:pathLst>
                <a:path extrusionOk="0" fill="none" h="7198" w="7208">
                  <a:moveTo>
                    <a:pt x="1" y="0"/>
                  </a:moveTo>
                  <a:lnTo>
                    <a:pt x="7208" y="0"/>
                  </a:lnTo>
                  <a:lnTo>
                    <a:pt x="7208" y="7198"/>
                  </a:lnTo>
                  <a:lnTo>
                    <a:pt x="1" y="7198"/>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2905393" y="1452501"/>
              <a:ext cx="133226" cy="133252"/>
            </a:xfrm>
            <a:custGeom>
              <a:rect b="b" l="l" r="r" t="t"/>
              <a:pathLst>
                <a:path extrusionOk="0" fill="none" h="5085" w="5084">
                  <a:moveTo>
                    <a:pt x="0" y="1"/>
                  </a:moveTo>
                  <a:lnTo>
                    <a:pt x="5083" y="1"/>
                  </a:lnTo>
                  <a:lnTo>
                    <a:pt x="5083" y="5084"/>
                  </a:lnTo>
                  <a:lnTo>
                    <a:pt x="0"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2931651" y="975334"/>
              <a:ext cx="80476" cy="80711"/>
            </a:xfrm>
            <a:custGeom>
              <a:rect b="b" l="l" r="r" t="t"/>
              <a:pathLst>
                <a:path extrusionOk="0" fill="none" h="3080" w="3071">
                  <a:moveTo>
                    <a:pt x="0" y="0"/>
                  </a:moveTo>
                  <a:lnTo>
                    <a:pt x="3070" y="0"/>
                  </a:lnTo>
                  <a:lnTo>
                    <a:pt x="3070" y="3080"/>
                  </a:lnTo>
                  <a:lnTo>
                    <a:pt x="0" y="3080"/>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 name="Google Shape;255;p24"/>
          <p:cNvSpPr/>
          <p:nvPr/>
        </p:nvSpPr>
        <p:spPr>
          <a:xfrm>
            <a:off x="8718796" y="1164882"/>
            <a:ext cx="80502" cy="80476"/>
          </a:xfrm>
          <a:custGeom>
            <a:rect b="b" l="l" r="r" t="t"/>
            <a:pathLst>
              <a:path extrusionOk="0" h="3071" w="3072">
                <a:moveTo>
                  <a:pt x="1" y="0"/>
                </a:moveTo>
                <a:lnTo>
                  <a:pt x="1" y="3070"/>
                </a:lnTo>
                <a:lnTo>
                  <a:pt x="3071" y="3070"/>
                </a:lnTo>
                <a:lnTo>
                  <a:pt x="307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24"/>
          <p:cNvGrpSpPr/>
          <p:nvPr/>
        </p:nvGrpSpPr>
        <p:grpSpPr>
          <a:xfrm>
            <a:off x="7519346" y="3243318"/>
            <a:ext cx="98059" cy="1147596"/>
            <a:chOff x="3347921" y="16006"/>
            <a:chExt cx="98059" cy="1147596"/>
          </a:xfrm>
        </p:grpSpPr>
        <p:sp>
          <p:nvSpPr>
            <p:cNvPr id="257" name="Google Shape;257;p24"/>
            <p:cNvSpPr/>
            <p:nvPr/>
          </p:nvSpPr>
          <p:spPr>
            <a:xfrm>
              <a:off x="3347921" y="1065280"/>
              <a:ext cx="98059" cy="98321"/>
            </a:xfrm>
            <a:custGeom>
              <a:rect b="b" l="l" r="r" t="t"/>
              <a:pathLst>
                <a:path extrusionOk="0" fill="none" h="3752" w="3742">
                  <a:moveTo>
                    <a:pt x="0" y="1"/>
                  </a:moveTo>
                  <a:lnTo>
                    <a:pt x="3741" y="1"/>
                  </a:lnTo>
                  <a:lnTo>
                    <a:pt x="3741" y="3751"/>
                  </a:lnTo>
                  <a:lnTo>
                    <a:pt x="0" y="3751"/>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3392705" y="16006"/>
              <a:ext cx="8464" cy="894665"/>
            </a:xfrm>
            <a:custGeom>
              <a:rect b="b" l="l" r="r" t="t"/>
              <a:pathLst>
                <a:path extrusionOk="0" h="34141" w="323">
                  <a:moveTo>
                    <a:pt x="157" y="1"/>
                  </a:moveTo>
                  <a:lnTo>
                    <a:pt x="1" y="34141"/>
                  </a:lnTo>
                  <a:lnTo>
                    <a:pt x="323" y="34141"/>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4"/>
          <p:cNvGrpSpPr/>
          <p:nvPr/>
        </p:nvGrpSpPr>
        <p:grpSpPr>
          <a:xfrm>
            <a:off x="805821" y="2953663"/>
            <a:ext cx="121172" cy="760495"/>
            <a:chOff x="5245196" y="3136513"/>
            <a:chExt cx="121172" cy="760495"/>
          </a:xfrm>
        </p:grpSpPr>
        <p:sp>
          <p:nvSpPr>
            <p:cNvPr id="260" name="Google Shape;260;p24"/>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24"/>
          <p:cNvGrpSpPr/>
          <p:nvPr/>
        </p:nvGrpSpPr>
        <p:grpSpPr>
          <a:xfrm>
            <a:off x="250617" y="2402301"/>
            <a:ext cx="188650" cy="2468354"/>
            <a:chOff x="250617" y="2402301"/>
            <a:chExt cx="188650" cy="2468354"/>
          </a:xfrm>
        </p:grpSpPr>
        <p:sp>
          <p:nvSpPr>
            <p:cNvPr id="263" name="Google Shape;263;p24"/>
            <p:cNvSpPr/>
            <p:nvPr/>
          </p:nvSpPr>
          <p:spPr>
            <a:xfrm>
              <a:off x="250617" y="4681770"/>
              <a:ext cx="188650" cy="188886"/>
            </a:xfrm>
            <a:custGeom>
              <a:rect b="b" l="l" r="r" t="t"/>
              <a:pathLst>
                <a:path extrusionOk="0" fill="none" h="7208" w="7199">
                  <a:moveTo>
                    <a:pt x="0" y="1"/>
                  </a:moveTo>
                  <a:lnTo>
                    <a:pt x="7198" y="1"/>
                  </a:lnTo>
                  <a:lnTo>
                    <a:pt x="7198" y="7207"/>
                  </a:lnTo>
                  <a:lnTo>
                    <a:pt x="0" y="7207"/>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278316" y="4166291"/>
              <a:ext cx="133226" cy="133226"/>
            </a:xfrm>
            <a:custGeom>
              <a:rect b="b" l="l" r="r" t="t"/>
              <a:pathLst>
                <a:path extrusionOk="0" fill="none" h="5084" w="5084">
                  <a:moveTo>
                    <a:pt x="1" y="0"/>
                  </a:moveTo>
                  <a:lnTo>
                    <a:pt x="5084" y="0"/>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p:nvPr/>
          </p:nvSpPr>
          <p:spPr>
            <a:xfrm>
              <a:off x="304573" y="3689098"/>
              <a:ext cx="80476" cy="80476"/>
            </a:xfrm>
            <a:custGeom>
              <a:rect b="b" l="l" r="r" t="t"/>
              <a:pathLst>
                <a:path extrusionOk="0" fill="none" h="3071" w="3071">
                  <a:moveTo>
                    <a:pt x="1" y="0"/>
                  </a:moveTo>
                  <a:lnTo>
                    <a:pt x="3071" y="0"/>
                  </a:lnTo>
                  <a:lnTo>
                    <a:pt x="3071" y="3071"/>
                  </a:lnTo>
                  <a:lnTo>
                    <a:pt x="1" y="3071"/>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340710" y="2402301"/>
              <a:ext cx="8464" cy="1011487"/>
            </a:xfrm>
            <a:custGeom>
              <a:rect b="b" l="l" r="r" t="t"/>
              <a:pathLst>
                <a:path extrusionOk="0" h="38599" w="323">
                  <a:moveTo>
                    <a:pt x="157" y="1"/>
                  </a:moveTo>
                  <a:lnTo>
                    <a:pt x="0" y="38599"/>
                  </a:lnTo>
                  <a:lnTo>
                    <a:pt x="322" y="38599"/>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4"/>
          <p:cNvSpPr/>
          <p:nvPr/>
        </p:nvSpPr>
        <p:spPr>
          <a:xfrm>
            <a:off x="8307214" y="-383977"/>
            <a:ext cx="8464" cy="2519637"/>
          </a:xfrm>
          <a:custGeom>
            <a:rect b="b" l="l" r="r" t="t"/>
            <a:pathLst>
              <a:path extrusionOk="0" h="96151" w="323">
                <a:moveTo>
                  <a:pt x="166" y="0"/>
                </a:moveTo>
                <a:lnTo>
                  <a:pt x="1" y="96150"/>
                </a:lnTo>
                <a:lnTo>
                  <a:pt x="323" y="96150"/>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a:off x="646863" y="21446"/>
            <a:ext cx="8464" cy="1689069"/>
          </a:xfrm>
          <a:custGeom>
            <a:rect b="b" l="l" r="r" t="t"/>
            <a:pathLst>
              <a:path extrusionOk="0" h="64456" w="323">
                <a:moveTo>
                  <a:pt x="166" y="0"/>
                </a:moveTo>
                <a:lnTo>
                  <a:pt x="1" y="64456"/>
                </a:lnTo>
                <a:lnTo>
                  <a:pt x="322" y="64456"/>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24"/>
          <p:cNvGrpSpPr/>
          <p:nvPr/>
        </p:nvGrpSpPr>
        <p:grpSpPr>
          <a:xfrm>
            <a:off x="2038689" y="173907"/>
            <a:ext cx="57599" cy="831799"/>
            <a:chOff x="2038689" y="173907"/>
            <a:chExt cx="57599" cy="831799"/>
          </a:xfrm>
        </p:grpSpPr>
        <p:sp>
          <p:nvSpPr>
            <p:cNvPr id="270" name="Google Shape;270;p24"/>
            <p:cNvSpPr/>
            <p:nvPr/>
          </p:nvSpPr>
          <p:spPr>
            <a:xfrm>
              <a:off x="2038689" y="947872"/>
              <a:ext cx="57599" cy="57834"/>
            </a:xfrm>
            <a:custGeom>
              <a:rect b="b" l="l" r="r" t="t"/>
              <a:pathLst>
                <a:path extrusionOk="0" fill="none" h="2207" w="2198">
                  <a:moveTo>
                    <a:pt x="1" y="0"/>
                  </a:moveTo>
                  <a:lnTo>
                    <a:pt x="2197" y="0"/>
                  </a:lnTo>
                  <a:lnTo>
                    <a:pt x="2197" y="2206"/>
                  </a:lnTo>
                  <a:lnTo>
                    <a:pt x="1" y="2206"/>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2063269" y="173907"/>
              <a:ext cx="8438" cy="692074"/>
            </a:xfrm>
            <a:custGeom>
              <a:rect b="b" l="l" r="r" t="t"/>
              <a:pathLst>
                <a:path extrusionOk="0" h="26410" w="322">
                  <a:moveTo>
                    <a:pt x="166" y="1"/>
                  </a:moveTo>
                  <a:lnTo>
                    <a:pt x="0" y="26410"/>
                  </a:lnTo>
                  <a:lnTo>
                    <a:pt x="322" y="26410"/>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24"/>
          <p:cNvSpPr/>
          <p:nvPr/>
        </p:nvSpPr>
        <p:spPr>
          <a:xfrm>
            <a:off x="7582340" y="1834534"/>
            <a:ext cx="121434" cy="121434"/>
          </a:xfrm>
          <a:custGeom>
            <a:rect b="b" l="l" r="r" t="t"/>
            <a:pathLst>
              <a:path extrusionOk="0" h="4634" w="4634">
                <a:moveTo>
                  <a:pt x="0" y="1"/>
                </a:moveTo>
                <a:lnTo>
                  <a:pt x="0" y="4634"/>
                </a:lnTo>
                <a:lnTo>
                  <a:pt x="4633" y="4634"/>
                </a:lnTo>
                <a:lnTo>
                  <a:pt x="4633"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24"/>
          <p:cNvGrpSpPr/>
          <p:nvPr/>
        </p:nvGrpSpPr>
        <p:grpSpPr>
          <a:xfrm>
            <a:off x="4920170" y="-496491"/>
            <a:ext cx="188886" cy="1181531"/>
            <a:chOff x="2877432" y="975334"/>
            <a:chExt cx="188886" cy="1181531"/>
          </a:xfrm>
        </p:grpSpPr>
        <p:sp>
          <p:nvSpPr>
            <p:cNvPr id="274" name="Google Shape;274;p24"/>
            <p:cNvSpPr/>
            <p:nvPr/>
          </p:nvSpPr>
          <p:spPr>
            <a:xfrm>
              <a:off x="2877432" y="1968242"/>
              <a:ext cx="188886" cy="188624"/>
            </a:xfrm>
            <a:custGeom>
              <a:rect b="b" l="l" r="r" t="t"/>
              <a:pathLst>
                <a:path extrusionOk="0" fill="none" h="7198" w="7208">
                  <a:moveTo>
                    <a:pt x="1" y="0"/>
                  </a:moveTo>
                  <a:lnTo>
                    <a:pt x="7208" y="0"/>
                  </a:lnTo>
                  <a:lnTo>
                    <a:pt x="7208" y="7198"/>
                  </a:lnTo>
                  <a:lnTo>
                    <a:pt x="1" y="7198"/>
                  </a:lnTo>
                  <a:close/>
                </a:path>
              </a:pathLst>
            </a:custGeom>
            <a:noFill/>
            <a:ln cap="flat" cmpd="sng" w="5750">
              <a:solidFill>
                <a:schemeClr val="accent2"/>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2905393" y="1452501"/>
              <a:ext cx="133226" cy="133252"/>
            </a:xfrm>
            <a:custGeom>
              <a:rect b="b" l="l" r="r" t="t"/>
              <a:pathLst>
                <a:path extrusionOk="0" fill="none" h="5085" w="5084">
                  <a:moveTo>
                    <a:pt x="0" y="1"/>
                  </a:moveTo>
                  <a:lnTo>
                    <a:pt x="5083" y="1"/>
                  </a:lnTo>
                  <a:lnTo>
                    <a:pt x="5083" y="5084"/>
                  </a:lnTo>
                  <a:lnTo>
                    <a:pt x="0" y="5084"/>
                  </a:lnTo>
                  <a:close/>
                </a:path>
              </a:pathLst>
            </a:custGeom>
            <a:noFill/>
            <a:ln cap="flat" cmpd="sng" w="4125">
              <a:solidFill>
                <a:schemeClr val="accent2"/>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2931651" y="975334"/>
              <a:ext cx="80476" cy="80711"/>
            </a:xfrm>
            <a:custGeom>
              <a:rect b="b" l="l" r="r" t="t"/>
              <a:pathLst>
                <a:path extrusionOk="0" fill="none" h="3080" w="3071">
                  <a:moveTo>
                    <a:pt x="0" y="0"/>
                  </a:moveTo>
                  <a:lnTo>
                    <a:pt x="3070" y="0"/>
                  </a:lnTo>
                  <a:lnTo>
                    <a:pt x="3070" y="3080"/>
                  </a:lnTo>
                  <a:lnTo>
                    <a:pt x="0" y="3080"/>
                  </a:lnTo>
                  <a:close/>
                </a:path>
              </a:pathLst>
            </a:custGeom>
            <a:noFill/>
            <a:ln cap="flat" cmpd="sng" w="2525">
              <a:solidFill>
                <a:schemeClr val="accent2"/>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24"/>
          <p:cNvSpPr/>
          <p:nvPr/>
        </p:nvSpPr>
        <p:spPr>
          <a:xfrm>
            <a:off x="7084804" y="549572"/>
            <a:ext cx="80476" cy="80476"/>
          </a:xfrm>
          <a:custGeom>
            <a:rect b="b" l="l" r="r" t="t"/>
            <a:pathLst>
              <a:path extrusionOk="0" h="3071" w="3071">
                <a:moveTo>
                  <a:pt x="1" y="1"/>
                </a:moveTo>
                <a:lnTo>
                  <a:pt x="1" y="3071"/>
                </a:lnTo>
                <a:lnTo>
                  <a:pt x="3071" y="3071"/>
                </a:lnTo>
                <a:lnTo>
                  <a:pt x="3071"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 name="Google Shape;278;p24"/>
          <p:cNvGrpSpPr/>
          <p:nvPr/>
        </p:nvGrpSpPr>
        <p:grpSpPr>
          <a:xfrm>
            <a:off x="3030471" y="-223849"/>
            <a:ext cx="121172" cy="760495"/>
            <a:chOff x="5245196" y="3136513"/>
            <a:chExt cx="121172" cy="760495"/>
          </a:xfrm>
        </p:grpSpPr>
        <p:sp>
          <p:nvSpPr>
            <p:cNvPr id="279" name="Google Shape;279;p24"/>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24"/>
          <p:cNvGrpSpPr/>
          <p:nvPr/>
        </p:nvGrpSpPr>
        <p:grpSpPr>
          <a:xfrm>
            <a:off x="2306292" y="2569221"/>
            <a:ext cx="199237" cy="2828935"/>
            <a:chOff x="1608717" y="1280046"/>
            <a:chExt cx="199237" cy="2828935"/>
          </a:xfrm>
        </p:grpSpPr>
        <p:sp>
          <p:nvSpPr>
            <p:cNvPr id="282" name="Google Shape;282;p24"/>
            <p:cNvSpPr/>
            <p:nvPr/>
          </p:nvSpPr>
          <p:spPr>
            <a:xfrm>
              <a:off x="1608717" y="3909744"/>
              <a:ext cx="199237" cy="199237"/>
            </a:xfrm>
            <a:custGeom>
              <a:rect b="b" l="l" r="r" t="t"/>
              <a:pathLst>
                <a:path extrusionOk="0" h="7603" w="7603">
                  <a:moveTo>
                    <a:pt x="0" y="1"/>
                  </a:moveTo>
                  <a:lnTo>
                    <a:pt x="0" y="7602"/>
                  </a:lnTo>
                  <a:lnTo>
                    <a:pt x="7602" y="7602"/>
                  </a:lnTo>
                  <a:lnTo>
                    <a:pt x="760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1656175" y="3269477"/>
              <a:ext cx="104086" cy="104086"/>
            </a:xfrm>
            <a:custGeom>
              <a:rect b="b" l="l" r="r" t="t"/>
              <a:pathLst>
                <a:path extrusionOk="0" h="3972" w="3972">
                  <a:moveTo>
                    <a:pt x="0" y="1"/>
                  </a:moveTo>
                  <a:lnTo>
                    <a:pt x="0" y="3972"/>
                  </a:lnTo>
                  <a:lnTo>
                    <a:pt x="3971" y="3972"/>
                  </a:lnTo>
                  <a:lnTo>
                    <a:pt x="3971"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1704104" y="1280046"/>
              <a:ext cx="8464" cy="1794099"/>
            </a:xfrm>
            <a:custGeom>
              <a:rect b="b" l="l" r="r" t="t"/>
              <a:pathLst>
                <a:path extrusionOk="0" h="68464" w="323">
                  <a:moveTo>
                    <a:pt x="157" y="0"/>
                  </a:moveTo>
                  <a:lnTo>
                    <a:pt x="0" y="68464"/>
                  </a:lnTo>
                  <a:lnTo>
                    <a:pt x="322" y="68464"/>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5" name="Shape 285"/>
        <p:cNvGrpSpPr/>
        <p:nvPr/>
      </p:nvGrpSpPr>
      <p:grpSpPr>
        <a:xfrm>
          <a:off x="0" y="0"/>
          <a:ext cx="0" cy="0"/>
          <a:chOff x="0" y="0"/>
          <a:chExt cx="0" cy="0"/>
        </a:xfrm>
      </p:grpSpPr>
      <p:sp>
        <p:nvSpPr>
          <p:cNvPr id="286" name="Google Shape;286;p25"/>
          <p:cNvSpPr txBox="1"/>
          <p:nvPr>
            <p:ph hasCustomPrompt="1" type="title"/>
          </p:nvPr>
        </p:nvSpPr>
        <p:spPr>
          <a:xfrm>
            <a:off x="1733725" y="856650"/>
            <a:ext cx="5676600" cy="123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8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7" name="Google Shape;287;p25"/>
          <p:cNvSpPr txBox="1"/>
          <p:nvPr>
            <p:ph idx="1" type="body"/>
          </p:nvPr>
        </p:nvSpPr>
        <p:spPr>
          <a:xfrm>
            <a:off x="3208075" y="2086950"/>
            <a:ext cx="2727900" cy="7155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grpSp>
        <p:nvGrpSpPr>
          <p:cNvPr id="288" name="Google Shape;288;p25"/>
          <p:cNvGrpSpPr/>
          <p:nvPr/>
        </p:nvGrpSpPr>
        <p:grpSpPr>
          <a:xfrm>
            <a:off x="722446" y="3412541"/>
            <a:ext cx="7699120" cy="1883463"/>
            <a:chOff x="4558950" y="838825"/>
            <a:chExt cx="2813800" cy="688350"/>
          </a:xfrm>
        </p:grpSpPr>
        <p:sp>
          <p:nvSpPr>
            <p:cNvPr id="289" name="Google Shape;289;p25"/>
            <p:cNvSpPr/>
            <p:nvPr/>
          </p:nvSpPr>
          <p:spPr>
            <a:xfrm>
              <a:off x="6067275" y="838825"/>
              <a:ext cx="46025" cy="39525"/>
            </a:xfrm>
            <a:custGeom>
              <a:rect b="b" l="l" r="r" t="t"/>
              <a:pathLst>
                <a:path extrusionOk="0" h="1581" w="1841">
                  <a:moveTo>
                    <a:pt x="1059" y="0"/>
                  </a:moveTo>
                  <a:cubicBezTo>
                    <a:pt x="353" y="0"/>
                    <a:pt x="1" y="857"/>
                    <a:pt x="492" y="1348"/>
                  </a:cubicBezTo>
                  <a:cubicBezTo>
                    <a:pt x="656" y="1508"/>
                    <a:pt x="856" y="1580"/>
                    <a:pt x="1051" y="1580"/>
                  </a:cubicBezTo>
                  <a:cubicBezTo>
                    <a:pt x="1456" y="1580"/>
                    <a:pt x="1840" y="1270"/>
                    <a:pt x="1840" y="794"/>
                  </a:cubicBezTo>
                  <a:cubicBezTo>
                    <a:pt x="1840" y="353"/>
                    <a:pt x="1487" y="0"/>
                    <a:pt x="105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p:nvPr/>
          </p:nvSpPr>
          <p:spPr>
            <a:xfrm>
              <a:off x="4703850" y="911275"/>
              <a:ext cx="2580700" cy="613375"/>
            </a:xfrm>
            <a:custGeom>
              <a:rect b="b" l="l" r="r" t="t"/>
              <a:pathLst>
                <a:path extrusionOk="0" h="24535" w="103228">
                  <a:moveTo>
                    <a:pt x="47431" y="0"/>
                  </a:moveTo>
                  <a:lnTo>
                    <a:pt x="34779" y="13685"/>
                  </a:lnTo>
                  <a:lnTo>
                    <a:pt x="20906" y="18309"/>
                  </a:lnTo>
                  <a:lnTo>
                    <a:pt x="15412" y="16898"/>
                  </a:lnTo>
                  <a:lnTo>
                    <a:pt x="9061" y="9892"/>
                  </a:lnTo>
                  <a:lnTo>
                    <a:pt x="1" y="24459"/>
                  </a:lnTo>
                  <a:lnTo>
                    <a:pt x="127" y="24534"/>
                  </a:lnTo>
                  <a:lnTo>
                    <a:pt x="9086" y="10131"/>
                  </a:lnTo>
                  <a:lnTo>
                    <a:pt x="15336" y="17024"/>
                  </a:lnTo>
                  <a:lnTo>
                    <a:pt x="20893" y="18448"/>
                  </a:lnTo>
                  <a:lnTo>
                    <a:pt x="20918" y="18461"/>
                  </a:lnTo>
                  <a:lnTo>
                    <a:pt x="34855" y="13811"/>
                  </a:lnTo>
                  <a:lnTo>
                    <a:pt x="47431" y="215"/>
                  </a:lnTo>
                  <a:lnTo>
                    <a:pt x="59099" y="12778"/>
                  </a:lnTo>
                  <a:lnTo>
                    <a:pt x="67479" y="19620"/>
                  </a:lnTo>
                  <a:lnTo>
                    <a:pt x="76513" y="18196"/>
                  </a:lnTo>
                  <a:lnTo>
                    <a:pt x="82209" y="19885"/>
                  </a:lnTo>
                  <a:lnTo>
                    <a:pt x="88661" y="9035"/>
                  </a:lnTo>
                  <a:lnTo>
                    <a:pt x="95138" y="5860"/>
                  </a:lnTo>
                  <a:lnTo>
                    <a:pt x="103101" y="24496"/>
                  </a:lnTo>
                  <a:lnTo>
                    <a:pt x="103227" y="24433"/>
                  </a:lnTo>
                  <a:lnTo>
                    <a:pt x="95213" y="5671"/>
                  </a:lnTo>
                  <a:lnTo>
                    <a:pt x="88585" y="8922"/>
                  </a:lnTo>
                  <a:lnTo>
                    <a:pt x="88560" y="8934"/>
                  </a:lnTo>
                  <a:lnTo>
                    <a:pt x="82146" y="19708"/>
                  </a:lnTo>
                  <a:lnTo>
                    <a:pt x="76539" y="18057"/>
                  </a:lnTo>
                  <a:lnTo>
                    <a:pt x="76513" y="18045"/>
                  </a:lnTo>
                  <a:lnTo>
                    <a:pt x="67529" y="19469"/>
                  </a:lnTo>
                  <a:lnTo>
                    <a:pt x="59187" y="12664"/>
                  </a:lnTo>
                  <a:lnTo>
                    <a:pt x="4743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4704175" y="930800"/>
              <a:ext cx="2582575" cy="595725"/>
            </a:xfrm>
            <a:custGeom>
              <a:rect b="b" l="l" r="r" t="t"/>
              <a:pathLst>
                <a:path extrusionOk="0" h="23829" w="103303">
                  <a:moveTo>
                    <a:pt x="67125" y="1"/>
                  </a:moveTo>
                  <a:lnTo>
                    <a:pt x="58065" y="5948"/>
                  </a:lnTo>
                  <a:lnTo>
                    <a:pt x="47115" y="9817"/>
                  </a:lnTo>
                  <a:lnTo>
                    <a:pt x="41747" y="17995"/>
                  </a:lnTo>
                  <a:lnTo>
                    <a:pt x="26941" y="870"/>
                  </a:lnTo>
                  <a:lnTo>
                    <a:pt x="19822" y="13421"/>
                  </a:lnTo>
                  <a:lnTo>
                    <a:pt x="8758" y="16054"/>
                  </a:lnTo>
                  <a:lnTo>
                    <a:pt x="8733" y="16054"/>
                  </a:lnTo>
                  <a:lnTo>
                    <a:pt x="1" y="23665"/>
                  </a:lnTo>
                  <a:lnTo>
                    <a:pt x="101" y="23766"/>
                  </a:lnTo>
                  <a:lnTo>
                    <a:pt x="8809" y="16180"/>
                  </a:lnTo>
                  <a:lnTo>
                    <a:pt x="19885" y="13547"/>
                  </a:lnTo>
                  <a:lnTo>
                    <a:pt x="19910" y="13547"/>
                  </a:lnTo>
                  <a:lnTo>
                    <a:pt x="26966" y="1122"/>
                  </a:lnTo>
                  <a:lnTo>
                    <a:pt x="41697" y="18158"/>
                  </a:lnTo>
                  <a:lnTo>
                    <a:pt x="41760" y="18234"/>
                  </a:lnTo>
                  <a:lnTo>
                    <a:pt x="47203" y="9930"/>
                  </a:lnTo>
                  <a:lnTo>
                    <a:pt x="58116" y="6087"/>
                  </a:lnTo>
                  <a:lnTo>
                    <a:pt x="67088" y="190"/>
                  </a:lnTo>
                  <a:lnTo>
                    <a:pt x="73224" y="8884"/>
                  </a:lnTo>
                  <a:lnTo>
                    <a:pt x="73262" y="8935"/>
                  </a:lnTo>
                  <a:lnTo>
                    <a:pt x="81125" y="5583"/>
                  </a:lnTo>
                  <a:lnTo>
                    <a:pt x="94091" y="13408"/>
                  </a:lnTo>
                  <a:lnTo>
                    <a:pt x="103189" y="23829"/>
                  </a:lnTo>
                  <a:lnTo>
                    <a:pt x="103303" y="23728"/>
                  </a:lnTo>
                  <a:lnTo>
                    <a:pt x="94192" y="13307"/>
                  </a:lnTo>
                  <a:lnTo>
                    <a:pt x="81138" y="5419"/>
                  </a:lnTo>
                  <a:lnTo>
                    <a:pt x="73312" y="8758"/>
                  </a:lnTo>
                  <a:lnTo>
                    <a:pt x="67125"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4904225" y="1145950"/>
              <a:ext cx="46000" cy="39350"/>
            </a:xfrm>
            <a:custGeom>
              <a:rect b="b" l="l" r="r" t="t"/>
              <a:pathLst>
                <a:path extrusionOk="0" h="1574" w="1840">
                  <a:moveTo>
                    <a:pt x="1059" y="1"/>
                  </a:moveTo>
                  <a:cubicBezTo>
                    <a:pt x="353" y="1"/>
                    <a:pt x="0" y="845"/>
                    <a:pt x="504" y="1337"/>
                  </a:cubicBezTo>
                  <a:cubicBezTo>
                    <a:pt x="664" y="1501"/>
                    <a:pt x="861" y="1574"/>
                    <a:pt x="1054" y="1574"/>
                  </a:cubicBezTo>
                  <a:cubicBezTo>
                    <a:pt x="1455" y="1574"/>
                    <a:pt x="1840" y="1258"/>
                    <a:pt x="1840" y="782"/>
                  </a:cubicBezTo>
                  <a:cubicBezTo>
                    <a:pt x="1840" y="354"/>
                    <a:pt x="1487" y="1"/>
                    <a:pt x="1059"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a:off x="5062350" y="1316075"/>
              <a:ext cx="46025" cy="39350"/>
            </a:xfrm>
            <a:custGeom>
              <a:rect b="b" l="l" r="r" t="t"/>
              <a:pathLst>
                <a:path extrusionOk="0" h="1574" w="1841">
                  <a:moveTo>
                    <a:pt x="1059" y="0"/>
                  </a:moveTo>
                  <a:cubicBezTo>
                    <a:pt x="354" y="0"/>
                    <a:pt x="1" y="845"/>
                    <a:pt x="492" y="1336"/>
                  </a:cubicBezTo>
                  <a:cubicBezTo>
                    <a:pt x="656" y="1500"/>
                    <a:pt x="856" y="1573"/>
                    <a:pt x="1051" y="1573"/>
                  </a:cubicBezTo>
                  <a:cubicBezTo>
                    <a:pt x="1456" y="1573"/>
                    <a:pt x="1841" y="1258"/>
                    <a:pt x="1841" y="782"/>
                  </a:cubicBezTo>
                  <a:cubicBezTo>
                    <a:pt x="1841" y="353"/>
                    <a:pt x="1488" y="0"/>
                    <a:pt x="1059"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p:nvPr/>
          </p:nvSpPr>
          <p:spPr>
            <a:xfrm>
              <a:off x="5209475" y="1350400"/>
              <a:ext cx="39725" cy="39725"/>
            </a:xfrm>
            <a:custGeom>
              <a:rect b="b" l="l" r="r" t="t"/>
              <a:pathLst>
                <a:path extrusionOk="0" h="1589" w="1589">
                  <a:moveTo>
                    <a:pt x="794" y="1"/>
                  </a:moveTo>
                  <a:cubicBezTo>
                    <a:pt x="353" y="1"/>
                    <a:pt x="0" y="354"/>
                    <a:pt x="0" y="795"/>
                  </a:cubicBezTo>
                  <a:cubicBezTo>
                    <a:pt x="0" y="1223"/>
                    <a:pt x="353" y="1589"/>
                    <a:pt x="794" y="1589"/>
                  </a:cubicBezTo>
                  <a:cubicBezTo>
                    <a:pt x="1235" y="1589"/>
                    <a:pt x="1588" y="1223"/>
                    <a:pt x="1588" y="795"/>
                  </a:cubicBezTo>
                  <a:cubicBezTo>
                    <a:pt x="1588" y="354"/>
                    <a:pt x="1235" y="1"/>
                    <a:pt x="79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a:off x="5173875" y="1248975"/>
              <a:ext cx="46025" cy="39450"/>
            </a:xfrm>
            <a:custGeom>
              <a:rect b="b" l="l" r="r" t="t"/>
              <a:pathLst>
                <a:path extrusionOk="0" h="1578" w="1841">
                  <a:moveTo>
                    <a:pt x="1059" y="0"/>
                  </a:moveTo>
                  <a:cubicBezTo>
                    <a:pt x="353" y="0"/>
                    <a:pt x="0" y="845"/>
                    <a:pt x="505" y="1349"/>
                  </a:cubicBezTo>
                  <a:cubicBezTo>
                    <a:pt x="663" y="1507"/>
                    <a:pt x="858" y="1578"/>
                    <a:pt x="1049" y="1578"/>
                  </a:cubicBezTo>
                  <a:cubicBezTo>
                    <a:pt x="1452" y="1578"/>
                    <a:pt x="1840" y="1264"/>
                    <a:pt x="1840" y="794"/>
                  </a:cubicBezTo>
                  <a:cubicBezTo>
                    <a:pt x="1840" y="353"/>
                    <a:pt x="1487" y="0"/>
                    <a:pt x="1059" y="0"/>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a:off x="5352500" y="938375"/>
              <a:ext cx="46000" cy="39500"/>
            </a:xfrm>
            <a:custGeom>
              <a:rect b="b" l="l" r="r" t="t"/>
              <a:pathLst>
                <a:path extrusionOk="0" h="1580" w="1840">
                  <a:moveTo>
                    <a:pt x="1059" y="0"/>
                  </a:moveTo>
                  <a:cubicBezTo>
                    <a:pt x="353" y="0"/>
                    <a:pt x="0" y="857"/>
                    <a:pt x="504" y="1348"/>
                  </a:cubicBezTo>
                  <a:cubicBezTo>
                    <a:pt x="664" y="1508"/>
                    <a:pt x="861" y="1580"/>
                    <a:pt x="1054" y="1580"/>
                  </a:cubicBezTo>
                  <a:cubicBezTo>
                    <a:pt x="1455" y="1580"/>
                    <a:pt x="1840" y="1270"/>
                    <a:pt x="1840" y="794"/>
                  </a:cubicBezTo>
                  <a:cubicBezTo>
                    <a:pt x="1840" y="353"/>
                    <a:pt x="1487" y="0"/>
                    <a:pt x="1059" y="0"/>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p:nvPr/>
          </p:nvSpPr>
          <p:spPr>
            <a:xfrm>
              <a:off x="5722650" y="1358275"/>
              <a:ext cx="46000" cy="39525"/>
            </a:xfrm>
            <a:custGeom>
              <a:rect b="b" l="l" r="r" t="t"/>
              <a:pathLst>
                <a:path extrusionOk="0" h="1581" w="1840">
                  <a:moveTo>
                    <a:pt x="1046" y="1"/>
                  </a:moveTo>
                  <a:cubicBezTo>
                    <a:pt x="353" y="1"/>
                    <a:pt x="0" y="858"/>
                    <a:pt x="492" y="1349"/>
                  </a:cubicBezTo>
                  <a:cubicBezTo>
                    <a:pt x="655" y="1509"/>
                    <a:pt x="855" y="1581"/>
                    <a:pt x="1050" y="1581"/>
                  </a:cubicBezTo>
                  <a:cubicBezTo>
                    <a:pt x="1455" y="1581"/>
                    <a:pt x="1840" y="1271"/>
                    <a:pt x="1840" y="795"/>
                  </a:cubicBezTo>
                  <a:cubicBezTo>
                    <a:pt x="1840" y="354"/>
                    <a:pt x="1487" y="1"/>
                    <a:pt x="1046" y="1"/>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a:off x="5859350" y="1157300"/>
              <a:ext cx="46025" cy="39450"/>
            </a:xfrm>
            <a:custGeom>
              <a:rect b="b" l="l" r="r" t="t"/>
              <a:pathLst>
                <a:path extrusionOk="0" h="1578" w="1841">
                  <a:moveTo>
                    <a:pt x="1059" y="1"/>
                  </a:moveTo>
                  <a:cubicBezTo>
                    <a:pt x="354" y="1"/>
                    <a:pt x="1" y="845"/>
                    <a:pt x="492" y="1349"/>
                  </a:cubicBezTo>
                  <a:cubicBezTo>
                    <a:pt x="655" y="1507"/>
                    <a:pt x="852" y="1578"/>
                    <a:pt x="1046" y="1578"/>
                  </a:cubicBezTo>
                  <a:cubicBezTo>
                    <a:pt x="1453" y="1578"/>
                    <a:pt x="1841" y="1264"/>
                    <a:pt x="1841" y="794"/>
                  </a:cubicBezTo>
                  <a:cubicBezTo>
                    <a:pt x="1841" y="353"/>
                    <a:pt x="1488" y="1"/>
                    <a:pt x="1059" y="1"/>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a:off x="6131225" y="1060900"/>
              <a:ext cx="46025" cy="39350"/>
            </a:xfrm>
            <a:custGeom>
              <a:rect b="b" l="l" r="r" t="t"/>
              <a:pathLst>
                <a:path extrusionOk="0" h="1574" w="1841">
                  <a:moveTo>
                    <a:pt x="1059" y="1"/>
                  </a:moveTo>
                  <a:cubicBezTo>
                    <a:pt x="353" y="1"/>
                    <a:pt x="1" y="845"/>
                    <a:pt x="492" y="1336"/>
                  </a:cubicBezTo>
                  <a:cubicBezTo>
                    <a:pt x="656" y="1500"/>
                    <a:pt x="856" y="1574"/>
                    <a:pt x="1051" y="1574"/>
                  </a:cubicBezTo>
                  <a:cubicBezTo>
                    <a:pt x="1456" y="1574"/>
                    <a:pt x="1840" y="1258"/>
                    <a:pt x="1840" y="782"/>
                  </a:cubicBezTo>
                  <a:cubicBezTo>
                    <a:pt x="1840" y="341"/>
                    <a:pt x="1487" y="1"/>
                    <a:pt x="1059" y="1"/>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
            <p:cNvSpPr/>
            <p:nvPr/>
          </p:nvSpPr>
          <p:spPr>
            <a:xfrm>
              <a:off x="6358050" y="914425"/>
              <a:ext cx="46000" cy="39350"/>
            </a:xfrm>
            <a:custGeom>
              <a:rect b="b" l="l" r="r" t="t"/>
              <a:pathLst>
                <a:path extrusionOk="0" h="1574" w="1840">
                  <a:moveTo>
                    <a:pt x="1059" y="0"/>
                  </a:moveTo>
                  <a:cubicBezTo>
                    <a:pt x="353" y="0"/>
                    <a:pt x="0" y="845"/>
                    <a:pt x="504" y="1336"/>
                  </a:cubicBezTo>
                  <a:cubicBezTo>
                    <a:pt x="664" y="1500"/>
                    <a:pt x="861" y="1573"/>
                    <a:pt x="1054" y="1573"/>
                  </a:cubicBezTo>
                  <a:cubicBezTo>
                    <a:pt x="1455" y="1573"/>
                    <a:pt x="1840" y="1258"/>
                    <a:pt x="1840" y="782"/>
                  </a:cubicBezTo>
                  <a:cubicBezTo>
                    <a:pt x="1840" y="353"/>
                    <a:pt x="1487" y="0"/>
                    <a:pt x="1059" y="0"/>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p:nvPr/>
          </p:nvSpPr>
          <p:spPr>
            <a:xfrm>
              <a:off x="6510200" y="1128325"/>
              <a:ext cx="46025" cy="39450"/>
            </a:xfrm>
            <a:custGeom>
              <a:rect b="b" l="l" r="r" t="t"/>
              <a:pathLst>
                <a:path extrusionOk="0" h="1578" w="1841">
                  <a:moveTo>
                    <a:pt x="1046" y="0"/>
                  </a:moveTo>
                  <a:cubicBezTo>
                    <a:pt x="353" y="0"/>
                    <a:pt x="0" y="845"/>
                    <a:pt x="492" y="1349"/>
                  </a:cubicBezTo>
                  <a:cubicBezTo>
                    <a:pt x="650" y="1507"/>
                    <a:pt x="846" y="1578"/>
                    <a:pt x="1039" y="1578"/>
                  </a:cubicBezTo>
                  <a:cubicBezTo>
                    <a:pt x="1446" y="1578"/>
                    <a:pt x="1840" y="1264"/>
                    <a:pt x="1840" y="794"/>
                  </a:cubicBezTo>
                  <a:cubicBezTo>
                    <a:pt x="1840" y="353"/>
                    <a:pt x="1487" y="0"/>
                    <a:pt x="1046" y="0"/>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5"/>
            <p:cNvSpPr/>
            <p:nvPr/>
          </p:nvSpPr>
          <p:spPr>
            <a:xfrm>
              <a:off x="6708025" y="1051150"/>
              <a:ext cx="46025" cy="39425"/>
            </a:xfrm>
            <a:custGeom>
              <a:rect b="b" l="l" r="r" t="t"/>
              <a:pathLst>
                <a:path extrusionOk="0" h="1577" w="1841">
                  <a:moveTo>
                    <a:pt x="1059" y="0"/>
                  </a:moveTo>
                  <a:cubicBezTo>
                    <a:pt x="354" y="0"/>
                    <a:pt x="1" y="844"/>
                    <a:pt x="492" y="1348"/>
                  </a:cubicBezTo>
                  <a:cubicBezTo>
                    <a:pt x="654" y="1506"/>
                    <a:pt x="851" y="1577"/>
                    <a:pt x="1044" y="1577"/>
                  </a:cubicBezTo>
                  <a:cubicBezTo>
                    <a:pt x="1451" y="1577"/>
                    <a:pt x="1840" y="1260"/>
                    <a:pt x="1840" y="781"/>
                  </a:cubicBezTo>
                  <a:cubicBezTo>
                    <a:pt x="1840" y="353"/>
                    <a:pt x="1488" y="0"/>
                    <a:pt x="1059" y="0"/>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5"/>
            <p:cNvSpPr/>
            <p:nvPr/>
          </p:nvSpPr>
          <p:spPr>
            <a:xfrm>
              <a:off x="7033125" y="1244875"/>
              <a:ext cx="46025" cy="39450"/>
            </a:xfrm>
            <a:custGeom>
              <a:rect b="b" l="l" r="r" t="t"/>
              <a:pathLst>
                <a:path extrusionOk="0" h="1578" w="1841">
                  <a:moveTo>
                    <a:pt x="1047" y="1"/>
                  </a:moveTo>
                  <a:cubicBezTo>
                    <a:pt x="341" y="1"/>
                    <a:pt x="1" y="858"/>
                    <a:pt x="492" y="1349"/>
                  </a:cubicBezTo>
                  <a:cubicBezTo>
                    <a:pt x="651" y="1507"/>
                    <a:pt x="847" y="1578"/>
                    <a:pt x="1040" y="1578"/>
                  </a:cubicBezTo>
                  <a:cubicBezTo>
                    <a:pt x="1447" y="1578"/>
                    <a:pt x="1841" y="1264"/>
                    <a:pt x="1841" y="795"/>
                  </a:cubicBezTo>
                  <a:cubicBezTo>
                    <a:pt x="1841" y="353"/>
                    <a:pt x="1488" y="1"/>
                    <a:pt x="1047" y="1"/>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
            <p:cNvSpPr/>
            <p:nvPr/>
          </p:nvSpPr>
          <p:spPr>
            <a:xfrm>
              <a:off x="4898850" y="1313550"/>
              <a:ext cx="46025" cy="39350"/>
            </a:xfrm>
            <a:custGeom>
              <a:rect b="b" l="l" r="r" t="t"/>
              <a:pathLst>
                <a:path extrusionOk="0" h="1574" w="1841">
                  <a:moveTo>
                    <a:pt x="1059" y="1"/>
                  </a:moveTo>
                  <a:cubicBezTo>
                    <a:pt x="354" y="1"/>
                    <a:pt x="1" y="845"/>
                    <a:pt x="492" y="1336"/>
                  </a:cubicBezTo>
                  <a:cubicBezTo>
                    <a:pt x="656" y="1500"/>
                    <a:pt x="856" y="1574"/>
                    <a:pt x="1051" y="1574"/>
                  </a:cubicBezTo>
                  <a:cubicBezTo>
                    <a:pt x="1456" y="1574"/>
                    <a:pt x="1841" y="1258"/>
                    <a:pt x="1841" y="782"/>
                  </a:cubicBezTo>
                  <a:cubicBezTo>
                    <a:pt x="1841" y="341"/>
                    <a:pt x="1488" y="1"/>
                    <a:pt x="1059" y="1"/>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p:nvPr/>
          </p:nvSpPr>
          <p:spPr>
            <a:xfrm>
              <a:off x="5551575" y="1234800"/>
              <a:ext cx="46025" cy="39350"/>
            </a:xfrm>
            <a:custGeom>
              <a:rect b="b" l="l" r="r" t="t"/>
              <a:pathLst>
                <a:path extrusionOk="0" h="1574" w="1841">
                  <a:moveTo>
                    <a:pt x="1059" y="0"/>
                  </a:moveTo>
                  <a:cubicBezTo>
                    <a:pt x="354" y="0"/>
                    <a:pt x="1" y="845"/>
                    <a:pt x="505" y="1336"/>
                  </a:cubicBezTo>
                  <a:cubicBezTo>
                    <a:pt x="665" y="1500"/>
                    <a:pt x="862" y="1573"/>
                    <a:pt x="1055" y="1573"/>
                  </a:cubicBezTo>
                  <a:cubicBezTo>
                    <a:pt x="1456" y="1573"/>
                    <a:pt x="1841" y="1258"/>
                    <a:pt x="1841" y="782"/>
                  </a:cubicBezTo>
                  <a:cubicBezTo>
                    <a:pt x="1841" y="341"/>
                    <a:pt x="1488" y="0"/>
                    <a:pt x="1059"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
            <p:cNvSpPr/>
            <p:nvPr/>
          </p:nvSpPr>
          <p:spPr>
            <a:xfrm>
              <a:off x="5887400" y="907725"/>
              <a:ext cx="45075" cy="39575"/>
            </a:xfrm>
            <a:custGeom>
              <a:rect b="b" l="l" r="r" t="t"/>
              <a:pathLst>
                <a:path extrusionOk="0" h="1583" w="1803">
                  <a:moveTo>
                    <a:pt x="896" y="1"/>
                  </a:moveTo>
                  <a:cubicBezTo>
                    <a:pt x="589" y="1"/>
                    <a:pt x="299" y="182"/>
                    <a:pt x="177" y="483"/>
                  </a:cubicBezTo>
                  <a:cubicBezTo>
                    <a:pt x="0" y="886"/>
                    <a:pt x="189" y="1352"/>
                    <a:pt x="593" y="1516"/>
                  </a:cubicBezTo>
                  <a:cubicBezTo>
                    <a:pt x="695" y="1561"/>
                    <a:pt x="802" y="1582"/>
                    <a:pt x="907" y="1582"/>
                  </a:cubicBezTo>
                  <a:cubicBezTo>
                    <a:pt x="1215" y="1582"/>
                    <a:pt x="1507" y="1400"/>
                    <a:pt x="1639" y="1100"/>
                  </a:cubicBezTo>
                  <a:cubicBezTo>
                    <a:pt x="1802" y="697"/>
                    <a:pt x="1613" y="231"/>
                    <a:pt x="1210" y="67"/>
                  </a:cubicBezTo>
                  <a:cubicBezTo>
                    <a:pt x="1107" y="22"/>
                    <a:pt x="1001" y="1"/>
                    <a:pt x="896"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p:nvPr/>
          </p:nvSpPr>
          <p:spPr>
            <a:xfrm>
              <a:off x="6166200" y="1209275"/>
              <a:ext cx="39700" cy="39725"/>
            </a:xfrm>
            <a:custGeom>
              <a:rect b="b" l="l" r="r" t="t"/>
              <a:pathLst>
                <a:path extrusionOk="0" h="1589" w="1588">
                  <a:moveTo>
                    <a:pt x="794" y="1"/>
                  </a:moveTo>
                  <a:cubicBezTo>
                    <a:pt x="366" y="1"/>
                    <a:pt x="0" y="354"/>
                    <a:pt x="0" y="795"/>
                  </a:cubicBezTo>
                  <a:cubicBezTo>
                    <a:pt x="0" y="1223"/>
                    <a:pt x="366" y="1588"/>
                    <a:pt x="794" y="1588"/>
                  </a:cubicBezTo>
                  <a:cubicBezTo>
                    <a:pt x="1235" y="1588"/>
                    <a:pt x="1588" y="1223"/>
                    <a:pt x="1588" y="795"/>
                  </a:cubicBezTo>
                  <a:cubicBezTo>
                    <a:pt x="1588" y="354"/>
                    <a:pt x="1235" y="1"/>
                    <a:pt x="79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p:nvPr/>
          </p:nvSpPr>
          <p:spPr>
            <a:xfrm>
              <a:off x="6373800" y="1380650"/>
              <a:ext cx="39700" cy="39400"/>
            </a:xfrm>
            <a:custGeom>
              <a:rect b="b" l="l" r="r" t="t"/>
              <a:pathLst>
                <a:path extrusionOk="0" h="1576" w="1588">
                  <a:moveTo>
                    <a:pt x="794" y="1"/>
                  </a:moveTo>
                  <a:cubicBezTo>
                    <a:pt x="353" y="1"/>
                    <a:pt x="0" y="353"/>
                    <a:pt x="0" y="794"/>
                  </a:cubicBezTo>
                  <a:cubicBezTo>
                    <a:pt x="0" y="1223"/>
                    <a:pt x="353" y="1576"/>
                    <a:pt x="794" y="1576"/>
                  </a:cubicBezTo>
                  <a:cubicBezTo>
                    <a:pt x="1235" y="1576"/>
                    <a:pt x="1588" y="1223"/>
                    <a:pt x="1588" y="794"/>
                  </a:cubicBezTo>
                  <a:cubicBezTo>
                    <a:pt x="1588" y="353"/>
                    <a:pt x="1235" y="1"/>
                    <a:pt x="79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p:nvPr/>
          </p:nvSpPr>
          <p:spPr>
            <a:xfrm>
              <a:off x="6594950" y="1344425"/>
              <a:ext cx="46000" cy="39350"/>
            </a:xfrm>
            <a:custGeom>
              <a:rect b="b" l="l" r="r" t="t"/>
              <a:pathLst>
                <a:path extrusionOk="0" h="1574" w="1840">
                  <a:moveTo>
                    <a:pt x="1059" y="1"/>
                  </a:moveTo>
                  <a:cubicBezTo>
                    <a:pt x="353" y="1"/>
                    <a:pt x="0" y="845"/>
                    <a:pt x="491" y="1336"/>
                  </a:cubicBezTo>
                  <a:cubicBezTo>
                    <a:pt x="655" y="1500"/>
                    <a:pt x="855" y="1573"/>
                    <a:pt x="1050" y="1573"/>
                  </a:cubicBezTo>
                  <a:cubicBezTo>
                    <a:pt x="1455" y="1573"/>
                    <a:pt x="1840" y="1258"/>
                    <a:pt x="1840" y="782"/>
                  </a:cubicBezTo>
                  <a:cubicBezTo>
                    <a:pt x="1840" y="353"/>
                    <a:pt x="1487" y="1"/>
                    <a:pt x="1059"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5"/>
            <p:cNvSpPr/>
            <p:nvPr/>
          </p:nvSpPr>
          <p:spPr>
            <a:xfrm>
              <a:off x="6731025" y="1382850"/>
              <a:ext cx="46025" cy="39475"/>
            </a:xfrm>
            <a:custGeom>
              <a:rect b="b" l="l" r="r" t="t"/>
              <a:pathLst>
                <a:path extrusionOk="0" h="1579" w="1841">
                  <a:moveTo>
                    <a:pt x="1059" y="1"/>
                  </a:moveTo>
                  <a:cubicBezTo>
                    <a:pt x="353" y="1"/>
                    <a:pt x="1" y="858"/>
                    <a:pt x="505" y="1349"/>
                  </a:cubicBezTo>
                  <a:cubicBezTo>
                    <a:pt x="663" y="1507"/>
                    <a:pt x="858" y="1578"/>
                    <a:pt x="1049" y="1578"/>
                  </a:cubicBezTo>
                  <a:cubicBezTo>
                    <a:pt x="1452" y="1578"/>
                    <a:pt x="1840" y="1265"/>
                    <a:pt x="1840" y="795"/>
                  </a:cubicBezTo>
                  <a:cubicBezTo>
                    <a:pt x="1840" y="354"/>
                    <a:pt x="1488" y="1"/>
                    <a:pt x="1059"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5"/>
            <p:cNvSpPr/>
            <p:nvPr/>
          </p:nvSpPr>
          <p:spPr>
            <a:xfrm>
              <a:off x="6891700" y="1116350"/>
              <a:ext cx="46000" cy="39350"/>
            </a:xfrm>
            <a:custGeom>
              <a:rect b="b" l="l" r="r" t="t"/>
              <a:pathLst>
                <a:path extrusionOk="0" h="1574" w="1840">
                  <a:moveTo>
                    <a:pt x="1046" y="1"/>
                  </a:moveTo>
                  <a:cubicBezTo>
                    <a:pt x="353" y="1"/>
                    <a:pt x="0" y="845"/>
                    <a:pt x="491" y="1336"/>
                  </a:cubicBezTo>
                  <a:cubicBezTo>
                    <a:pt x="651" y="1500"/>
                    <a:pt x="850" y="1573"/>
                    <a:pt x="1045" y="1573"/>
                  </a:cubicBezTo>
                  <a:cubicBezTo>
                    <a:pt x="1450" y="1573"/>
                    <a:pt x="1840" y="1258"/>
                    <a:pt x="1840" y="782"/>
                  </a:cubicBezTo>
                  <a:cubicBezTo>
                    <a:pt x="1840" y="353"/>
                    <a:pt x="1487" y="1"/>
                    <a:pt x="1046"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5"/>
            <p:cNvSpPr/>
            <p:nvPr/>
          </p:nvSpPr>
          <p:spPr>
            <a:xfrm>
              <a:off x="7059275" y="1035400"/>
              <a:ext cx="46025" cy="39450"/>
            </a:xfrm>
            <a:custGeom>
              <a:rect b="b" l="l" r="r" t="t"/>
              <a:pathLst>
                <a:path extrusionOk="0" h="1578" w="1841">
                  <a:moveTo>
                    <a:pt x="1059" y="0"/>
                  </a:moveTo>
                  <a:cubicBezTo>
                    <a:pt x="354" y="0"/>
                    <a:pt x="1" y="844"/>
                    <a:pt x="505" y="1348"/>
                  </a:cubicBezTo>
                  <a:cubicBezTo>
                    <a:pt x="663" y="1507"/>
                    <a:pt x="858" y="1577"/>
                    <a:pt x="1049" y="1577"/>
                  </a:cubicBezTo>
                  <a:cubicBezTo>
                    <a:pt x="1452" y="1577"/>
                    <a:pt x="1840" y="1264"/>
                    <a:pt x="1840" y="794"/>
                  </a:cubicBezTo>
                  <a:cubicBezTo>
                    <a:pt x="1840" y="353"/>
                    <a:pt x="1488" y="0"/>
                    <a:pt x="1059"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
            <p:cNvSpPr/>
            <p:nvPr/>
          </p:nvSpPr>
          <p:spPr>
            <a:xfrm>
              <a:off x="4708275" y="856450"/>
              <a:ext cx="2575650" cy="667875"/>
            </a:xfrm>
            <a:custGeom>
              <a:rect b="b" l="l" r="r" t="t"/>
              <a:pathLst>
                <a:path extrusionOk="0" h="26715" w="103026">
                  <a:moveTo>
                    <a:pt x="55432" y="1"/>
                  </a:moveTo>
                  <a:lnTo>
                    <a:pt x="46271" y="7952"/>
                  </a:lnTo>
                  <a:lnTo>
                    <a:pt x="35938" y="5507"/>
                  </a:lnTo>
                  <a:lnTo>
                    <a:pt x="35913" y="5507"/>
                  </a:lnTo>
                  <a:lnTo>
                    <a:pt x="27294" y="11934"/>
                  </a:lnTo>
                  <a:lnTo>
                    <a:pt x="16382" y="6188"/>
                  </a:lnTo>
                  <a:lnTo>
                    <a:pt x="11480" y="23287"/>
                  </a:lnTo>
                  <a:lnTo>
                    <a:pt x="0" y="26526"/>
                  </a:lnTo>
                  <a:lnTo>
                    <a:pt x="38" y="26664"/>
                  </a:lnTo>
                  <a:lnTo>
                    <a:pt x="11593" y="23401"/>
                  </a:lnTo>
                  <a:lnTo>
                    <a:pt x="16470" y="6389"/>
                  </a:lnTo>
                  <a:lnTo>
                    <a:pt x="27306" y="12098"/>
                  </a:lnTo>
                  <a:lnTo>
                    <a:pt x="35938" y="5659"/>
                  </a:lnTo>
                  <a:lnTo>
                    <a:pt x="46309" y="8103"/>
                  </a:lnTo>
                  <a:lnTo>
                    <a:pt x="55419" y="215"/>
                  </a:lnTo>
                  <a:lnTo>
                    <a:pt x="64958" y="12186"/>
                  </a:lnTo>
                  <a:lnTo>
                    <a:pt x="64970" y="12211"/>
                  </a:lnTo>
                  <a:lnTo>
                    <a:pt x="79663" y="15815"/>
                  </a:lnTo>
                  <a:lnTo>
                    <a:pt x="79714" y="15827"/>
                  </a:lnTo>
                  <a:lnTo>
                    <a:pt x="87186" y="5293"/>
                  </a:lnTo>
                  <a:lnTo>
                    <a:pt x="90815" y="19368"/>
                  </a:lnTo>
                  <a:lnTo>
                    <a:pt x="90815" y="19394"/>
                  </a:lnTo>
                  <a:lnTo>
                    <a:pt x="102950" y="26715"/>
                  </a:lnTo>
                  <a:lnTo>
                    <a:pt x="103025" y="26589"/>
                  </a:lnTo>
                  <a:lnTo>
                    <a:pt x="90941" y="19305"/>
                  </a:lnTo>
                  <a:lnTo>
                    <a:pt x="87249" y="4966"/>
                  </a:lnTo>
                  <a:lnTo>
                    <a:pt x="79651" y="15664"/>
                  </a:lnTo>
                  <a:lnTo>
                    <a:pt x="65046" y="12085"/>
                  </a:lnTo>
                  <a:lnTo>
                    <a:pt x="5543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5"/>
            <p:cNvSpPr/>
            <p:nvPr/>
          </p:nvSpPr>
          <p:spPr>
            <a:xfrm>
              <a:off x="4558950" y="1523350"/>
              <a:ext cx="2813800" cy="3825"/>
            </a:xfrm>
            <a:custGeom>
              <a:rect b="b" l="l" r="r" t="t"/>
              <a:pathLst>
                <a:path extrusionOk="0" h="153" w="112552">
                  <a:moveTo>
                    <a:pt x="1" y="1"/>
                  </a:moveTo>
                  <a:lnTo>
                    <a:pt x="1" y="152"/>
                  </a:lnTo>
                  <a:lnTo>
                    <a:pt x="112552" y="152"/>
                  </a:lnTo>
                  <a:lnTo>
                    <a:pt x="112552"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5"/>
            <p:cNvSpPr/>
            <p:nvPr/>
          </p:nvSpPr>
          <p:spPr>
            <a:xfrm>
              <a:off x="4967225" y="1418775"/>
              <a:ext cx="46025" cy="39450"/>
            </a:xfrm>
            <a:custGeom>
              <a:rect b="b" l="l" r="r" t="t"/>
              <a:pathLst>
                <a:path extrusionOk="0" h="1578" w="1841">
                  <a:moveTo>
                    <a:pt x="1059" y="0"/>
                  </a:moveTo>
                  <a:cubicBezTo>
                    <a:pt x="353" y="0"/>
                    <a:pt x="0" y="845"/>
                    <a:pt x="492" y="1349"/>
                  </a:cubicBezTo>
                  <a:cubicBezTo>
                    <a:pt x="654" y="1506"/>
                    <a:pt x="850" y="1577"/>
                    <a:pt x="1043" y="1577"/>
                  </a:cubicBezTo>
                  <a:cubicBezTo>
                    <a:pt x="1451" y="1577"/>
                    <a:pt x="1840" y="1261"/>
                    <a:pt x="1840" y="782"/>
                  </a:cubicBezTo>
                  <a:cubicBezTo>
                    <a:pt x="1840" y="353"/>
                    <a:pt x="1487" y="0"/>
                    <a:pt x="105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5"/>
            <p:cNvSpPr/>
            <p:nvPr/>
          </p:nvSpPr>
          <p:spPr>
            <a:xfrm>
              <a:off x="5101172" y="992325"/>
              <a:ext cx="42875" cy="39850"/>
            </a:xfrm>
            <a:custGeom>
              <a:rect b="b" l="l" r="r" t="t"/>
              <a:pathLst>
                <a:path extrusionOk="0" h="1594" w="1715">
                  <a:moveTo>
                    <a:pt x="849" y="1"/>
                  </a:moveTo>
                  <a:cubicBezTo>
                    <a:pt x="810" y="1"/>
                    <a:pt x="771" y="4"/>
                    <a:pt x="731" y="9"/>
                  </a:cubicBezTo>
                  <a:cubicBezTo>
                    <a:pt x="290" y="85"/>
                    <a:pt x="1" y="488"/>
                    <a:pt x="76" y="917"/>
                  </a:cubicBezTo>
                  <a:cubicBezTo>
                    <a:pt x="133" y="1317"/>
                    <a:pt x="482" y="1593"/>
                    <a:pt x="866" y="1593"/>
                  </a:cubicBezTo>
                  <a:cubicBezTo>
                    <a:pt x="905" y="1593"/>
                    <a:pt x="944" y="1590"/>
                    <a:pt x="983" y="1584"/>
                  </a:cubicBezTo>
                  <a:cubicBezTo>
                    <a:pt x="1412" y="1509"/>
                    <a:pt x="1714" y="1106"/>
                    <a:pt x="1639" y="665"/>
                  </a:cubicBezTo>
                  <a:cubicBezTo>
                    <a:pt x="1581" y="276"/>
                    <a:pt x="1233" y="1"/>
                    <a:pt x="849" y="1"/>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5"/>
            <p:cNvSpPr/>
            <p:nvPr/>
          </p:nvSpPr>
          <p:spPr>
            <a:xfrm>
              <a:off x="5364775" y="1136200"/>
              <a:ext cx="46025" cy="39450"/>
            </a:xfrm>
            <a:custGeom>
              <a:rect b="b" l="l" r="r" t="t"/>
              <a:pathLst>
                <a:path extrusionOk="0" h="1578" w="1841">
                  <a:moveTo>
                    <a:pt x="1046" y="0"/>
                  </a:moveTo>
                  <a:cubicBezTo>
                    <a:pt x="353" y="0"/>
                    <a:pt x="1" y="845"/>
                    <a:pt x="492" y="1349"/>
                  </a:cubicBezTo>
                  <a:cubicBezTo>
                    <a:pt x="654" y="1507"/>
                    <a:pt x="852" y="1578"/>
                    <a:pt x="1045" y="1578"/>
                  </a:cubicBezTo>
                  <a:cubicBezTo>
                    <a:pt x="1452" y="1578"/>
                    <a:pt x="1840" y="1264"/>
                    <a:pt x="1840" y="794"/>
                  </a:cubicBezTo>
                  <a:cubicBezTo>
                    <a:pt x="1840" y="353"/>
                    <a:pt x="1488" y="0"/>
                    <a:pt x="1046"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5"/>
            <p:cNvSpPr/>
            <p:nvPr/>
          </p:nvSpPr>
          <p:spPr>
            <a:xfrm>
              <a:off x="5581825" y="976800"/>
              <a:ext cx="46025" cy="39525"/>
            </a:xfrm>
            <a:custGeom>
              <a:rect b="b" l="l" r="r" t="t"/>
              <a:pathLst>
                <a:path extrusionOk="0" h="1581" w="1841">
                  <a:moveTo>
                    <a:pt x="1059" y="0"/>
                  </a:moveTo>
                  <a:cubicBezTo>
                    <a:pt x="353" y="0"/>
                    <a:pt x="1" y="857"/>
                    <a:pt x="505" y="1349"/>
                  </a:cubicBezTo>
                  <a:cubicBezTo>
                    <a:pt x="664" y="1508"/>
                    <a:pt x="861" y="1580"/>
                    <a:pt x="1055" y="1580"/>
                  </a:cubicBezTo>
                  <a:cubicBezTo>
                    <a:pt x="1456" y="1580"/>
                    <a:pt x="1840" y="1270"/>
                    <a:pt x="1840" y="794"/>
                  </a:cubicBezTo>
                  <a:cubicBezTo>
                    <a:pt x="1840" y="353"/>
                    <a:pt x="1488" y="0"/>
                    <a:pt x="105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5"/>
            <p:cNvSpPr/>
            <p:nvPr/>
          </p:nvSpPr>
          <p:spPr>
            <a:xfrm>
              <a:off x="5838875" y="1036025"/>
              <a:ext cx="46025" cy="39450"/>
            </a:xfrm>
            <a:custGeom>
              <a:rect b="b" l="l" r="r" t="t"/>
              <a:pathLst>
                <a:path extrusionOk="0" h="1578" w="1841">
                  <a:moveTo>
                    <a:pt x="1059" y="0"/>
                  </a:moveTo>
                  <a:cubicBezTo>
                    <a:pt x="354" y="0"/>
                    <a:pt x="1" y="845"/>
                    <a:pt x="492" y="1349"/>
                  </a:cubicBezTo>
                  <a:cubicBezTo>
                    <a:pt x="655" y="1507"/>
                    <a:pt x="852" y="1578"/>
                    <a:pt x="1046" y="1578"/>
                  </a:cubicBezTo>
                  <a:cubicBezTo>
                    <a:pt x="1453" y="1578"/>
                    <a:pt x="1841" y="1264"/>
                    <a:pt x="1841" y="794"/>
                  </a:cubicBezTo>
                  <a:cubicBezTo>
                    <a:pt x="1841" y="353"/>
                    <a:pt x="1488" y="0"/>
                    <a:pt x="105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
            <p:cNvSpPr/>
            <p:nvPr/>
          </p:nvSpPr>
          <p:spPr>
            <a:xfrm>
              <a:off x="6316150" y="1138400"/>
              <a:ext cx="39700" cy="39400"/>
            </a:xfrm>
            <a:custGeom>
              <a:rect b="b" l="l" r="r" t="t"/>
              <a:pathLst>
                <a:path extrusionOk="0" h="1576" w="1588">
                  <a:moveTo>
                    <a:pt x="794" y="1"/>
                  </a:moveTo>
                  <a:cubicBezTo>
                    <a:pt x="353" y="1"/>
                    <a:pt x="0" y="353"/>
                    <a:pt x="0" y="782"/>
                  </a:cubicBezTo>
                  <a:cubicBezTo>
                    <a:pt x="0" y="1223"/>
                    <a:pt x="353" y="1576"/>
                    <a:pt x="794" y="1576"/>
                  </a:cubicBezTo>
                  <a:cubicBezTo>
                    <a:pt x="1235" y="1576"/>
                    <a:pt x="1588" y="1223"/>
                    <a:pt x="1588" y="782"/>
                  </a:cubicBezTo>
                  <a:cubicBezTo>
                    <a:pt x="1588" y="353"/>
                    <a:pt x="1235" y="1"/>
                    <a:pt x="794" y="1"/>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5"/>
            <p:cNvSpPr/>
            <p:nvPr/>
          </p:nvSpPr>
          <p:spPr>
            <a:xfrm>
              <a:off x="6675275" y="1230075"/>
              <a:ext cx="46000" cy="39350"/>
            </a:xfrm>
            <a:custGeom>
              <a:rect b="b" l="l" r="r" t="t"/>
              <a:pathLst>
                <a:path extrusionOk="0" h="1574" w="1840">
                  <a:moveTo>
                    <a:pt x="1046" y="0"/>
                  </a:moveTo>
                  <a:cubicBezTo>
                    <a:pt x="353" y="0"/>
                    <a:pt x="0" y="845"/>
                    <a:pt x="492" y="1336"/>
                  </a:cubicBezTo>
                  <a:cubicBezTo>
                    <a:pt x="656" y="1500"/>
                    <a:pt x="856" y="1573"/>
                    <a:pt x="1051" y="1573"/>
                  </a:cubicBezTo>
                  <a:cubicBezTo>
                    <a:pt x="1456" y="1573"/>
                    <a:pt x="1840" y="1258"/>
                    <a:pt x="1840" y="782"/>
                  </a:cubicBezTo>
                  <a:cubicBezTo>
                    <a:pt x="1840" y="353"/>
                    <a:pt x="1487" y="0"/>
                    <a:pt x="1046"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
            <p:cNvSpPr/>
            <p:nvPr/>
          </p:nvSpPr>
          <p:spPr>
            <a:xfrm>
              <a:off x="6863325" y="967025"/>
              <a:ext cx="46350" cy="39350"/>
            </a:xfrm>
            <a:custGeom>
              <a:rect b="b" l="l" r="r" t="t"/>
              <a:pathLst>
                <a:path extrusionOk="0" h="1574" w="1854">
                  <a:moveTo>
                    <a:pt x="1059" y="1"/>
                  </a:moveTo>
                  <a:cubicBezTo>
                    <a:pt x="354" y="1"/>
                    <a:pt x="1" y="845"/>
                    <a:pt x="505" y="1336"/>
                  </a:cubicBezTo>
                  <a:cubicBezTo>
                    <a:pt x="665" y="1500"/>
                    <a:pt x="863" y="1574"/>
                    <a:pt x="1058" y="1574"/>
                  </a:cubicBezTo>
                  <a:cubicBezTo>
                    <a:pt x="1463" y="1574"/>
                    <a:pt x="1853" y="1258"/>
                    <a:pt x="1853" y="782"/>
                  </a:cubicBezTo>
                  <a:cubicBezTo>
                    <a:pt x="1853" y="341"/>
                    <a:pt x="1500" y="1"/>
                    <a:pt x="1059" y="1"/>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5"/>
            <p:cNvSpPr/>
            <p:nvPr/>
          </p:nvSpPr>
          <p:spPr>
            <a:xfrm>
              <a:off x="6956275" y="1323000"/>
              <a:ext cx="46000" cy="39350"/>
            </a:xfrm>
            <a:custGeom>
              <a:rect b="b" l="l" r="r" t="t"/>
              <a:pathLst>
                <a:path extrusionOk="0" h="1574" w="1840">
                  <a:moveTo>
                    <a:pt x="1059" y="1"/>
                  </a:moveTo>
                  <a:cubicBezTo>
                    <a:pt x="353" y="1"/>
                    <a:pt x="0" y="845"/>
                    <a:pt x="504" y="1336"/>
                  </a:cubicBezTo>
                  <a:cubicBezTo>
                    <a:pt x="664" y="1500"/>
                    <a:pt x="861" y="1574"/>
                    <a:pt x="1055" y="1574"/>
                  </a:cubicBezTo>
                  <a:cubicBezTo>
                    <a:pt x="1456" y="1574"/>
                    <a:pt x="1840" y="1258"/>
                    <a:pt x="1840" y="782"/>
                  </a:cubicBezTo>
                  <a:cubicBezTo>
                    <a:pt x="1840" y="354"/>
                    <a:pt x="1487" y="1"/>
                    <a:pt x="1059" y="1"/>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24" name="Shape 324"/>
        <p:cNvGrpSpPr/>
        <p:nvPr/>
      </p:nvGrpSpPr>
      <p:grpSpPr>
        <a:xfrm>
          <a:off x="0" y="0"/>
          <a:ext cx="0" cy="0"/>
          <a:chOff x="0" y="0"/>
          <a:chExt cx="0" cy="0"/>
        </a:xfrm>
      </p:grpSpPr>
      <p:sp>
        <p:nvSpPr>
          <p:cNvPr id="325" name="Google Shape;325;p26"/>
          <p:cNvSpPr txBox="1"/>
          <p:nvPr>
            <p:ph idx="1" type="subTitle"/>
          </p:nvPr>
        </p:nvSpPr>
        <p:spPr>
          <a:xfrm>
            <a:off x="6429027" y="3829680"/>
            <a:ext cx="24282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326" name="Google Shape;326;p26"/>
          <p:cNvSpPr/>
          <p:nvPr/>
        </p:nvSpPr>
        <p:spPr>
          <a:xfrm>
            <a:off x="7647375" y="94960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8985850" y="4116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8359450" y="5558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9122100" y="7342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8798600" y="108865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a:off x="6099342" y="-150600"/>
            <a:ext cx="96045" cy="95462"/>
          </a:xfrm>
          <a:custGeom>
            <a:rect b="b" l="l" r="r" t="t"/>
            <a:pathLst>
              <a:path extrusionOk="0" h="3109" w="3128">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a:off x="6702523" y="444536"/>
            <a:ext cx="95493" cy="95462"/>
          </a:xfrm>
          <a:custGeom>
            <a:rect b="b" l="l" r="r" t="t"/>
            <a:pathLst>
              <a:path extrusionOk="0" h="3109" w="311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5904975" y="143222"/>
            <a:ext cx="82259" cy="82259"/>
          </a:xfrm>
          <a:custGeom>
            <a:rect b="b" l="l" r="r" t="t"/>
            <a:pathLst>
              <a:path extrusionOk="0" h="2679" w="2679">
                <a:moveTo>
                  <a:pt x="1" y="1"/>
                </a:moveTo>
                <a:lnTo>
                  <a:pt x="1" y="2679"/>
                </a:lnTo>
                <a:lnTo>
                  <a:pt x="2679" y="2679"/>
                </a:lnTo>
                <a:lnTo>
                  <a:pt x="2679"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285750" y="4542650"/>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p:cNvSpPr/>
          <p:nvPr/>
        </p:nvSpPr>
        <p:spPr>
          <a:xfrm>
            <a:off x="439150" y="480340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p:cNvSpPr txBox="1"/>
          <p:nvPr>
            <p:ph type="ctrTitle"/>
          </p:nvPr>
        </p:nvSpPr>
        <p:spPr>
          <a:xfrm>
            <a:off x="970814" y="3396800"/>
            <a:ext cx="21525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p:txBody>
      </p:sp>
      <p:sp>
        <p:nvSpPr>
          <p:cNvPr id="337" name="Google Shape;337;p26"/>
          <p:cNvSpPr txBox="1"/>
          <p:nvPr>
            <p:ph idx="2" type="subTitle"/>
          </p:nvPr>
        </p:nvSpPr>
        <p:spPr>
          <a:xfrm>
            <a:off x="970814" y="3829680"/>
            <a:ext cx="24282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338" name="Google Shape;338;p26"/>
          <p:cNvSpPr txBox="1"/>
          <p:nvPr>
            <p:ph hasCustomPrompt="1" idx="3" type="title"/>
          </p:nvPr>
        </p:nvSpPr>
        <p:spPr>
          <a:xfrm>
            <a:off x="970814" y="2645887"/>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chemeClr val="accent2"/>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39" name="Google Shape;339;p26"/>
          <p:cNvSpPr txBox="1"/>
          <p:nvPr>
            <p:ph idx="4" type="ctrTitle"/>
          </p:nvPr>
        </p:nvSpPr>
        <p:spPr>
          <a:xfrm>
            <a:off x="3690348" y="3396800"/>
            <a:ext cx="13866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p:txBody>
      </p:sp>
      <p:sp>
        <p:nvSpPr>
          <p:cNvPr id="340" name="Google Shape;340;p26"/>
          <p:cNvSpPr txBox="1"/>
          <p:nvPr>
            <p:ph idx="5" type="subTitle"/>
          </p:nvPr>
        </p:nvSpPr>
        <p:spPr>
          <a:xfrm>
            <a:off x="3690341" y="3829680"/>
            <a:ext cx="24282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341" name="Google Shape;341;p26"/>
          <p:cNvSpPr txBox="1"/>
          <p:nvPr>
            <p:ph hasCustomPrompt="1" idx="6" type="title"/>
          </p:nvPr>
        </p:nvSpPr>
        <p:spPr>
          <a:xfrm>
            <a:off x="3690341" y="2645887"/>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chemeClr val="accent3"/>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42" name="Google Shape;342;p26"/>
          <p:cNvSpPr txBox="1"/>
          <p:nvPr>
            <p:ph idx="7" type="ctrTitle"/>
          </p:nvPr>
        </p:nvSpPr>
        <p:spPr>
          <a:xfrm>
            <a:off x="618825" y="411675"/>
            <a:ext cx="45762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343" name="Google Shape;343;p26"/>
          <p:cNvSpPr txBox="1"/>
          <p:nvPr>
            <p:ph idx="8" type="ctrTitle"/>
          </p:nvPr>
        </p:nvSpPr>
        <p:spPr>
          <a:xfrm>
            <a:off x="6428436" y="337773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p:txBody>
      </p:sp>
      <p:sp>
        <p:nvSpPr>
          <p:cNvPr id="344" name="Google Shape;344;p26"/>
          <p:cNvSpPr txBox="1"/>
          <p:nvPr>
            <p:ph hasCustomPrompt="1" idx="9" type="title"/>
          </p:nvPr>
        </p:nvSpPr>
        <p:spPr>
          <a:xfrm>
            <a:off x="6428436" y="2645887"/>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45" name="Google Shape;345;p26"/>
          <p:cNvSpPr txBox="1"/>
          <p:nvPr>
            <p:ph idx="13" type="ctrTitle"/>
          </p:nvPr>
        </p:nvSpPr>
        <p:spPr>
          <a:xfrm>
            <a:off x="6429027" y="3396800"/>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346" name="Shape 346"/>
        <p:cNvGrpSpPr/>
        <p:nvPr/>
      </p:nvGrpSpPr>
      <p:grpSpPr>
        <a:xfrm>
          <a:off x="0" y="0"/>
          <a:ext cx="0" cy="0"/>
          <a:chOff x="0" y="0"/>
          <a:chExt cx="0" cy="0"/>
        </a:xfrm>
      </p:grpSpPr>
      <p:sp>
        <p:nvSpPr>
          <p:cNvPr id="347" name="Google Shape;347;p27"/>
          <p:cNvSpPr txBox="1"/>
          <p:nvPr>
            <p:ph type="ctrTitle"/>
          </p:nvPr>
        </p:nvSpPr>
        <p:spPr>
          <a:xfrm>
            <a:off x="4696481" y="1365079"/>
            <a:ext cx="26556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Font typeface="Fira Sans Condensed Medium"/>
              <a:buNone/>
              <a:defRPr sz="24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48" name="Google Shape;348;p27"/>
          <p:cNvSpPr txBox="1"/>
          <p:nvPr>
            <p:ph idx="1" type="subTitle"/>
          </p:nvPr>
        </p:nvSpPr>
        <p:spPr>
          <a:xfrm>
            <a:off x="4696481" y="1835141"/>
            <a:ext cx="3039300" cy="93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6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49" name="Google Shape;349;p27"/>
          <p:cNvSpPr txBox="1"/>
          <p:nvPr>
            <p:ph idx="2" type="ctrTitle"/>
          </p:nvPr>
        </p:nvSpPr>
        <p:spPr>
          <a:xfrm>
            <a:off x="1900150" y="3127942"/>
            <a:ext cx="24729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Font typeface="Fira Sans Condensed Medium"/>
              <a:buNone/>
              <a:defRPr sz="24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50" name="Google Shape;350;p27"/>
          <p:cNvSpPr txBox="1"/>
          <p:nvPr>
            <p:ph idx="3" type="subTitle"/>
          </p:nvPr>
        </p:nvSpPr>
        <p:spPr>
          <a:xfrm>
            <a:off x="1333875" y="3598390"/>
            <a:ext cx="3039300" cy="117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6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51" name="Google Shape;351;p27"/>
          <p:cNvSpPr/>
          <p:nvPr/>
        </p:nvSpPr>
        <p:spPr>
          <a:xfrm>
            <a:off x="7131388" y="36535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8403188" y="2183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a:off x="7776788" y="3625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p:nvPr/>
        </p:nvSpPr>
        <p:spPr>
          <a:xfrm>
            <a:off x="8539438" y="5409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27"/>
          <p:cNvGrpSpPr/>
          <p:nvPr/>
        </p:nvGrpSpPr>
        <p:grpSpPr>
          <a:xfrm>
            <a:off x="6626134" y="-164562"/>
            <a:ext cx="121172" cy="760495"/>
            <a:chOff x="5245196" y="3136513"/>
            <a:chExt cx="121172" cy="760495"/>
          </a:xfrm>
        </p:grpSpPr>
        <p:sp>
          <p:nvSpPr>
            <p:cNvPr id="356" name="Google Shape;356;p27"/>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7"/>
          <p:cNvSpPr/>
          <p:nvPr/>
        </p:nvSpPr>
        <p:spPr>
          <a:xfrm>
            <a:off x="318213" y="4418900"/>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454463" y="4741475"/>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txBox="1"/>
          <p:nvPr>
            <p:ph idx="4"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_1">
    <p:spTree>
      <p:nvGrpSpPr>
        <p:cNvPr id="361" name="Shape 361"/>
        <p:cNvGrpSpPr/>
        <p:nvPr/>
      </p:nvGrpSpPr>
      <p:grpSpPr>
        <a:xfrm>
          <a:off x="0" y="0"/>
          <a:ext cx="0" cy="0"/>
          <a:chOff x="0" y="0"/>
          <a:chExt cx="0" cy="0"/>
        </a:xfrm>
      </p:grpSpPr>
      <p:sp>
        <p:nvSpPr>
          <p:cNvPr id="362" name="Google Shape;362;p28"/>
          <p:cNvSpPr/>
          <p:nvPr/>
        </p:nvSpPr>
        <p:spPr>
          <a:xfrm>
            <a:off x="7131388" y="36535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a:off x="8403188" y="2183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8"/>
          <p:cNvSpPr/>
          <p:nvPr/>
        </p:nvSpPr>
        <p:spPr>
          <a:xfrm>
            <a:off x="7776788" y="3625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a:off x="8539438" y="5409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28"/>
          <p:cNvGrpSpPr/>
          <p:nvPr/>
        </p:nvGrpSpPr>
        <p:grpSpPr>
          <a:xfrm>
            <a:off x="6626134" y="-164562"/>
            <a:ext cx="121172" cy="760495"/>
            <a:chOff x="5245196" y="3136513"/>
            <a:chExt cx="121172" cy="760495"/>
          </a:xfrm>
        </p:grpSpPr>
        <p:sp>
          <p:nvSpPr>
            <p:cNvPr id="367" name="Google Shape;367;p28"/>
            <p:cNvSpPr/>
            <p:nvPr/>
          </p:nvSpPr>
          <p:spPr>
            <a:xfrm>
              <a:off x="5245196" y="3775810"/>
              <a:ext cx="121172" cy="121198"/>
            </a:xfrm>
            <a:custGeom>
              <a:rect b="b" l="l" r="r" t="t"/>
              <a:pathLst>
                <a:path extrusionOk="0" h="4625" w="4624">
                  <a:moveTo>
                    <a:pt x="0" y="1"/>
                  </a:moveTo>
                  <a:lnTo>
                    <a:pt x="0" y="4624"/>
                  </a:lnTo>
                  <a:lnTo>
                    <a:pt x="4624" y="4624"/>
                  </a:lnTo>
                  <a:lnTo>
                    <a:pt x="4624"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5309007" y="3136513"/>
              <a:ext cx="8464" cy="554288"/>
            </a:xfrm>
            <a:custGeom>
              <a:rect b="b" l="l" r="r" t="t"/>
              <a:pathLst>
                <a:path extrusionOk="0" h="21152" w="323">
                  <a:moveTo>
                    <a:pt x="166" y="1"/>
                  </a:moveTo>
                  <a:lnTo>
                    <a:pt x="0" y="21152"/>
                  </a:lnTo>
                  <a:lnTo>
                    <a:pt x="322" y="21152"/>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28"/>
          <p:cNvSpPr/>
          <p:nvPr/>
        </p:nvSpPr>
        <p:spPr>
          <a:xfrm>
            <a:off x="318213" y="4418900"/>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454463" y="4741475"/>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txBox="1"/>
          <p:nvPr>
            <p:ph type="ctrTitle"/>
          </p:nvPr>
        </p:nvSpPr>
        <p:spPr>
          <a:xfrm>
            <a:off x="891226" y="126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72" name="Google Shape;372;p28"/>
          <p:cNvSpPr txBox="1"/>
          <p:nvPr>
            <p:ph idx="1" type="subTitle"/>
          </p:nvPr>
        </p:nvSpPr>
        <p:spPr>
          <a:xfrm>
            <a:off x="891226" y="3491100"/>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73" name="Google Shape;373;p28"/>
          <p:cNvSpPr txBox="1"/>
          <p:nvPr>
            <p:ph idx="2" type="ctrTitle"/>
          </p:nvPr>
        </p:nvSpPr>
        <p:spPr>
          <a:xfrm>
            <a:off x="3503173" y="126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74" name="Google Shape;374;p28"/>
          <p:cNvSpPr txBox="1"/>
          <p:nvPr>
            <p:ph idx="3" type="subTitle"/>
          </p:nvPr>
        </p:nvSpPr>
        <p:spPr>
          <a:xfrm>
            <a:off x="3503173" y="3491100"/>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75" name="Google Shape;375;p28"/>
          <p:cNvSpPr txBox="1"/>
          <p:nvPr>
            <p:ph idx="4" type="ctrTitle"/>
          </p:nvPr>
        </p:nvSpPr>
        <p:spPr>
          <a:xfrm>
            <a:off x="6124594" y="126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76" name="Google Shape;376;p28"/>
          <p:cNvSpPr txBox="1"/>
          <p:nvPr>
            <p:ph idx="5" type="subTitle"/>
          </p:nvPr>
        </p:nvSpPr>
        <p:spPr>
          <a:xfrm>
            <a:off x="6124594" y="3491100"/>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77" name="Google Shape;377;p28"/>
          <p:cNvSpPr txBox="1"/>
          <p:nvPr>
            <p:ph idx="6"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spTree>
      <p:nvGrpSpPr>
        <p:cNvPr id="378" name="Shape 378"/>
        <p:cNvGrpSpPr/>
        <p:nvPr/>
      </p:nvGrpSpPr>
      <p:grpSpPr>
        <a:xfrm>
          <a:off x="0" y="0"/>
          <a:ext cx="0" cy="0"/>
          <a:chOff x="0" y="0"/>
          <a:chExt cx="0" cy="0"/>
        </a:xfrm>
      </p:grpSpPr>
      <p:sp>
        <p:nvSpPr>
          <p:cNvPr id="379" name="Google Shape;379;p29"/>
          <p:cNvSpPr txBox="1"/>
          <p:nvPr>
            <p:ph type="ctrTitle"/>
          </p:nvPr>
        </p:nvSpPr>
        <p:spPr>
          <a:xfrm>
            <a:off x="1121525" y="2302200"/>
            <a:ext cx="1881300" cy="459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16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80" name="Google Shape;380;p29"/>
          <p:cNvSpPr txBox="1"/>
          <p:nvPr>
            <p:ph idx="1" type="subTitle"/>
          </p:nvPr>
        </p:nvSpPr>
        <p:spPr>
          <a:xfrm>
            <a:off x="961925" y="1643751"/>
            <a:ext cx="22005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3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81" name="Google Shape;381;p29"/>
          <p:cNvSpPr txBox="1"/>
          <p:nvPr>
            <p:ph idx="2" type="ctrTitle"/>
          </p:nvPr>
        </p:nvSpPr>
        <p:spPr>
          <a:xfrm>
            <a:off x="3628263" y="2302200"/>
            <a:ext cx="1881300" cy="459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16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82" name="Google Shape;382;p29"/>
          <p:cNvSpPr txBox="1"/>
          <p:nvPr>
            <p:ph idx="3" type="subTitle"/>
          </p:nvPr>
        </p:nvSpPr>
        <p:spPr>
          <a:xfrm>
            <a:off x="3468663" y="1643759"/>
            <a:ext cx="22005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3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83" name="Google Shape;383;p29"/>
          <p:cNvSpPr txBox="1"/>
          <p:nvPr>
            <p:ph idx="4" type="ctrTitle"/>
          </p:nvPr>
        </p:nvSpPr>
        <p:spPr>
          <a:xfrm>
            <a:off x="6142624" y="2302200"/>
            <a:ext cx="1881300" cy="459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16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84" name="Google Shape;384;p29"/>
          <p:cNvSpPr txBox="1"/>
          <p:nvPr>
            <p:ph idx="5" type="subTitle"/>
          </p:nvPr>
        </p:nvSpPr>
        <p:spPr>
          <a:xfrm>
            <a:off x="5947924" y="1643751"/>
            <a:ext cx="22707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3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85" name="Google Shape;385;p29"/>
          <p:cNvSpPr txBox="1"/>
          <p:nvPr>
            <p:ph idx="6"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386" name="Google Shape;386;p29"/>
          <p:cNvSpPr txBox="1"/>
          <p:nvPr>
            <p:ph idx="7" type="ctrTitle"/>
          </p:nvPr>
        </p:nvSpPr>
        <p:spPr>
          <a:xfrm>
            <a:off x="1121525" y="4134800"/>
            <a:ext cx="1881300" cy="459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16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87" name="Google Shape;387;p29"/>
          <p:cNvSpPr txBox="1"/>
          <p:nvPr>
            <p:ph idx="8" type="subTitle"/>
          </p:nvPr>
        </p:nvSpPr>
        <p:spPr>
          <a:xfrm>
            <a:off x="961925" y="3479251"/>
            <a:ext cx="22005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3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88" name="Google Shape;388;p29"/>
          <p:cNvSpPr txBox="1"/>
          <p:nvPr>
            <p:ph idx="9" type="ctrTitle"/>
          </p:nvPr>
        </p:nvSpPr>
        <p:spPr>
          <a:xfrm>
            <a:off x="3628263" y="4134800"/>
            <a:ext cx="1881300" cy="459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16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89" name="Google Shape;389;p29"/>
          <p:cNvSpPr txBox="1"/>
          <p:nvPr>
            <p:ph idx="13" type="subTitle"/>
          </p:nvPr>
        </p:nvSpPr>
        <p:spPr>
          <a:xfrm>
            <a:off x="3533613" y="3479251"/>
            <a:ext cx="20706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3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90" name="Google Shape;390;p29"/>
          <p:cNvSpPr txBox="1"/>
          <p:nvPr>
            <p:ph idx="14" type="ctrTitle"/>
          </p:nvPr>
        </p:nvSpPr>
        <p:spPr>
          <a:xfrm>
            <a:off x="6142624" y="4134800"/>
            <a:ext cx="1881300" cy="459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16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391" name="Google Shape;391;p29"/>
          <p:cNvSpPr txBox="1"/>
          <p:nvPr>
            <p:ph idx="15" type="subTitle"/>
          </p:nvPr>
        </p:nvSpPr>
        <p:spPr>
          <a:xfrm>
            <a:off x="5947924" y="3479251"/>
            <a:ext cx="22707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3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392" name="Google Shape;392;p29"/>
          <p:cNvSpPr/>
          <p:nvPr/>
        </p:nvSpPr>
        <p:spPr>
          <a:xfrm>
            <a:off x="7573050" y="27737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
          <p:cNvSpPr/>
          <p:nvPr/>
        </p:nvSpPr>
        <p:spPr>
          <a:xfrm>
            <a:off x="8985850" y="4116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9"/>
          <p:cNvSpPr/>
          <p:nvPr/>
        </p:nvSpPr>
        <p:spPr>
          <a:xfrm>
            <a:off x="8359450" y="5558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9"/>
          <p:cNvSpPr/>
          <p:nvPr/>
        </p:nvSpPr>
        <p:spPr>
          <a:xfrm>
            <a:off x="9122100" y="7342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9"/>
          <p:cNvSpPr/>
          <p:nvPr/>
        </p:nvSpPr>
        <p:spPr>
          <a:xfrm>
            <a:off x="8798600" y="108865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9"/>
          <p:cNvSpPr/>
          <p:nvPr/>
        </p:nvSpPr>
        <p:spPr>
          <a:xfrm>
            <a:off x="6702523" y="444536"/>
            <a:ext cx="95493" cy="95462"/>
          </a:xfrm>
          <a:custGeom>
            <a:rect b="b" l="l" r="r" t="t"/>
            <a:pathLst>
              <a:path extrusionOk="0" h="3109" w="311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9"/>
          <p:cNvSpPr/>
          <p:nvPr/>
        </p:nvSpPr>
        <p:spPr>
          <a:xfrm>
            <a:off x="5904975" y="143222"/>
            <a:ext cx="82259" cy="82259"/>
          </a:xfrm>
          <a:custGeom>
            <a:rect b="b" l="l" r="r" t="t"/>
            <a:pathLst>
              <a:path extrusionOk="0" h="2679" w="2679">
                <a:moveTo>
                  <a:pt x="1" y="1"/>
                </a:moveTo>
                <a:lnTo>
                  <a:pt x="1" y="2679"/>
                </a:lnTo>
                <a:lnTo>
                  <a:pt x="2679" y="2679"/>
                </a:lnTo>
                <a:lnTo>
                  <a:pt x="2679"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9"/>
          <p:cNvSpPr/>
          <p:nvPr/>
        </p:nvSpPr>
        <p:spPr>
          <a:xfrm>
            <a:off x="303600" y="440172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9"/>
          <p:cNvSpPr/>
          <p:nvPr/>
        </p:nvSpPr>
        <p:spPr>
          <a:xfrm>
            <a:off x="564075" y="475390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401" name="Shape 401"/>
        <p:cNvGrpSpPr/>
        <p:nvPr/>
      </p:nvGrpSpPr>
      <p:grpSpPr>
        <a:xfrm>
          <a:off x="0" y="0"/>
          <a:ext cx="0" cy="0"/>
          <a:chOff x="0" y="0"/>
          <a:chExt cx="0" cy="0"/>
        </a:xfrm>
      </p:grpSpPr>
      <p:sp>
        <p:nvSpPr>
          <p:cNvPr id="402" name="Google Shape;402;p30"/>
          <p:cNvSpPr txBox="1"/>
          <p:nvPr>
            <p:ph type="ctrTitle"/>
          </p:nvPr>
        </p:nvSpPr>
        <p:spPr>
          <a:xfrm>
            <a:off x="1218541" y="1373195"/>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403" name="Google Shape;403;p30"/>
          <p:cNvSpPr txBox="1"/>
          <p:nvPr>
            <p:ph idx="1" type="subTitle"/>
          </p:nvPr>
        </p:nvSpPr>
        <p:spPr>
          <a:xfrm>
            <a:off x="1218541" y="1865495"/>
            <a:ext cx="18813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04" name="Google Shape;404;p30"/>
          <p:cNvSpPr txBox="1"/>
          <p:nvPr>
            <p:ph idx="2" type="ctrTitle"/>
          </p:nvPr>
        </p:nvSpPr>
        <p:spPr>
          <a:xfrm>
            <a:off x="6054555" y="1373195"/>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405" name="Google Shape;405;p30"/>
          <p:cNvSpPr txBox="1"/>
          <p:nvPr>
            <p:ph idx="3" type="subTitle"/>
          </p:nvPr>
        </p:nvSpPr>
        <p:spPr>
          <a:xfrm>
            <a:off x="6054555" y="1865495"/>
            <a:ext cx="18813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06" name="Google Shape;406;p30"/>
          <p:cNvSpPr txBox="1"/>
          <p:nvPr>
            <p:ph idx="4" type="ctrTitle"/>
          </p:nvPr>
        </p:nvSpPr>
        <p:spPr>
          <a:xfrm>
            <a:off x="1218541" y="277880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407" name="Google Shape;407;p30"/>
          <p:cNvSpPr txBox="1"/>
          <p:nvPr>
            <p:ph idx="5" type="subTitle"/>
          </p:nvPr>
        </p:nvSpPr>
        <p:spPr>
          <a:xfrm>
            <a:off x="1116841" y="3271106"/>
            <a:ext cx="20847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08" name="Google Shape;408;p30"/>
          <p:cNvSpPr txBox="1"/>
          <p:nvPr>
            <p:ph idx="6" type="ctrTitle"/>
          </p:nvPr>
        </p:nvSpPr>
        <p:spPr>
          <a:xfrm>
            <a:off x="6054555" y="277880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Font typeface="Fira Sans Condensed Medium"/>
              <a:buNone/>
              <a:defRPr sz="2000">
                <a:solidFill>
                  <a:schemeClr val="lt1"/>
                </a:solidFill>
              </a:defRPr>
            </a:lvl1pPr>
            <a:lvl2pPr lvl="1"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p:txBody>
      </p:sp>
      <p:sp>
        <p:nvSpPr>
          <p:cNvPr id="409" name="Google Shape;409;p30"/>
          <p:cNvSpPr txBox="1"/>
          <p:nvPr>
            <p:ph idx="7" type="subTitle"/>
          </p:nvPr>
        </p:nvSpPr>
        <p:spPr>
          <a:xfrm>
            <a:off x="6054555" y="3271106"/>
            <a:ext cx="18813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10" name="Google Shape;410;p30"/>
          <p:cNvSpPr txBox="1"/>
          <p:nvPr>
            <p:ph idx="8"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411" name="Google Shape;411;p30"/>
          <p:cNvSpPr/>
          <p:nvPr/>
        </p:nvSpPr>
        <p:spPr>
          <a:xfrm>
            <a:off x="7647375" y="94960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8985850" y="4116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8359450" y="5558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0"/>
          <p:cNvSpPr/>
          <p:nvPr/>
        </p:nvSpPr>
        <p:spPr>
          <a:xfrm>
            <a:off x="9122100" y="7342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8798600" y="108865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6099342" y="-150600"/>
            <a:ext cx="96045" cy="95462"/>
          </a:xfrm>
          <a:custGeom>
            <a:rect b="b" l="l" r="r" t="t"/>
            <a:pathLst>
              <a:path extrusionOk="0" h="3109" w="3128">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6702523" y="444536"/>
            <a:ext cx="95493" cy="95462"/>
          </a:xfrm>
          <a:custGeom>
            <a:rect b="b" l="l" r="r" t="t"/>
            <a:pathLst>
              <a:path extrusionOk="0" h="3109" w="311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5904975" y="143222"/>
            <a:ext cx="82259" cy="82259"/>
          </a:xfrm>
          <a:custGeom>
            <a:rect b="b" l="l" r="r" t="t"/>
            <a:pathLst>
              <a:path extrusionOk="0" h="2679" w="2679">
                <a:moveTo>
                  <a:pt x="1" y="1"/>
                </a:moveTo>
                <a:lnTo>
                  <a:pt x="1" y="2679"/>
                </a:lnTo>
                <a:lnTo>
                  <a:pt x="2679" y="2679"/>
                </a:lnTo>
                <a:lnTo>
                  <a:pt x="2679"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303600" y="440172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816650" y="4612675"/>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2_1">
    <p:spTree>
      <p:nvGrpSpPr>
        <p:cNvPr id="421" name="Shape 421"/>
        <p:cNvGrpSpPr/>
        <p:nvPr/>
      </p:nvGrpSpPr>
      <p:grpSpPr>
        <a:xfrm>
          <a:off x="0" y="0"/>
          <a:ext cx="0" cy="0"/>
          <a:chOff x="0" y="0"/>
          <a:chExt cx="0" cy="0"/>
        </a:xfrm>
      </p:grpSpPr>
      <p:sp>
        <p:nvSpPr>
          <p:cNvPr id="422" name="Google Shape;422;p31"/>
          <p:cNvSpPr txBox="1"/>
          <p:nvPr>
            <p:ph type="ctrTitle"/>
          </p:nvPr>
        </p:nvSpPr>
        <p:spPr>
          <a:xfrm>
            <a:off x="915161" y="2299544"/>
            <a:ext cx="1881300" cy="644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23" name="Google Shape;423;p31"/>
          <p:cNvSpPr txBox="1"/>
          <p:nvPr>
            <p:ph idx="1" type="subTitle"/>
          </p:nvPr>
        </p:nvSpPr>
        <p:spPr>
          <a:xfrm>
            <a:off x="879139" y="1777397"/>
            <a:ext cx="1917300" cy="6447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24" name="Google Shape;424;p31"/>
          <p:cNvSpPr txBox="1"/>
          <p:nvPr>
            <p:ph idx="2" type="ctrTitle"/>
          </p:nvPr>
        </p:nvSpPr>
        <p:spPr>
          <a:xfrm>
            <a:off x="6345518" y="2299544"/>
            <a:ext cx="1881300" cy="644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25" name="Google Shape;425;p31"/>
          <p:cNvSpPr txBox="1"/>
          <p:nvPr>
            <p:ph idx="3" type="subTitle"/>
          </p:nvPr>
        </p:nvSpPr>
        <p:spPr>
          <a:xfrm>
            <a:off x="6345518" y="1777397"/>
            <a:ext cx="1881300" cy="64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26" name="Google Shape;426;p31"/>
          <p:cNvSpPr txBox="1"/>
          <p:nvPr>
            <p:ph idx="4" type="ctrTitle"/>
          </p:nvPr>
        </p:nvSpPr>
        <p:spPr>
          <a:xfrm>
            <a:off x="915161" y="2861525"/>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27" name="Google Shape;427;p31"/>
          <p:cNvSpPr txBox="1"/>
          <p:nvPr>
            <p:ph idx="5" type="subTitle"/>
          </p:nvPr>
        </p:nvSpPr>
        <p:spPr>
          <a:xfrm>
            <a:off x="915161" y="3353275"/>
            <a:ext cx="1881300" cy="644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28" name="Google Shape;428;p31"/>
          <p:cNvSpPr txBox="1"/>
          <p:nvPr>
            <p:ph idx="6" type="ctrTitle"/>
          </p:nvPr>
        </p:nvSpPr>
        <p:spPr>
          <a:xfrm>
            <a:off x="6345518" y="2861525"/>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29" name="Google Shape;429;p31"/>
          <p:cNvSpPr txBox="1"/>
          <p:nvPr>
            <p:ph idx="7" type="subTitle"/>
          </p:nvPr>
        </p:nvSpPr>
        <p:spPr>
          <a:xfrm>
            <a:off x="6345518" y="3353275"/>
            <a:ext cx="1656600" cy="64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30" name="Google Shape;430;p31"/>
          <p:cNvSpPr txBox="1"/>
          <p:nvPr>
            <p:ph idx="8"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431" name="Google Shape;431;p31"/>
          <p:cNvSpPr/>
          <p:nvPr/>
        </p:nvSpPr>
        <p:spPr>
          <a:xfrm>
            <a:off x="7647375" y="949600"/>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985850" y="4116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359450" y="5558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9122100" y="7342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798600" y="108865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6099342" y="-150600"/>
            <a:ext cx="96045" cy="95462"/>
          </a:xfrm>
          <a:custGeom>
            <a:rect b="b" l="l" r="r" t="t"/>
            <a:pathLst>
              <a:path extrusionOk="0" h="3109" w="3128">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6702523" y="444536"/>
            <a:ext cx="95493" cy="95462"/>
          </a:xfrm>
          <a:custGeom>
            <a:rect b="b" l="l" r="r" t="t"/>
            <a:pathLst>
              <a:path extrusionOk="0" h="3109" w="311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5904975" y="143222"/>
            <a:ext cx="82259" cy="82259"/>
          </a:xfrm>
          <a:custGeom>
            <a:rect b="b" l="l" r="r" t="t"/>
            <a:pathLst>
              <a:path extrusionOk="0" h="2679" w="2679">
                <a:moveTo>
                  <a:pt x="1" y="1"/>
                </a:moveTo>
                <a:lnTo>
                  <a:pt x="1" y="2679"/>
                </a:lnTo>
                <a:lnTo>
                  <a:pt x="2679" y="2679"/>
                </a:lnTo>
                <a:lnTo>
                  <a:pt x="2679"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303600" y="440172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16650" y="4612675"/>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441" name="Shape 441"/>
        <p:cNvGrpSpPr/>
        <p:nvPr/>
      </p:nvGrpSpPr>
      <p:grpSpPr>
        <a:xfrm>
          <a:off x="0" y="0"/>
          <a:ext cx="0" cy="0"/>
          <a:chOff x="0" y="0"/>
          <a:chExt cx="0" cy="0"/>
        </a:xfrm>
      </p:grpSpPr>
      <p:sp>
        <p:nvSpPr>
          <p:cNvPr id="442" name="Google Shape;442;p32"/>
          <p:cNvSpPr txBox="1"/>
          <p:nvPr>
            <p:ph type="title"/>
          </p:nvPr>
        </p:nvSpPr>
        <p:spPr>
          <a:xfrm>
            <a:off x="2471150" y="1830075"/>
            <a:ext cx="3823200" cy="112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7200">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43" name="Google Shape;443;p32"/>
          <p:cNvSpPr txBox="1"/>
          <p:nvPr>
            <p:ph idx="1" type="subTitle"/>
          </p:nvPr>
        </p:nvSpPr>
        <p:spPr>
          <a:xfrm>
            <a:off x="2902550" y="540000"/>
            <a:ext cx="2960400" cy="13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44" name="Google Shape;444;p32"/>
          <p:cNvSpPr txBox="1"/>
          <p:nvPr/>
        </p:nvSpPr>
        <p:spPr>
          <a:xfrm>
            <a:off x="2289500" y="3592806"/>
            <a:ext cx="4186500" cy="931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300"/>
              </a:spcBef>
              <a:spcAft>
                <a:spcPts val="0"/>
              </a:spcAft>
              <a:buNone/>
            </a:pPr>
            <a:r>
              <a:rPr lang="en" sz="1000">
                <a:solidFill>
                  <a:schemeClr val="lt1"/>
                </a:solidFill>
                <a:latin typeface="Maven Pro"/>
                <a:ea typeface="Maven Pro"/>
                <a:cs typeface="Maven Pro"/>
                <a:sym typeface="Maven Pro"/>
              </a:rPr>
              <a:t>CREDITS: This presentation template was created by </a:t>
            </a:r>
            <a:r>
              <a:rPr lang="en" sz="1000">
                <a:solidFill>
                  <a:schemeClr val="accent1"/>
                </a:solidFill>
                <a:uFill>
                  <a:noFill/>
                </a:uFill>
                <a:latin typeface="Maven Pro"/>
                <a:ea typeface="Maven Pro"/>
                <a:cs typeface="Maven Pro"/>
                <a:sym typeface="Maven Pro"/>
                <a:hlinkClick r:id="rId2">
                  <a:extLst>
                    <a:ext uri="{A12FA001-AC4F-418D-AE19-62706E023703}">
                      <ahyp:hlinkClr val="tx"/>
                    </a:ext>
                  </a:extLst>
                </a:hlinkClick>
              </a:rPr>
              <a:t>Slidesgo</a:t>
            </a:r>
            <a:r>
              <a:rPr lang="en" sz="1000">
                <a:solidFill>
                  <a:schemeClr val="lt1"/>
                </a:solidFill>
                <a:latin typeface="Maven Pro"/>
                <a:ea typeface="Maven Pro"/>
                <a:cs typeface="Maven Pro"/>
                <a:sym typeface="Maven Pro"/>
              </a:rPr>
              <a:t>, including icons by </a:t>
            </a:r>
            <a:r>
              <a:rPr lang="en" sz="1000">
                <a:solidFill>
                  <a:schemeClr val="accent2"/>
                </a:solidFill>
                <a:uFill>
                  <a:noFill/>
                </a:uFill>
                <a:latin typeface="Maven Pro"/>
                <a:ea typeface="Maven Pro"/>
                <a:cs typeface="Maven Pro"/>
                <a:sym typeface="Maven Pro"/>
                <a:hlinkClick r:id="rId3">
                  <a:extLst>
                    <a:ext uri="{A12FA001-AC4F-418D-AE19-62706E023703}">
                      <ahyp:hlinkClr val="tx"/>
                    </a:ext>
                  </a:extLst>
                </a:hlinkClick>
              </a:rPr>
              <a:t>Flaticon</a:t>
            </a:r>
            <a:r>
              <a:rPr lang="en" sz="1000">
                <a:solidFill>
                  <a:schemeClr val="lt1"/>
                </a:solidFill>
                <a:latin typeface="Maven Pro"/>
                <a:ea typeface="Maven Pro"/>
                <a:cs typeface="Maven Pro"/>
                <a:sym typeface="Maven Pro"/>
              </a:rPr>
              <a:t>, and infographics &amp; images by </a:t>
            </a:r>
            <a:r>
              <a:rPr lang="en" sz="1000">
                <a:solidFill>
                  <a:schemeClr val="accent3"/>
                </a:solidFill>
                <a:uFill>
                  <a:noFill/>
                </a:uFill>
                <a:latin typeface="Maven Pro"/>
                <a:ea typeface="Maven Pro"/>
                <a:cs typeface="Maven Pro"/>
                <a:sym typeface="Maven Pro"/>
                <a:hlinkClick r:id="rId4">
                  <a:extLst>
                    <a:ext uri="{A12FA001-AC4F-418D-AE19-62706E023703}">
                      <ahyp:hlinkClr val="tx"/>
                    </a:ext>
                  </a:extLst>
                </a:hlinkClick>
              </a:rPr>
              <a:t>Freepik</a:t>
            </a:r>
            <a:endParaRPr sz="1000">
              <a:solidFill>
                <a:schemeClr val="accent3"/>
              </a:solidFill>
              <a:latin typeface="Maven Pro"/>
              <a:ea typeface="Maven Pro"/>
              <a:cs typeface="Maven Pro"/>
              <a:sym typeface="Maven Pro"/>
            </a:endParaRPr>
          </a:p>
        </p:txBody>
      </p:sp>
      <p:sp>
        <p:nvSpPr>
          <p:cNvPr id="445" name="Google Shape;445;p32"/>
          <p:cNvSpPr/>
          <p:nvPr/>
        </p:nvSpPr>
        <p:spPr>
          <a:xfrm>
            <a:off x="858247" y="1380669"/>
            <a:ext cx="130760" cy="131015"/>
          </a:xfrm>
          <a:custGeom>
            <a:rect b="b" l="l" r="r" t="t"/>
            <a:pathLst>
              <a:path extrusionOk="0" h="4634" w="4625">
                <a:moveTo>
                  <a:pt x="1" y="0"/>
                </a:moveTo>
                <a:lnTo>
                  <a:pt x="1" y="4633"/>
                </a:lnTo>
                <a:lnTo>
                  <a:pt x="4625" y="4633"/>
                </a:lnTo>
                <a:lnTo>
                  <a:pt x="462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
          <p:cNvSpPr/>
          <p:nvPr/>
        </p:nvSpPr>
        <p:spPr>
          <a:xfrm>
            <a:off x="1802448" y="4340187"/>
            <a:ext cx="131015" cy="131015"/>
          </a:xfrm>
          <a:custGeom>
            <a:rect b="b" l="l" r="r" t="t"/>
            <a:pathLst>
              <a:path extrusionOk="0" h="4634" w="4634">
                <a:moveTo>
                  <a:pt x="1" y="0"/>
                </a:moveTo>
                <a:lnTo>
                  <a:pt x="1" y="4633"/>
                </a:lnTo>
                <a:lnTo>
                  <a:pt x="4634" y="4633"/>
                </a:lnTo>
                <a:lnTo>
                  <a:pt x="4634"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2"/>
          <p:cNvSpPr/>
          <p:nvPr/>
        </p:nvSpPr>
        <p:spPr>
          <a:xfrm>
            <a:off x="7196621" y="809541"/>
            <a:ext cx="131015" cy="131015"/>
          </a:xfrm>
          <a:custGeom>
            <a:rect b="b" l="l" r="r" t="t"/>
            <a:pathLst>
              <a:path extrusionOk="0" h="4634" w="4634">
                <a:moveTo>
                  <a:pt x="0" y="1"/>
                </a:moveTo>
                <a:lnTo>
                  <a:pt x="0" y="4634"/>
                </a:lnTo>
                <a:lnTo>
                  <a:pt x="4633" y="4634"/>
                </a:lnTo>
                <a:lnTo>
                  <a:pt x="4633"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2"/>
          <p:cNvSpPr/>
          <p:nvPr/>
        </p:nvSpPr>
        <p:spPr>
          <a:xfrm>
            <a:off x="7826485" y="4005523"/>
            <a:ext cx="105796" cy="106050"/>
          </a:xfrm>
          <a:custGeom>
            <a:rect b="b" l="l" r="r" t="t"/>
            <a:pathLst>
              <a:path extrusionOk="0" fill="none" h="3751" w="3742">
                <a:moveTo>
                  <a:pt x="1" y="0"/>
                </a:moveTo>
                <a:lnTo>
                  <a:pt x="3742" y="0"/>
                </a:lnTo>
                <a:lnTo>
                  <a:pt x="3742" y="3750"/>
                </a:lnTo>
                <a:lnTo>
                  <a:pt x="1" y="3750"/>
                </a:lnTo>
                <a:close/>
              </a:path>
            </a:pathLst>
          </a:custGeom>
          <a:noFill/>
          <a:ln cap="flat" cmpd="sng" w="29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2"/>
          <p:cNvSpPr/>
          <p:nvPr/>
        </p:nvSpPr>
        <p:spPr>
          <a:xfrm>
            <a:off x="6669747" y="3108456"/>
            <a:ext cx="62397" cy="62397"/>
          </a:xfrm>
          <a:custGeom>
            <a:rect b="b" l="l" r="r" t="t"/>
            <a:pathLst>
              <a:path extrusionOk="0" fill="none" h="2207" w="2207">
                <a:moveTo>
                  <a:pt x="0" y="1"/>
                </a:moveTo>
                <a:lnTo>
                  <a:pt x="2206" y="1"/>
                </a:lnTo>
                <a:lnTo>
                  <a:pt x="2206" y="2207"/>
                </a:lnTo>
                <a:lnTo>
                  <a:pt x="0" y="2207"/>
                </a:lnTo>
                <a:close/>
              </a:path>
            </a:pathLst>
          </a:custGeom>
          <a:noFill/>
          <a:ln cap="flat" cmpd="sng" w="13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2"/>
          <p:cNvSpPr/>
          <p:nvPr/>
        </p:nvSpPr>
        <p:spPr>
          <a:xfrm>
            <a:off x="2127273" y="2530788"/>
            <a:ext cx="112298" cy="112553"/>
          </a:xfrm>
          <a:custGeom>
            <a:rect b="b" l="l" r="r" t="t"/>
            <a:pathLst>
              <a:path extrusionOk="0" fill="none" h="3981" w="3972">
                <a:moveTo>
                  <a:pt x="1" y="1"/>
                </a:moveTo>
                <a:lnTo>
                  <a:pt x="3972" y="1"/>
                </a:lnTo>
                <a:lnTo>
                  <a:pt x="3972" y="3981"/>
                </a:lnTo>
                <a:lnTo>
                  <a:pt x="1" y="3981"/>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2"/>
          <p:cNvSpPr/>
          <p:nvPr/>
        </p:nvSpPr>
        <p:spPr>
          <a:xfrm>
            <a:off x="7418926" y="3240515"/>
            <a:ext cx="112298" cy="112553"/>
          </a:xfrm>
          <a:custGeom>
            <a:rect b="b" l="l" r="r" t="t"/>
            <a:pathLst>
              <a:path extrusionOk="0" h="3981" w="3972">
                <a:moveTo>
                  <a:pt x="0" y="1"/>
                </a:moveTo>
                <a:lnTo>
                  <a:pt x="0" y="3981"/>
                </a:lnTo>
                <a:lnTo>
                  <a:pt x="3972" y="3981"/>
                </a:lnTo>
                <a:lnTo>
                  <a:pt x="397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2"/>
          <p:cNvSpPr/>
          <p:nvPr/>
        </p:nvSpPr>
        <p:spPr>
          <a:xfrm>
            <a:off x="7751274" y="1218584"/>
            <a:ext cx="86853" cy="86825"/>
          </a:xfrm>
          <a:custGeom>
            <a:rect b="b" l="l" r="r" t="t"/>
            <a:pathLst>
              <a:path extrusionOk="0" h="3071" w="3072">
                <a:moveTo>
                  <a:pt x="1" y="0"/>
                </a:moveTo>
                <a:lnTo>
                  <a:pt x="1" y="3070"/>
                </a:lnTo>
                <a:lnTo>
                  <a:pt x="3071" y="3070"/>
                </a:lnTo>
                <a:lnTo>
                  <a:pt x="307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32"/>
          <p:cNvGrpSpPr/>
          <p:nvPr/>
        </p:nvGrpSpPr>
        <p:grpSpPr>
          <a:xfrm>
            <a:off x="6669747" y="-389684"/>
            <a:ext cx="143766" cy="2106420"/>
            <a:chOff x="6780548" y="337714"/>
            <a:chExt cx="133252" cy="1952377"/>
          </a:xfrm>
        </p:grpSpPr>
        <p:sp>
          <p:nvSpPr>
            <p:cNvPr id="454" name="Google Shape;454;p32"/>
            <p:cNvSpPr/>
            <p:nvPr/>
          </p:nvSpPr>
          <p:spPr>
            <a:xfrm>
              <a:off x="6780548" y="2156839"/>
              <a:ext cx="133252" cy="133252"/>
            </a:xfrm>
            <a:custGeom>
              <a:rect b="b" l="l" r="r" t="t"/>
              <a:pathLst>
                <a:path extrusionOk="0" fill="none" h="5085" w="5085">
                  <a:moveTo>
                    <a:pt x="1" y="1"/>
                  </a:moveTo>
                  <a:lnTo>
                    <a:pt x="5084" y="1"/>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2"/>
            <p:cNvSpPr/>
            <p:nvPr/>
          </p:nvSpPr>
          <p:spPr>
            <a:xfrm>
              <a:off x="6842943" y="337714"/>
              <a:ext cx="8464" cy="1695359"/>
            </a:xfrm>
            <a:custGeom>
              <a:rect b="b" l="l" r="r" t="t"/>
              <a:pathLst>
                <a:path extrusionOk="0" h="64696" w="323">
                  <a:moveTo>
                    <a:pt x="157" y="0"/>
                  </a:moveTo>
                  <a:lnTo>
                    <a:pt x="1" y="64695"/>
                  </a:lnTo>
                  <a:lnTo>
                    <a:pt x="322" y="64695"/>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32"/>
          <p:cNvGrpSpPr/>
          <p:nvPr/>
        </p:nvGrpSpPr>
        <p:grpSpPr>
          <a:xfrm>
            <a:off x="1510029" y="507749"/>
            <a:ext cx="203534" cy="2663107"/>
            <a:chOff x="250617" y="2402301"/>
            <a:chExt cx="188650" cy="2468354"/>
          </a:xfrm>
        </p:grpSpPr>
        <p:sp>
          <p:nvSpPr>
            <p:cNvPr id="457" name="Google Shape;457;p32"/>
            <p:cNvSpPr/>
            <p:nvPr/>
          </p:nvSpPr>
          <p:spPr>
            <a:xfrm>
              <a:off x="250617" y="4681770"/>
              <a:ext cx="188650" cy="188886"/>
            </a:xfrm>
            <a:custGeom>
              <a:rect b="b" l="l" r="r" t="t"/>
              <a:pathLst>
                <a:path extrusionOk="0" fill="none" h="7208" w="7199">
                  <a:moveTo>
                    <a:pt x="0" y="1"/>
                  </a:moveTo>
                  <a:lnTo>
                    <a:pt x="7198" y="1"/>
                  </a:lnTo>
                  <a:lnTo>
                    <a:pt x="7198" y="7207"/>
                  </a:lnTo>
                  <a:lnTo>
                    <a:pt x="0" y="7207"/>
                  </a:lnTo>
                  <a:close/>
                </a:path>
              </a:pathLst>
            </a:custGeom>
            <a:noFill/>
            <a:ln cap="flat" cmpd="sng" w="5750">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2"/>
            <p:cNvSpPr/>
            <p:nvPr/>
          </p:nvSpPr>
          <p:spPr>
            <a:xfrm>
              <a:off x="278316" y="4166291"/>
              <a:ext cx="133226" cy="133226"/>
            </a:xfrm>
            <a:custGeom>
              <a:rect b="b" l="l" r="r" t="t"/>
              <a:pathLst>
                <a:path extrusionOk="0" fill="none" h="5084" w="5084">
                  <a:moveTo>
                    <a:pt x="1" y="0"/>
                  </a:moveTo>
                  <a:lnTo>
                    <a:pt x="5084" y="0"/>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304573" y="3689098"/>
              <a:ext cx="80476" cy="80476"/>
            </a:xfrm>
            <a:custGeom>
              <a:rect b="b" l="l" r="r" t="t"/>
              <a:pathLst>
                <a:path extrusionOk="0" fill="none" h="3071" w="3071">
                  <a:moveTo>
                    <a:pt x="1" y="0"/>
                  </a:moveTo>
                  <a:lnTo>
                    <a:pt x="3071" y="0"/>
                  </a:lnTo>
                  <a:lnTo>
                    <a:pt x="3071" y="3071"/>
                  </a:lnTo>
                  <a:lnTo>
                    <a:pt x="1" y="3071"/>
                  </a:lnTo>
                  <a:close/>
                </a:path>
              </a:pathLst>
            </a:custGeom>
            <a:noFill/>
            <a:ln cap="flat" cmpd="sng" w="25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340710" y="2402301"/>
              <a:ext cx="8464" cy="1011487"/>
            </a:xfrm>
            <a:custGeom>
              <a:rect b="b" l="l" r="r" t="t"/>
              <a:pathLst>
                <a:path extrusionOk="0" h="38599" w="323">
                  <a:moveTo>
                    <a:pt x="157" y="1"/>
                  </a:moveTo>
                  <a:lnTo>
                    <a:pt x="0" y="38599"/>
                  </a:lnTo>
                  <a:lnTo>
                    <a:pt x="322" y="38599"/>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32"/>
          <p:cNvGrpSpPr/>
          <p:nvPr/>
        </p:nvGrpSpPr>
        <p:grpSpPr>
          <a:xfrm>
            <a:off x="385355" y="1380671"/>
            <a:ext cx="199237" cy="2828935"/>
            <a:chOff x="1608717" y="1280046"/>
            <a:chExt cx="199237" cy="2828935"/>
          </a:xfrm>
        </p:grpSpPr>
        <p:sp>
          <p:nvSpPr>
            <p:cNvPr id="462" name="Google Shape;462;p32"/>
            <p:cNvSpPr/>
            <p:nvPr/>
          </p:nvSpPr>
          <p:spPr>
            <a:xfrm>
              <a:off x="1608717" y="3909744"/>
              <a:ext cx="199237" cy="199237"/>
            </a:xfrm>
            <a:custGeom>
              <a:rect b="b" l="l" r="r" t="t"/>
              <a:pathLst>
                <a:path extrusionOk="0" h="7603" w="7603">
                  <a:moveTo>
                    <a:pt x="0" y="1"/>
                  </a:moveTo>
                  <a:lnTo>
                    <a:pt x="0" y="7602"/>
                  </a:lnTo>
                  <a:lnTo>
                    <a:pt x="7602" y="7602"/>
                  </a:lnTo>
                  <a:lnTo>
                    <a:pt x="760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1656175" y="3269477"/>
              <a:ext cx="104086" cy="104086"/>
            </a:xfrm>
            <a:custGeom>
              <a:rect b="b" l="l" r="r" t="t"/>
              <a:pathLst>
                <a:path extrusionOk="0" h="3972" w="3972">
                  <a:moveTo>
                    <a:pt x="0" y="1"/>
                  </a:moveTo>
                  <a:lnTo>
                    <a:pt x="0" y="3972"/>
                  </a:lnTo>
                  <a:lnTo>
                    <a:pt x="3971" y="3972"/>
                  </a:lnTo>
                  <a:lnTo>
                    <a:pt x="3971"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1704104" y="1280046"/>
              <a:ext cx="8464" cy="1794099"/>
            </a:xfrm>
            <a:custGeom>
              <a:rect b="b" l="l" r="r" t="t"/>
              <a:pathLst>
                <a:path extrusionOk="0" h="68464" w="323">
                  <a:moveTo>
                    <a:pt x="157" y="0"/>
                  </a:moveTo>
                  <a:lnTo>
                    <a:pt x="0" y="68464"/>
                  </a:lnTo>
                  <a:lnTo>
                    <a:pt x="322" y="68464"/>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32"/>
          <p:cNvSpPr/>
          <p:nvPr/>
        </p:nvSpPr>
        <p:spPr>
          <a:xfrm>
            <a:off x="1050592" y="3209646"/>
            <a:ext cx="9132" cy="2718457"/>
          </a:xfrm>
          <a:custGeom>
            <a:rect b="b" l="l" r="r" t="t"/>
            <a:pathLst>
              <a:path extrusionOk="0" h="96152" w="323">
                <a:moveTo>
                  <a:pt x="166" y="1"/>
                </a:moveTo>
                <a:lnTo>
                  <a:pt x="1" y="96151"/>
                </a:lnTo>
                <a:lnTo>
                  <a:pt x="322" y="96151"/>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7090326" y="2590809"/>
            <a:ext cx="9132" cy="1822361"/>
          </a:xfrm>
          <a:custGeom>
            <a:rect b="b" l="l" r="r" t="t"/>
            <a:pathLst>
              <a:path extrusionOk="0" h="64457" w="323">
                <a:moveTo>
                  <a:pt x="157" y="1"/>
                </a:moveTo>
                <a:lnTo>
                  <a:pt x="0" y="64456"/>
                </a:lnTo>
                <a:lnTo>
                  <a:pt x="322" y="64456"/>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32"/>
          <p:cNvGrpSpPr/>
          <p:nvPr/>
        </p:nvGrpSpPr>
        <p:grpSpPr>
          <a:xfrm>
            <a:off x="989005" y="-389666"/>
            <a:ext cx="62143" cy="897428"/>
            <a:chOff x="2038689" y="173907"/>
            <a:chExt cx="57599" cy="831799"/>
          </a:xfrm>
        </p:grpSpPr>
        <p:sp>
          <p:nvSpPr>
            <p:cNvPr id="468" name="Google Shape;468;p32"/>
            <p:cNvSpPr/>
            <p:nvPr/>
          </p:nvSpPr>
          <p:spPr>
            <a:xfrm>
              <a:off x="2038689" y="947872"/>
              <a:ext cx="57599" cy="57834"/>
            </a:xfrm>
            <a:custGeom>
              <a:rect b="b" l="l" r="r" t="t"/>
              <a:pathLst>
                <a:path extrusionOk="0" fill="none" h="2207" w="2198">
                  <a:moveTo>
                    <a:pt x="1" y="0"/>
                  </a:moveTo>
                  <a:lnTo>
                    <a:pt x="2197" y="0"/>
                  </a:lnTo>
                  <a:lnTo>
                    <a:pt x="2197" y="2206"/>
                  </a:lnTo>
                  <a:lnTo>
                    <a:pt x="1" y="2206"/>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
            <p:cNvSpPr/>
            <p:nvPr/>
          </p:nvSpPr>
          <p:spPr>
            <a:xfrm>
              <a:off x="2063269" y="173907"/>
              <a:ext cx="8438" cy="692074"/>
            </a:xfrm>
            <a:custGeom>
              <a:rect b="b" l="l" r="r" t="t"/>
              <a:pathLst>
                <a:path extrusionOk="0" h="26410" w="322">
                  <a:moveTo>
                    <a:pt x="166" y="1"/>
                  </a:moveTo>
                  <a:lnTo>
                    <a:pt x="0" y="26410"/>
                  </a:lnTo>
                  <a:lnTo>
                    <a:pt x="322" y="26410"/>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32"/>
          <p:cNvGrpSpPr/>
          <p:nvPr/>
        </p:nvGrpSpPr>
        <p:grpSpPr>
          <a:xfrm>
            <a:off x="8568723" y="2184809"/>
            <a:ext cx="214702" cy="2308597"/>
            <a:chOff x="8008096" y="2108910"/>
            <a:chExt cx="199001" cy="2139769"/>
          </a:xfrm>
        </p:grpSpPr>
        <p:sp>
          <p:nvSpPr>
            <p:cNvPr id="471" name="Google Shape;471;p32"/>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32"/>
          <p:cNvSpPr/>
          <p:nvPr/>
        </p:nvSpPr>
        <p:spPr>
          <a:xfrm>
            <a:off x="6423211" y="3192659"/>
            <a:ext cx="86853" cy="86825"/>
          </a:xfrm>
          <a:custGeom>
            <a:rect b="b" l="l" r="r" t="t"/>
            <a:pathLst>
              <a:path extrusionOk="0" h="3071" w="3072">
                <a:moveTo>
                  <a:pt x="1" y="0"/>
                </a:moveTo>
                <a:lnTo>
                  <a:pt x="1" y="3070"/>
                </a:lnTo>
                <a:lnTo>
                  <a:pt x="3071" y="3070"/>
                </a:lnTo>
                <a:lnTo>
                  <a:pt x="3071"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4" name="Google Shape;474;p32"/>
          <p:cNvGrpSpPr/>
          <p:nvPr/>
        </p:nvGrpSpPr>
        <p:grpSpPr>
          <a:xfrm>
            <a:off x="8221223" y="9"/>
            <a:ext cx="214702" cy="2308597"/>
            <a:chOff x="8008096" y="2108910"/>
            <a:chExt cx="199001" cy="2139769"/>
          </a:xfrm>
        </p:grpSpPr>
        <p:sp>
          <p:nvSpPr>
            <p:cNvPr id="475" name="Google Shape;475;p32"/>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4">
    <p:spTree>
      <p:nvGrpSpPr>
        <p:cNvPr id="477" name="Shape 477"/>
        <p:cNvGrpSpPr/>
        <p:nvPr/>
      </p:nvGrpSpPr>
      <p:grpSpPr>
        <a:xfrm>
          <a:off x="0" y="0"/>
          <a:ext cx="0" cy="0"/>
          <a:chOff x="0" y="0"/>
          <a:chExt cx="0" cy="0"/>
        </a:xfrm>
      </p:grpSpPr>
      <p:sp>
        <p:nvSpPr>
          <p:cNvPr id="478" name="Google Shape;478;p33"/>
          <p:cNvSpPr txBox="1"/>
          <p:nvPr>
            <p:ph idx="1" type="body"/>
          </p:nvPr>
        </p:nvSpPr>
        <p:spPr>
          <a:xfrm>
            <a:off x="597375" y="1063525"/>
            <a:ext cx="3908700" cy="37869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Font typeface="Livvic Light"/>
              <a:buChar char="●"/>
              <a:defRPr sz="1200"/>
            </a:lvl1pPr>
            <a:lvl2pPr indent="-292100" lvl="1" marL="914400" rtl="0">
              <a:spcBef>
                <a:spcPts val="1600"/>
              </a:spcBef>
              <a:spcAft>
                <a:spcPts val="0"/>
              </a:spcAft>
              <a:buSzPts val="1000"/>
              <a:buFont typeface="Nunito Light"/>
              <a:buChar char="○"/>
              <a:defRPr/>
            </a:lvl2pPr>
            <a:lvl3pPr indent="-292100" lvl="2" marL="1371600" rtl="0">
              <a:spcBef>
                <a:spcPts val="1600"/>
              </a:spcBef>
              <a:spcAft>
                <a:spcPts val="0"/>
              </a:spcAft>
              <a:buSzPts val="1000"/>
              <a:buFont typeface="Nunito Light"/>
              <a:buChar char="■"/>
              <a:defRPr/>
            </a:lvl3pPr>
            <a:lvl4pPr indent="-292100" lvl="3" marL="1828800" rtl="0">
              <a:spcBef>
                <a:spcPts val="1600"/>
              </a:spcBef>
              <a:spcAft>
                <a:spcPts val="0"/>
              </a:spcAft>
              <a:buSzPts val="1000"/>
              <a:buFont typeface="Nunito Light"/>
              <a:buChar char="●"/>
              <a:defRPr/>
            </a:lvl4pPr>
            <a:lvl5pPr indent="-292100" lvl="4" marL="2286000" rtl="0">
              <a:spcBef>
                <a:spcPts val="1600"/>
              </a:spcBef>
              <a:spcAft>
                <a:spcPts val="0"/>
              </a:spcAft>
              <a:buSzPts val="1000"/>
              <a:buFont typeface="Nunito Light"/>
              <a:buChar char="○"/>
              <a:defRPr/>
            </a:lvl5pPr>
            <a:lvl6pPr indent="-292100" lvl="5" marL="2743200" rtl="0">
              <a:spcBef>
                <a:spcPts val="1600"/>
              </a:spcBef>
              <a:spcAft>
                <a:spcPts val="0"/>
              </a:spcAft>
              <a:buSzPts val="1000"/>
              <a:buFont typeface="Nunito Light"/>
              <a:buChar char="■"/>
              <a:defRPr/>
            </a:lvl6pPr>
            <a:lvl7pPr indent="-292100" lvl="6" marL="3200400" rtl="0">
              <a:spcBef>
                <a:spcPts val="1600"/>
              </a:spcBef>
              <a:spcAft>
                <a:spcPts val="0"/>
              </a:spcAft>
              <a:buSzPts val="1000"/>
              <a:buFont typeface="Nunito Light"/>
              <a:buChar char="●"/>
              <a:defRPr/>
            </a:lvl7pPr>
            <a:lvl8pPr indent="-292100" lvl="7" marL="3657600" rtl="0">
              <a:spcBef>
                <a:spcPts val="1600"/>
              </a:spcBef>
              <a:spcAft>
                <a:spcPts val="0"/>
              </a:spcAft>
              <a:buSzPts val="1000"/>
              <a:buFont typeface="Nunito Light"/>
              <a:buChar char="○"/>
              <a:defRPr/>
            </a:lvl8pPr>
            <a:lvl9pPr indent="-292100" lvl="8" marL="4114800" rtl="0">
              <a:spcBef>
                <a:spcPts val="1600"/>
              </a:spcBef>
              <a:spcAft>
                <a:spcPts val="1600"/>
              </a:spcAft>
              <a:buSzPts val="1000"/>
              <a:buFont typeface="Nunito Light"/>
              <a:buChar char="■"/>
              <a:defRPr/>
            </a:lvl9pPr>
          </a:lstStyle>
          <a:p/>
        </p:txBody>
      </p:sp>
      <p:sp>
        <p:nvSpPr>
          <p:cNvPr id="479" name="Google Shape;479;p33"/>
          <p:cNvSpPr txBox="1"/>
          <p:nvPr>
            <p:ph type="ctrTitle"/>
          </p:nvPr>
        </p:nvSpPr>
        <p:spPr>
          <a:xfrm>
            <a:off x="618825" y="411675"/>
            <a:ext cx="47277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480" name="Google Shape;480;p33"/>
          <p:cNvSpPr txBox="1"/>
          <p:nvPr>
            <p:ph idx="2" type="body"/>
          </p:nvPr>
        </p:nvSpPr>
        <p:spPr>
          <a:xfrm>
            <a:off x="4690125" y="1063525"/>
            <a:ext cx="3908700" cy="37869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rgbClr val="EC5D37"/>
              </a:buClr>
              <a:buSzPts val="1000"/>
              <a:buFont typeface="Livvic Light"/>
              <a:buChar char="●"/>
              <a:defRPr sz="1200"/>
            </a:lvl1pPr>
            <a:lvl2pPr indent="-292100" lvl="1" marL="914400" rtl="0">
              <a:spcBef>
                <a:spcPts val="1600"/>
              </a:spcBef>
              <a:spcAft>
                <a:spcPts val="0"/>
              </a:spcAft>
              <a:buClr>
                <a:srgbClr val="FFC800"/>
              </a:buClr>
              <a:buSzPts val="1000"/>
              <a:buFont typeface="Nunito Light"/>
              <a:buChar char="○"/>
              <a:defRPr/>
            </a:lvl2pPr>
            <a:lvl3pPr indent="-292100" lvl="2" marL="1371600" rtl="0">
              <a:spcBef>
                <a:spcPts val="1600"/>
              </a:spcBef>
              <a:spcAft>
                <a:spcPts val="0"/>
              </a:spcAft>
              <a:buClr>
                <a:srgbClr val="FFC800"/>
              </a:buClr>
              <a:buSzPts val="1000"/>
              <a:buFont typeface="Nunito Light"/>
              <a:buChar char="■"/>
              <a:defRPr/>
            </a:lvl3pPr>
            <a:lvl4pPr indent="-292100" lvl="3" marL="1828800" rtl="0">
              <a:spcBef>
                <a:spcPts val="1600"/>
              </a:spcBef>
              <a:spcAft>
                <a:spcPts val="0"/>
              </a:spcAft>
              <a:buClr>
                <a:srgbClr val="FFC800"/>
              </a:buClr>
              <a:buSzPts val="1000"/>
              <a:buFont typeface="Nunito Light"/>
              <a:buChar char="●"/>
              <a:defRPr/>
            </a:lvl4pPr>
            <a:lvl5pPr indent="-292100" lvl="4" marL="2286000" rtl="0">
              <a:spcBef>
                <a:spcPts val="1600"/>
              </a:spcBef>
              <a:spcAft>
                <a:spcPts val="0"/>
              </a:spcAft>
              <a:buClr>
                <a:srgbClr val="434343"/>
              </a:buClr>
              <a:buSzPts val="1000"/>
              <a:buFont typeface="Nunito Light"/>
              <a:buChar char="○"/>
              <a:defRPr/>
            </a:lvl5pPr>
            <a:lvl6pPr indent="-292100" lvl="5" marL="2743200" rtl="0">
              <a:spcBef>
                <a:spcPts val="1600"/>
              </a:spcBef>
              <a:spcAft>
                <a:spcPts val="0"/>
              </a:spcAft>
              <a:buClr>
                <a:srgbClr val="434343"/>
              </a:buClr>
              <a:buSzPts val="1000"/>
              <a:buFont typeface="Nunito Light"/>
              <a:buChar char="■"/>
              <a:defRPr/>
            </a:lvl6pPr>
            <a:lvl7pPr indent="-292100" lvl="6" marL="3200400" rtl="0">
              <a:spcBef>
                <a:spcPts val="1600"/>
              </a:spcBef>
              <a:spcAft>
                <a:spcPts val="0"/>
              </a:spcAft>
              <a:buClr>
                <a:srgbClr val="434343"/>
              </a:buClr>
              <a:buSzPts val="1000"/>
              <a:buFont typeface="Nunito Light"/>
              <a:buChar char="●"/>
              <a:defRPr/>
            </a:lvl7pPr>
            <a:lvl8pPr indent="-292100" lvl="7" marL="3657600" rtl="0">
              <a:spcBef>
                <a:spcPts val="1600"/>
              </a:spcBef>
              <a:spcAft>
                <a:spcPts val="0"/>
              </a:spcAft>
              <a:buClr>
                <a:srgbClr val="434343"/>
              </a:buClr>
              <a:buSzPts val="1000"/>
              <a:buFont typeface="Nunito Light"/>
              <a:buChar char="○"/>
              <a:defRPr/>
            </a:lvl8pPr>
            <a:lvl9pPr indent="-292100" lvl="8" marL="4114800" rtl="0">
              <a:spcBef>
                <a:spcPts val="1600"/>
              </a:spcBef>
              <a:spcAft>
                <a:spcPts val="1600"/>
              </a:spcAft>
              <a:buClr>
                <a:srgbClr val="434343"/>
              </a:buClr>
              <a:buSzPts val="1000"/>
              <a:buFont typeface="Nunito Light"/>
              <a:buChar char="■"/>
              <a:defRPr/>
            </a:lvl9pPr>
          </a:lstStyle>
          <a:p/>
        </p:txBody>
      </p:sp>
      <p:sp>
        <p:nvSpPr>
          <p:cNvPr id="481" name="Google Shape;481;p33"/>
          <p:cNvSpPr/>
          <p:nvPr/>
        </p:nvSpPr>
        <p:spPr>
          <a:xfrm>
            <a:off x="8829925" y="1123700"/>
            <a:ext cx="108650" cy="108625"/>
          </a:xfrm>
          <a:custGeom>
            <a:rect b="b" l="l" r="r" t="t"/>
            <a:pathLst>
              <a:path extrusionOk="0" h="4345" w="4346">
                <a:moveTo>
                  <a:pt x="4027" y="337"/>
                </a:moveTo>
                <a:lnTo>
                  <a:pt x="4027" y="4008"/>
                </a:lnTo>
                <a:lnTo>
                  <a:pt x="338" y="4008"/>
                </a:lnTo>
                <a:lnTo>
                  <a:pt x="338" y="337"/>
                </a:lnTo>
                <a:close/>
                <a:moveTo>
                  <a:pt x="1" y="0"/>
                </a:moveTo>
                <a:lnTo>
                  <a:pt x="1" y="4345"/>
                </a:lnTo>
                <a:lnTo>
                  <a:pt x="4346" y="4345"/>
                </a:lnTo>
                <a:lnTo>
                  <a:pt x="4346"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3"/>
          <p:cNvSpPr/>
          <p:nvPr/>
        </p:nvSpPr>
        <p:spPr>
          <a:xfrm>
            <a:off x="9156250" y="1340450"/>
            <a:ext cx="111450" cy="110975"/>
          </a:xfrm>
          <a:custGeom>
            <a:rect b="b" l="l" r="r" t="t"/>
            <a:pathLst>
              <a:path extrusionOk="0" h="4439" w="4458">
                <a:moveTo>
                  <a:pt x="4008" y="431"/>
                </a:moveTo>
                <a:lnTo>
                  <a:pt x="4008" y="4008"/>
                </a:lnTo>
                <a:lnTo>
                  <a:pt x="431" y="4008"/>
                </a:lnTo>
                <a:lnTo>
                  <a:pt x="431" y="431"/>
                </a:lnTo>
                <a:close/>
                <a:moveTo>
                  <a:pt x="0" y="1"/>
                </a:moveTo>
                <a:lnTo>
                  <a:pt x="0" y="4439"/>
                </a:lnTo>
                <a:lnTo>
                  <a:pt x="4457" y="4439"/>
                </a:lnTo>
                <a:lnTo>
                  <a:pt x="4457"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p:nvPr/>
        </p:nvSpPr>
        <p:spPr>
          <a:xfrm>
            <a:off x="5809850" y="214400"/>
            <a:ext cx="108625" cy="108625"/>
          </a:xfrm>
          <a:custGeom>
            <a:rect b="b" l="l" r="r" t="t"/>
            <a:pathLst>
              <a:path extrusionOk="0" h="4345" w="4345">
                <a:moveTo>
                  <a:pt x="4008" y="337"/>
                </a:moveTo>
                <a:lnTo>
                  <a:pt x="4008" y="4008"/>
                </a:lnTo>
                <a:lnTo>
                  <a:pt x="337" y="4008"/>
                </a:lnTo>
                <a:lnTo>
                  <a:pt x="337" y="337"/>
                </a:lnTo>
                <a:close/>
                <a:moveTo>
                  <a:pt x="0" y="0"/>
                </a:moveTo>
                <a:lnTo>
                  <a:pt x="0" y="4345"/>
                </a:lnTo>
                <a:lnTo>
                  <a:pt x="4345" y="4345"/>
                </a:lnTo>
                <a:lnTo>
                  <a:pt x="434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3"/>
          <p:cNvSpPr/>
          <p:nvPr/>
        </p:nvSpPr>
        <p:spPr>
          <a:xfrm>
            <a:off x="7079800" y="420088"/>
            <a:ext cx="164825" cy="164375"/>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3"/>
          <p:cNvSpPr/>
          <p:nvPr/>
        </p:nvSpPr>
        <p:spPr>
          <a:xfrm>
            <a:off x="7952700" y="278513"/>
            <a:ext cx="44975" cy="44500"/>
          </a:xfrm>
          <a:custGeom>
            <a:rect b="b" l="l" r="r" t="t"/>
            <a:pathLst>
              <a:path extrusionOk="0" h="1780" w="1799">
                <a:moveTo>
                  <a:pt x="1" y="1"/>
                </a:moveTo>
                <a:lnTo>
                  <a:pt x="1" y="1780"/>
                </a:lnTo>
                <a:lnTo>
                  <a:pt x="1798" y="1780"/>
                </a:lnTo>
                <a:lnTo>
                  <a:pt x="1798"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3"/>
          <p:cNvSpPr/>
          <p:nvPr/>
        </p:nvSpPr>
        <p:spPr>
          <a:xfrm>
            <a:off x="7372450" y="-69325"/>
            <a:ext cx="155925" cy="155925"/>
          </a:xfrm>
          <a:custGeom>
            <a:rect b="b" l="l" r="r" t="t"/>
            <a:pathLst>
              <a:path extrusionOk="0" h="6237" w="6237">
                <a:moveTo>
                  <a:pt x="0" y="0"/>
                </a:moveTo>
                <a:lnTo>
                  <a:pt x="0" y="6236"/>
                </a:lnTo>
                <a:lnTo>
                  <a:pt x="6236" y="6236"/>
                </a:lnTo>
                <a:lnTo>
                  <a:pt x="6236"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3"/>
          <p:cNvSpPr/>
          <p:nvPr/>
        </p:nvSpPr>
        <p:spPr>
          <a:xfrm>
            <a:off x="8464275" y="355050"/>
            <a:ext cx="155925" cy="156400"/>
          </a:xfrm>
          <a:custGeom>
            <a:rect b="b" l="l" r="r" t="t"/>
            <a:pathLst>
              <a:path extrusionOk="0" h="6256" w="6237">
                <a:moveTo>
                  <a:pt x="1" y="1"/>
                </a:moveTo>
                <a:lnTo>
                  <a:pt x="1" y="6256"/>
                </a:lnTo>
                <a:lnTo>
                  <a:pt x="6237" y="6256"/>
                </a:lnTo>
                <a:lnTo>
                  <a:pt x="6237"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3"/>
          <p:cNvSpPr/>
          <p:nvPr/>
        </p:nvSpPr>
        <p:spPr>
          <a:xfrm>
            <a:off x="7264275" y="607363"/>
            <a:ext cx="122675" cy="122675"/>
          </a:xfrm>
          <a:custGeom>
            <a:rect b="b" l="l" r="r" t="t"/>
            <a:pathLst>
              <a:path extrusionOk="0" h="4907" w="4907">
                <a:moveTo>
                  <a:pt x="0" y="1"/>
                </a:moveTo>
                <a:lnTo>
                  <a:pt x="0" y="4907"/>
                </a:lnTo>
                <a:lnTo>
                  <a:pt x="4907" y="4907"/>
                </a:lnTo>
                <a:lnTo>
                  <a:pt x="4907"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3"/>
          <p:cNvSpPr/>
          <p:nvPr/>
        </p:nvSpPr>
        <p:spPr>
          <a:xfrm>
            <a:off x="6298850" y="907625"/>
            <a:ext cx="155925" cy="155900"/>
          </a:xfrm>
          <a:custGeom>
            <a:rect b="b" l="l" r="r" t="t"/>
            <a:pathLst>
              <a:path extrusionOk="0" h="6236" w="6237">
                <a:moveTo>
                  <a:pt x="1" y="0"/>
                </a:moveTo>
                <a:lnTo>
                  <a:pt x="1" y="6236"/>
                </a:lnTo>
                <a:lnTo>
                  <a:pt x="6237" y="6236"/>
                </a:lnTo>
                <a:lnTo>
                  <a:pt x="6237"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
          <p:cNvSpPr/>
          <p:nvPr/>
        </p:nvSpPr>
        <p:spPr>
          <a:xfrm>
            <a:off x="-83000" y="4540463"/>
            <a:ext cx="164825" cy="164375"/>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3"/>
          <p:cNvSpPr/>
          <p:nvPr/>
        </p:nvSpPr>
        <p:spPr>
          <a:xfrm>
            <a:off x="101475" y="4727738"/>
            <a:ext cx="122675" cy="122675"/>
          </a:xfrm>
          <a:custGeom>
            <a:rect b="b" l="l" r="r" t="t"/>
            <a:pathLst>
              <a:path extrusionOk="0" h="4907" w="4907">
                <a:moveTo>
                  <a:pt x="0" y="1"/>
                </a:moveTo>
                <a:lnTo>
                  <a:pt x="0" y="4907"/>
                </a:lnTo>
                <a:lnTo>
                  <a:pt x="4907" y="4907"/>
                </a:lnTo>
                <a:lnTo>
                  <a:pt x="4907"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492" name="Shape 492"/>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93" name="Shape 49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theme" Target="../theme/theme1.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73" name="Shape 73"/>
        <p:cNvGrpSpPr/>
        <p:nvPr/>
      </p:nvGrpSpPr>
      <p:grpSpPr>
        <a:xfrm>
          <a:off x="0" y="0"/>
          <a:ext cx="0" cy="0"/>
          <a:chOff x="0" y="0"/>
          <a:chExt cx="0" cy="0"/>
        </a:xfrm>
      </p:grpSpPr>
      <p:sp>
        <p:nvSpPr>
          <p:cNvPr id="74" name="Google Shape;7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1pPr>
            <a:lvl2pPr lvl="1"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2pPr>
            <a:lvl3pPr lvl="2"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3pPr>
            <a:lvl4pPr lvl="3"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4pPr>
            <a:lvl5pPr lvl="4"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5pPr>
            <a:lvl6pPr lvl="5"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6pPr>
            <a:lvl7pPr lvl="6"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7pPr>
            <a:lvl8pPr lvl="7"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8pPr>
            <a:lvl9pPr lvl="8" rt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9pPr>
          </a:lstStyle>
          <a:p/>
        </p:txBody>
      </p:sp>
      <p:sp>
        <p:nvSpPr>
          <p:cNvPr id="75" name="Google Shape;7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1"/>
              </a:buClr>
              <a:buSzPts val="1800"/>
              <a:buFont typeface="Maven Pro"/>
              <a:buChar char="●"/>
              <a:defRPr sz="1800">
                <a:solidFill>
                  <a:schemeClr val="lt1"/>
                </a:solidFill>
                <a:latin typeface="Maven Pro"/>
                <a:ea typeface="Maven Pro"/>
                <a:cs typeface="Maven Pro"/>
                <a:sym typeface="Maven Pro"/>
              </a:defRPr>
            </a:lvl1pPr>
            <a:lvl2pPr indent="-317500" lvl="1" marL="9144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2pPr>
            <a:lvl3pPr indent="-317500" lvl="2" marL="13716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3pPr>
            <a:lvl4pPr indent="-317500" lvl="3" marL="18288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4pPr>
            <a:lvl5pPr indent="-317500" lvl="4" marL="22860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5pPr>
            <a:lvl6pPr indent="-317500" lvl="5" marL="27432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6pPr>
            <a:lvl7pPr indent="-317500" lvl="6" marL="32004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7pPr>
            <a:lvl8pPr indent="-317500" lvl="7" marL="3657600" rtl="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8pPr>
            <a:lvl9pPr indent="-317500" lvl="8" marL="4114800" rtl="0">
              <a:lnSpc>
                <a:spcPct val="115000"/>
              </a:lnSpc>
              <a:spcBef>
                <a:spcPts val="1600"/>
              </a:spcBef>
              <a:spcAft>
                <a:spcPts val="1600"/>
              </a:spcAft>
              <a:buClr>
                <a:schemeClr val="lt1"/>
              </a:buClr>
              <a:buSzPts val="1400"/>
              <a:buFont typeface="Maven Pro"/>
              <a:buChar char="■"/>
              <a:defRPr>
                <a:solidFill>
                  <a:schemeClr val="lt1"/>
                </a:solidFill>
                <a:latin typeface="Maven Pro"/>
                <a:ea typeface="Maven Pro"/>
                <a:cs typeface="Maven Pro"/>
                <a:sym typeface="Maven Pro"/>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hyperlink" Target="https://www.figma.com/file/HuUYZwkx5wGU7zNQsV2ggU/RECOVERY-BOARD-DESIGN-KIT?node-id=52723%3A31606" TargetMode="External"/><Relationship Id="rId4" Type="http://schemas.openxmlformats.org/officeDocument/2006/relationships/hyperlink" Target="https://web.stanford.edu/class/cs147/projects/AccessibleDesignEmily/RecoveryBoard/READM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6"/>
          <p:cNvSpPr txBox="1"/>
          <p:nvPr>
            <p:ph idx="1" type="subTitle"/>
          </p:nvPr>
        </p:nvSpPr>
        <p:spPr>
          <a:xfrm>
            <a:off x="2761350" y="3284025"/>
            <a:ext cx="3621300" cy="4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Nico, Sharon, Crystal, Kimberly</a:t>
            </a:r>
            <a:endParaRPr/>
          </a:p>
        </p:txBody>
      </p:sp>
      <p:sp>
        <p:nvSpPr>
          <p:cNvPr id="499" name="Google Shape;499;p36"/>
          <p:cNvSpPr txBox="1"/>
          <p:nvPr>
            <p:ph type="ctrTitle"/>
          </p:nvPr>
        </p:nvSpPr>
        <p:spPr>
          <a:xfrm>
            <a:off x="1561650" y="751888"/>
            <a:ext cx="60207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RecoveryGrow</a:t>
            </a:r>
            <a:endParaRPr/>
          </a:p>
          <a:p>
            <a:pPr indent="0" lvl="0" marL="0" rtl="0" algn="ctr">
              <a:spcBef>
                <a:spcPts val="0"/>
              </a:spcBef>
              <a:spcAft>
                <a:spcPts val="0"/>
              </a:spcAft>
              <a:buNone/>
            </a:pPr>
            <a:r>
              <a:rPr lang="en" sz="1800"/>
              <a:t>Holistic and Supportive Concussion Recovery Tracking</a:t>
            </a:r>
            <a:endParaRPr sz="1800"/>
          </a:p>
        </p:txBody>
      </p:sp>
      <p:sp>
        <p:nvSpPr>
          <p:cNvPr id="500" name="Google Shape;500;p36"/>
          <p:cNvSpPr/>
          <p:nvPr/>
        </p:nvSpPr>
        <p:spPr>
          <a:xfrm>
            <a:off x="1917281" y="4715495"/>
            <a:ext cx="121434" cy="121434"/>
          </a:xfrm>
          <a:custGeom>
            <a:rect b="b" l="l" r="r" t="t"/>
            <a:pathLst>
              <a:path extrusionOk="0" h="4634" w="4634">
                <a:moveTo>
                  <a:pt x="1" y="0"/>
                </a:moveTo>
                <a:lnTo>
                  <a:pt x="1" y="4633"/>
                </a:lnTo>
                <a:lnTo>
                  <a:pt x="4634" y="4633"/>
                </a:lnTo>
                <a:lnTo>
                  <a:pt x="4634"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6"/>
          <p:cNvSpPr/>
          <p:nvPr/>
        </p:nvSpPr>
        <p:spPr>
          <a:xfrm>
            <a:off x="7047944" y="3537816"/>
            <a:ext cx="57834" cy="57834"/>
          </a:xfrm>
          <a:custGeom>
            <a:rect b="b" l="l" r="r" t="t"/>
            <a:pathLst>
              <a:path extrusionOk="0" fill="none" h="2207" w="2207">
                <a:moveTo>
                  <a:pt x="0" y="1"/>
                </a:moveTo>
                <a:lnTo>
                  <a:pt x="2206" y="1"/>
                </a:lnTo>
                <a:lnTo>
                  <a:pt x="2206" y="2207"/>
                </a:lnTo>
                <a:lnTo>
                  <a:pt x="0" y="2207"/>
                </a:lnTo>
                <a:close/>
              </a:path>
            </a:pathLst>
          </a:custGeom>
          <a:noFill/>
          <a:ln cap="flat" cmpd="sng" w="1375">
            <a:solidFill>
              <a:srgbClr val="E898A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6"/>
          <p:cNvSpPr/>
          <p:nvPr/>
        </p:nvSpPr>
        <p:spPr>
          <a:xfrm>
            <a:off x="2307882" y="3002386"/>
            <a:ext cx="104086" cy="104322"/>
          </a:xfrm>
          <a:custGeom>
            <a:rect b="b" l="l" r="r" t="t"/>
            <a:pathLst>
              <a:path extrusionOk="0" fill="none" h="3981" w="3972">
                <a:moveTo>
                  <a:pt x="1" y="1"/>
                </a:moveTo>
                <a:lnTo>
                  <a:pt x="3972" y="1"/>
                </a:lnTo>
                <a:lnTo>
                  <a:pt x="3972" y="3981"/>
                </a:lnTo>
                <a:lnTo>
                  <a:pt x="1" y="3981"/>
                </a:lnTo>
                <a:close/>
              </a:path>
            </a:pathLst>
          </a:custGeom>
          <a:noFill/>
          <a:ln cap="flat" cmpd="sng" w="2975">
            <a:solidFill>
              <a:srgbClr val="00CFCC"/>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6"/>
          <p:cNvSpPr/>
          <p:nvPr/>
        </p:nvSpPr>
        <p:spPr>
          <a:xfrm>
            <a:off x="6293004" y="835609"/>
            <a:ext cx="80476" cy="80476"/>
          </a:xfrm>
          <a:custGeom>
            <a:rect b="b" l="l" r="r" t="t"/>
            <a:pathLst>
              <a:path extrusionOk="0" h="3071" w="3071">
                <a:moveTo>
                  <a:pt x="1" y="1"/>
                </a:moveTo>
                <a:lnTo>
                  <a:pt x="1" y="3071"/>
                </a:lnTo>
                <a:lnTo>
                  <a:pt x="3071" y="3071"/>
                </a:lnTo>
                <a:lnTo>
                  <a:pt x="3071"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6"/>
          <p:cNvSpPr/>
          <p:nvPr/>
        </p:nvSpPr>
        <p:spPr>
          <a:xfrm>
            <a:off x="5969504" y="3118803"/>
            <a:ext cx="119993" cy="119966"/>
          </a:xfrm>
          <a:custGeom>
            <a:rect b="b" l="l" r="r" t="t"/>
            <a:pathLst>
              <a:path extrusionOk="0" h="4578" w="4579">
                <a:moveTo>
                  <a:pt x="1" y="0"/>
                </a:moveTo>
                <a:lnTo>
                  <a:pt x="1" y="4578"/>
                </a:lnTo>
                <a:lnTo>
                  <a:pt x="4578" y="4578"/>
                </a:lnTo>
                <a:lnTo>
                  <a:pt x="457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6"/>
          <p:cNvSpPr/>
          <p:nvPr/>
        </p:nvSpPr>
        <p:spPr>
          <a:xfrm>
            <a:off x="2924242" y="4302208"/>
            <a:ext cx="119993" cy="119993"/>
          </a:xfrm>
          <a:custGeom>
            <a:rect b="b" l="l" r="r" t="t"/>
            <a:pathLst>
              <a:path extrusionOk="0" h="4579" w="4579">
                <a:moveTo>
                  <a:pt x="0" y="1"/>
                </a:moveTo>
                <a:lnTo>
                  <a:pt x="0" y="4578"/>
                </a:lnTo>
                <a:lnTo>
                  <a:pt x="4578" y="4578"/>
                </a:lnTo>
                <a:lnTo>
                  <a:pt x="4578"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6" name="Google Shape;506;p36"/>
          <p:cNvGrpSpPr/>
          <p:nvPr/>
        </p:nvGrpSpPr>
        <p:grpSpPr>
          <a:xfrm>
            <a:off x="6232314" y="3696331"/>
            <a:ext cx="121434" cy="1073147"/>
            <a:chOff x="6232314" y="3696331"/>
            <a:chExt cx="121434" cy="1073147"/>
          </a:xfrm>
        </p:grpSpPr>
        <p:sp>
          <p:nvSpPr>
            <p:cNvPr id="507" name="Google Shape;507;p36"/>
            <p:cNvSpPr/>
            <p:nvPr/>
          </p:nvSpPr>
          <p:spPr>
            <a:xfrm>
              <a:off x="6232314" y="4648280"/>
              <a:ext cx="121434" cy="121198"/>
            </a:xfrm>
            <a:custGeom>
              <a:rect b="b" l="l" r="r" t="t"/>
              <a:pathLst>
                <a:path extrusionOk="0" h="4625" w="4634">
                  <a:moveTo>
                    <a:pt x="0" y="1"/>
                  </a:moveTo>
                  <a:lnTo>
                    <a:pt x="0" y="4624"/>
                  </a:lnTo>
                  <a:lnTo>
                    <a:pt x="4633" y="4624"/>
                  </a:lnTo>
                  <a:lnTo>
                    <a:pt x="4633"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6"/>
            <p:cNvSpPr/>
            <p:nvPr/>
          </p:nvSpPr>
          <p:spPr>
            <a:xfrm>
              <a:off x="6288681" y="3696331"/>
              <a:ext cx="8700" cy="872731"/>
            </a:xfrm>
            <a:custGeom>
              <a:rect b="b" l="l" r="r" t="t"/>
              <a:pathLst>
                <a:path extrusionOk="0" h="33304" w="332">
                  <a:moveTo>
                    <a:pt x="166" y="0"/>
                  </a:moveTo>
                  <a:lnTo>
                    <a:pt x="0" y="33304"/>
                  </a:lnTo>
                  <a:lnTo>
                    <a:pt x="331" y="33304"/>
                  </a:lnTo>
                  <a:lnTo>
                    <a:pt x="16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36"/>
          <p:cNvGrpSpPr/>
          <p:nvPr/>
        </p:nvGrpSpPr>
        <p:grpSpPr>
          <a:xfrm>
            <a:off x="6780548" y="337714"/>
            <a:ext cx="133252" cy="1952377"/>
            <a:chOff x="6780548" y="337714"/>
            <a:chExt cx="133252" cy="1952377"/>
          </a:xfrm>
        </p:grpSpPr>
        <p:sp>
          <p:nvSpPr>
            <p:cNvPr id="510" name="Google Shape;510;p36"/>
            <p:cNvSpPr/>
            <p:nvPr/>
          </p:nvSpPr>
          <p:spPr>
            <a:xfrm>
              <a:off x="6780548" y="2156839"/>
              <a:ext cx="133252" cy="133252"/>
            </a:xfrm>
            <a:custGeom>
              <a:rect b="b" l="l" r="r" t="t"/>
              <a:pathLst>
                <a:path extrusionOk="0" fill="none" h="5085" w="5085">
                  <a:moveTo>
                    <a:pt x="1" y="1"/>
                  </a:moveTo>
                  <a:lnTo>
                    <a:pt x="5084" y="1"/>
                  </a:lnTo>
                  <a:lnTo>
                    <a:pt x="5084" y="5084"/>
                  </a:lnTo>
                  <a:lnTo>
                    <a:pt x="1" y="5084"/>
                  </a:lnTo>
                  <a:close/>
                </a:path>
              </a:pathLst>
            </a:custGeom>
            <a:noFill/>
            <a:ln cap="flat" cmpd="sng" w="4125">
              <a:solidFill>
                <a:srgbClr val="FF9973"/>
              </a:solidFill>
              <a:prstDash val="solid"/>
              <a:miter lim="91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6"/>
            <p:cNvSpPr/>
            <p:nvPr/>
          </p:nvSpPr>
          <p:spPr>
            <a:xfrm>
              <a:off x="6842943" y="337714"/>
              <a:ext cx="8464" cy="1695359"/>
            </a:xfrm>
            <a:custGeom>
              <a:rect b="b" l="l" r="r" t="t"/>
              <a:pathLst>
                <a:path extrusionOk="0" h="64696" w="323">
                  <a:moveTo>
                    <a:pt x="157" y="0"/>
                  </a:moveTo>
                  <a:lnTo>
                    <a:pt x="1" y="64695"/>
                  </a:lnTo>
                  <a:lnTo>
                    <a:pt x="322" y="64695"/>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 name="Google Shape;512;p36"/>
          <p:cNvGrpSpPr/>
          <p:nvPr/>
        </p:nvGrpSpPr>
        <p:grpSpPr>
          <a:xfrm>
            <a:off x="1608717" y="1280046"/>
            <a:ext cx="199237" cy="2828935"/>
            <a:chOff x="1608717" y="1280046"/>
            <a:chExt cx="199237" cy="2828935"/>
          </a:xfrm>
        </p:grpSpPr>
        <p:sp>
          <p:nvSpPr>
            <p:cNvPr id="513" name="Google Shape;513;p36"/>
            <p:cNvSpPr/>
            <p:nvPr/>
          </p:nvSpPr>
          <p:spPr>
            <a:xfrm>
              <a:off x="1608717" y="3909744"/>
              <a:ext cx="199237" cy="199237"/>
            </a:xfrm>
            <a:custGeom>
              <a:rect b="b" l="l" r="r" t="t"/>
              <a:pathLst>
                <a:path extrusionOk="0" h="7603" w="7603">
                  <a:moveTo>
                    <a:pt x="0" y="1"/>
                  </a:moveTo>
                  <a:lnTo>
                    <a:pt x="0" y="7602"/>
                  </a:lnTo>
                  <a:lnTo>
                    <a:pt x="7602" y="7602"/>
                  </a:lnTo>
                  <a:lnTo>
                    <a:pt x="7602"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6"/>
            <p:cNvSpPr/>
            <p:nvPr/>
          </p:nvSpPr>
          <p:spPr>
            <a:xfrm>
              <a:off x="1656175" y="3269477"/>
              <a:ext cx="104086" cy="104086"/>
            </a:xfrm>
            <a:custGeom>
              <a:rect b="b" l="l" r="r" t="t"/>
              <a:pathLst>
                <a:path extrusionOk="0" h="3972" w="3972">
                  <a:moveTo>
                    <a:pt x="0" y="1"/>
                  </a:moveTo>
                  <a:lnTo>
                    <a:pt x="0" y="3972"/>
                  </a:lnTo>
                  <a:lnTo>
                    <a:pt x="3971" y="3972"/>
                  </a:lnTo>
                  <a:lnTo>
                    <a:pt x="3971"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6"/>
            <p:cNvSpPr/>
            <p:nvPr/>
          </p:nvSpPr>
          <p:spPr>
            <a:xfrm>
              <a:off x="1704104" y="1280046"/>
              <a:ext cx="8464" cy="1794099"/>
            </a:xfrm>
            <a:custGeom>
              <a:rect b="b" l="l" r="r" t="t"/>
              <a:pathLst>
                <a:path extrusionOk="0" h="68464" w="323">
                  <a:moveTo>
                    <a:pt x="157" y="0"/>
                  </a:moveTo>
                  <a:lnTo>
                    <a:pt x="0" y="68464"/>
                  </a:lnTo>
                  <a:lnTo>
                    <a:pt x="322" y="68464"/>
                  </a:lnTo>
                  <a:lnTo>
                    <a:pt x="157"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36"/>
          <p:cNvSpPr/>
          <p:nvPr/>
        </p:nvSpPr>
        <p:spPr>
          <a:xfrm>
            <a:off x="2355692" y="3696328"/>
            <a:ext cx="8464" cy="2519663"/>
          </a:xfrm>
          <a:custGeom>
            <a:rect b="b" l="l" r="r" t="t"/>
            <a:pathLst>
              <a:path extrusionOk="0" h="96152" w="323">
                <a:moveTo>
                  <a:pt x="166" y="1"/>
                </a:moveTo>
                <a:lnTo>
                  <a:pt x="1" y="96151"/>
                </a:lnTo>
                <a:lnTo>
                  <a:pt x="322" y="96151"/>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6"/>
          <p:cNvSpPr/>
          <p:nvPr/>
        </p:nvSpPr>
        <p:spPr>
          <a:xfrm>
            <a:off x="7446601" y="3454956"/>
            <a:ext cx="8464" cy="1689096"/>
          </a:xfrm>
          <a:custGeom>
            <a:rect b="b" l="l" r="r" t="t"/>
            <a:pathLst>
              <a:path extrusionOk="0" h="64457" w="323">
                <a:moveTo>
                  <a:pt x="157" y="1"/>
                </a:moveTo>
                <a:lnTo>
                  <a:pt x="0" y="64456"/>
                </a:lnTo>
                <a:lnTo>
                  <a:pt x="322" y="64456"/>
                </a:lnTo>
                <a:lnTo>
                  <a:pt x="157"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8" name="Google Shape;518;p36"/>
          <p:cNvGrpSpPr/>
          <p:nvPr/>
        </p:nvGrpSpPr>
        <p:grpSpPr>
          <a:xfrm>
            <a:off x="8008096" y="2108910"/>
            <a:ext cx="199001" cy="2139769"/>
            <a:chOff x="8008096" y="2108910"/>
            <a:chExt cx="199001" cy="2139769"/>
          </a:xfrm>
        </p:grpSpPr>
        <p:sp>
          <p:nvSpPr>
            <p:cNvPr id="519" name="Google Shape;519;p36"/>
            <p:cNvSpPr/>
            <p:nvPr/>
          </p:nvSpPr>
          <p:spPr>
            <a:xfrm>
              <a:off x="8008096" y="4049705"/>
              <a:ext cx="199001" cy="198975"/>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p:nvPr/>
          </p:nvSpPr>
          <p:spPr>
            <a:xfrm>
              <a:off x="8103246" y="2108910"/>
              <a:ext cx="8464" cy="1793863"/>
            </a:xfrm>
            <a:custGeom>
              <a:rect b="b" l="l" r="r" t="t"/>
              <a:pathLst>
                <a:path extrusionOk="0" h="68455" w="323">
                  <a:moveTo>
                    <a:pt x="166" y="1"/>
                  </a:moveTo>
                  <a:lnTo>
                    <a:pt x="0" y="68455"/>
                  </a:lnTo>
                  <a:lnTo>
                    <a:pt x="322" y="68455"/>
                  </a:lnTo>
                  <a:lnTo>
                    <a:pt x="166" y="1"/>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36"/>
          <p:cNvGrpSpPr/>
          <p:nvPr/>
        </p:nvGrpSpPr>
        <p:grpSpPr>
          <a:xfrm>
            <a:off x="4472500" y="3928605"/>
            <a:ext cx="199001" cy="867198"/>
            <a:chOff x="4475150" y="4052605"/>
            <a:chExt cx="199001" cy="867198"/>
          </a:xfrm>
        </p:grpSpPr>
        <p:sp>
          <p:nvSpPr>
            <p:cNvPr id="522" name="Google Shape;522;p36"/>
            <p:cNvSpPr/>
            <p:nvPr/>
          </p:nvSpPr>
          <p:spPr>
            <a:xfrm>
              <a:off x="4475150" y="4052605"/>
              <a:ext cx="199001" cy="220121"/>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a:off x="4522600" y="4494201"/>
              <a:ext cx="104095" cy="115148"/>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p:nvPr/>
          </p:nvSpPr>
          <p:spPr>
            <a:xfrm>
              <a:off x="4534403" y="4830814"/>
              <a:ext cx="80477" cy="88990"/>
            </a:xfrm>
            <a:custGeom>
              <a:rect b="b" l="l" r="r" t="t"/>
              <a:pathLst>
                <a:path extrusionOk="0" h="7593" w="7594">
                  <a:moveTo>
                    <a:pt x="1" y="0"/>
                  </a:moveTo>
                  <a:lnTo>
                    <a:pt x="1" y="7593"/>
                  </a:lnTo>
                  <a:lnTo>
                    <a:pt x="7593" y="7593"/>
                  </a:lnTo>
                  <a:lnTo>
                    <a:pt x="7593"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5"/>
          <p:cNvSpPr txBox="1"/>
          <p:nvPr>
            <p:ph type="ctrTitle"/>
          </p:nvPr>
        </p:nvSpPr>
        <p:spPr>
          <a:xfrm>
            <a:off x="618825" y="411675"/>
            <a:ext cx="47277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Revised Sketches - Simple</a:t>
            </a:r>
            <a:endParaRPr/>
          </a:p>
        </p:txBody>
      </p:sp>
      <p:pic>
        <p:nvPicPr>
          <p:cNvPr id="625" name="Google Shape;625;p45"/>
          <p:cNvPicPr preferRelativeResize="0"/>
          <p:nvPr/>
        </p:nvPicPr>
        <p:blipFill rotWithShape="1">
          <a:blip r:embed="rId3">
            <a:alphaModFix/>
          </a:blip>
          <a:srcRect b="0" l="0" r="0" t="0"/>
          <a:stretch/>
        </p:blipFill>
        <p:spPr>
          <a:xfrm>
            <a:off x="1215125" y="1150700"/>
            <a:ext cx="2936325" cy="3622900"/>
          </a:xfrm>
          <a:prstGeom prst="rect">
            <a:avLst/>
          </a:prstGeom>
          <a:noFill/>
          <a:ln>
            <a:noFill/>
          </a:ln>
        </p:spPr>
      </p:pic>
      <p:pic>
        <p:nvPicPr>
          <p:cNvPr id="626" name="Google Shape;626;p45"/>
          <p:cNvPicPr preferRelativeResize="0"/>
          <p:nvPr/>
        </p:nvPicPr>
        <p:blipFill>
          <a:blip r:embed="rId4">
            <a:alphaModFix/>
          </a:blip>
          <a:stretch>
            <a:fillRect/>
          </a:stretch>
        </p:blipFill>
        <p:spPr>
          <a:xfrm>
            <a:off x="5346525" y="1150700"/>
            <a:ext cx="2465906" cy="3622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6"/>
          <p:cNvSpPr txBox="1"/>
          <p:nvPr>
            <p:ph type="ctrTitle"/>
          </p:nvPr>
        </p:nvSpPr>
        <p:spPr>
          <a:xfrm>
            <a:off x="618825" y="411675"/>
            <a:ext cx="47277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Revised Sketches - Complex</a:t>
            </a:r>
            <a:endParaRPr/>
          </a:p>
        </p:txBody>
      </p:sp>
      <p:pic>
        <p:nvPicPr>
          <p:cNvPr id="632" name="Google Shape;632;p46"/>
          <p:cNvPicPr preferRelativeResize="0"/>
          <p:nvPr/>
        </p:nvPicPr>
        <p:blipFill>
          <a:blip r:embed="rId3">
            <a:alphaModFix/>
          </a:blip>
          <a:stretch>
            <a:fillRect/>
          </a:stretch>
        </p:blipFill>
        <p:spPr>
          <a:xfrm>
            <a:off x="1390600" y="1040949"/>
            <a:ext cx="2760851" cy="3703574"/>
          </a:xfrm>
          <a:prstGeom prst="rect">
            <a:avLst/>
          </a:prstGeom>
          <a:noFill/>
          <a:ln>
            <a:noFill/>
          </a:ln>
        </p:spPr>
      </p:pic>
      <p:pic>
        <p:nvPicPr>
          <p:cNvPr id="633" name="Google Shape;633;p46"/>
          <p:cNvPicPr preferRelativeResize="0"/>
          <p:nvPr/>
        </p:nvPicPr>
        <p:blipFill>
          <a:blip r:embed="rId4">
            <a:alphaModFix/>
          </a:blip>
          <a:stretch>
            <a:fillRect/>
          </a:stretch>
        </p:blipFill>
        <p:spPr>
          <a:xfrm>
            <a:off x="5036225" y="1502088"/>
            <a:ext cx="3600450" cy="278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7"/>
          <p:cNvSpPr txBox="1"/>
          <p:nvPr>
            <p:ph type="ctrTitle"/>
          </p:nvPr>
        </p:nvSpPr>
        <p:spPr>
          <a:xfrm>
            <a:off x="618825" y="411675"/>
            <a:ext cx="47277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Revised Sketches - Complex</a:t>
            </a:r>
            <a:endParaRPr/>
          </a:p>
        </p:txBody>
      </p:sp>
      <p:pic>
        <p:nvPicPr>
          <p:cNvPr descr="Diagram&#10;&#10;Description automatically generated" id="639" name="Google Shape;639;p47"/>
          <p:cNvPicPr preferRelativeResize="0"/>
          <p:nvPr/>
        </p:nvPicPr>
        <p:blipFill rotWithShape="1">
          <a:blip r:embed="rId3">
            <a:alphaModFix/>
          </a:blip>
          <a:srcRect b="0" l="0" r="0" t="0"/>
          <a:stretch/>
        </p:blipFill>
        <p:spPr>
          <a:xfrm>
            <a:off x="1174275" y="1186125"/>
            <a:ext cx="2980551" cy="3635250"/>
          </a:xfrm>
          <a:prstGeom prst="rect">
            <a:avLst/>
          </a:prstGeom>
          <a:noFill/>
          <a:ln>
            <a:noFill/>
          </a:ln>
        </p:spPr>
      </p:pic>
      <p:pic>
        <p:nvPicPr>
          <p:cNvPr id="640" name="Google Shape;640;p47"/>
          <p:cNvPicPr preferRelativeResize="0"/>
          <p:nvPr/>
        </p:nvPicPr>
        <p:blipFill>
          <a:blip r:embed="rId4">
            <a:alphaModFix/>
          </a:blip>
          <a:stretch>
            <a:fillRect/>
          </a:stretch>
        </p:blipFill>
        <p:spPr>
          <a:xfrm>
            <a:off x="4950850" y="1186124"/>
            <a:ext cx="3780665" cy="3635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8"/>
          <p:cNvSpPr txBox="1"/>
          <p:nvPr>
            <p:ph type="ctrTitle"/>
          </p:nvPr>
        </p:nvSpPr>
        <p:spPr>
          <a:xfrm>
            <a:off x="263725" y="282550"/>
            <a:ext cx="5385600" cy="5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Task Flow: Simple Task</a:t>
            </a:r>
            <a:endParaRPr/>
          </a:p>
        </p:txBody>
      </p:sp>
      <p:pic>
        <p:nvPicPr>
          <p:cNvPr id="646" name="Google Shape;646;p48"/>
          <p:cNvPicPr preferRelativeResize="0"/>
          <p:nvPr/>
        </p:nvPicPr>
        <p:blipFill>
          <a:blip r:embed="rId3">
            <a:alphaModFix/>
          </a:blip>
          <a:stretch>
            <a:fillRect/>
          </a:stretch>
        </p:blipFill>
        <p:spPr>
          <a:xfrm>
            <a:off x="2691850" y="1013350"/>
            <a:ext cx="5872632" cy="3977749"/>
          </a:xfrm>
          <a:prstGeom prst="rect">
            <a:avLst/>
          </a:prstGeom>
          <a:noFill/>
          <a:ln>
            <a:noFill/>
          </a:ln>
        </p:spPr>
      </p:pic>
      <p:sp>
        <p:nvSpPr>
          <p:cNvPr id="647" name="Google Shape;647;p48"/>
          <p:cNvSpPr txBox="1"/>
          <p:nvPr>
            <p:ph idx="4294967295" type="body"/>
          </p:nvPr>
        </p:nvSpPr>
        <p:spPr>
          <a:xfrm>
            <a:off x="359500" y="152670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1600"/>
              </a:spcAft>
              <a:buNone/>
            </a:pPr>
            <a:r>
              <a:rPr lang="en" sz="2200"/>
              <a:t>log physical symptoms and general feelings while recovering from concussion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9"/>
          <p:cNvSpPr txBox="1"/>
          <p:nvPr>
            <p:ph type="ctrTitle"/>
          </p:nvPr>
        </p:nvSpPr>
        <p:spPr>
          <a:xfrm>
            <a:off x="263725" y="282550"/>
            <a:ext cx="5385600" cy="5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Task Flow: Simple Task</a:t>
            </a:r>
            <a:endParaRPr/>
          </a:p>
        </p:txBody>
      </p:sp>
      <p:sp>
        <p:nvSpPr>
          <p:cNvPr id="653" name="Google Shape;653;p49"/>
          <p:cNvSpPr txBox="1"/>
          <p:nvPr>
            <p:ph idx="4294967295" type="body"/>
          </p:nvPr>
        </p:nvSpPr>
        <p:spPr>
          <a:xfrm>
            <a:off x="359500" y="152670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1600"/>
              </a:spcAft>
              <a:buNone/>
            </a:pPr>
            <a:r>
              <a:rPr lang="en" sz="2200"/>
              <a:t>log physical symptoms and general feelings while recovering from concussion </a:t>
            </a:r>
            <a:endParaRPr sz="1600"/>
          </a:p>
        </p:txBody>
      </p:sp>
      <p:pic>
        <p:nvPicPr>
          <p:cNvPr id="654" name="Google Shape;654;p49"/>
          <p:cNvPicPr preferRelativeResize="0"/>
          <p:nvPr/>
        </p:nvPicPr>
        <p:blipFill>
          <a:blip r:embed="rId3">
            <a:alphaModFix/>
          </a:blip>
          <a:stretch>
            <a:fillRect/>
          </a:stretch>
        </p:blipFill>
        <p:spPr>
          <a:xfrm>
            <a:off x="2566600" y="1013350"/>
            <a:ext cx="6137546" cy="3977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0"/>
          <p:cNvSpPr txBox="1"/>
          <p:nvPr>
            <p:ph type="ctrTitle"/>
          </p:nvPr>
        </p:nvSpPr>
        <p:spPr>
          <a:xfrm>
            <a:off x="263725" y="282550"/>
            <a:ext cx="5385600" cy="5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Task Flow: Simple Task</a:t>
            </a:r>
            <a:endParaRPr/>
          </a:p>
        </p:txBody>
      </p:sp>
      <p:sp>
        <p:nvSpPr>
          <p:cNvPr id="660" name="Google Shape;660;p50"/>
          <p:cNvSpPr txBox="1"/>
          <p:nvPr>
            <p:ph idx="4294967295" type="body"/>
          </p:nvPr>
        </p:nvSpPr>
        <p:spPr>
          <a:xfrm>
            <a:off x="359500" y="152670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1600"/>
              </a:spcAft>
              <a:buNone/>
            </a:pPr>
            <a:r>
              <a:rPr lang="en" sz="2200"/>
              <a:t>log physical symptoms and general feelings while recovering from concussion </a:t>
            </a:r>
            <a:endParaRPr sz="1600"/>
          </a:p>
        </p:txBody>
      </p:sp>
      <p:pic>
        <p:nvPicPr>
          <p:cNvPr id="661" name="Google Shape;661;p50"/>
          <p:cNvPicPr preferRelativeResize="0"/>
          <p:nvPr/>
        </p:nvPicPr>
        <p:blipFill>
          <a:blip r:embed="rId3">
            <a:alphaModFix/>
          </a:blip>
          <a:stretch>
            <a:fillRect/>
          </a:stretch>
        </p:blipFill>
        <p:spPr>
          <a:xfrm>
            <a:off x="2577350" y="916500"/>
            <a:ext cx="5872987" cy="3977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1"/>
          <p:cNvSpPr txBox="1"/>
          <p:nvPr>
            <p:ph type="ctrTitle"/>
          </p:nvPr>
        </p:nvSpPr>
        <p:spPr>
          <a:xfrm>
            <a:off x="263725" y="282550"/>
            <a:ext cx="5385600" cy="5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Task Flow: Simple Task</a:t>
            </a:r>
            <a:endParaRPr/>
          </a:p>
        </p:txBody>
      </p:sp>
      <p:sp>
        <p:nvSpPr>
          <p:cNvPr id="667" name="Google Shape;667;p51"/>
          <p:cNvSpPr txBox="1"/>
          <p:nvPr>
            <p:ph idx="4294967295" type="body"/>
          </p:nvPr>
        </p:nvSpPr>
        <p:spPr>
          <a:xfrm>
            <a:off x="359500" y="152670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1600"/>
              </a:spcAft>
              <a:buNone/>
            </a:pPr>
            <a:r>
              <a:rPr lang="en" sz="2200"/>
              <a:t>log physical symptoms and general feelings while recovering from concussion </a:t>
            </a:r>
            <a:endParaRPr sz="1600"/>
          </a:p>
        </p:txBody>
      </p:sp>
      <p:pic>
        <p:nvPicPr>
          <p:cNvPr id="668" name="Google Shape;668;p51"/>
          <p:cNvPicPr preferRelativeResize="0"/>
          <p:nvPr/>
        </p:nvPicPr>
        <p:blipFill>
          <a:blip r:embed="rId3">
            <a:alphaModFix/>
          </a:blip>
          <a:stretch>
            <a:fillRect/>
          </a:stretch>
        </p:blipFill>
        <p:spPr>
          <a:xfrm>
            <a:off x="2566600" y="1013350"/>
            <a:ext cx="6016250" cy="39777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52"/>
          <p:cNvSpPr txBox="1"/>
          <p:nvPr>
            <p:ph type="ctrTitle"/>
          </p:nvPr>
        </p:nvSpPr>
        <p:spPr>
          <a:xfrm>
            <a:off x="263725" y="282550"/>
            <a:ext cx="5385600" cy="5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Task Flow: Simple Task</a:t>
            </a:r>
            <a:endParaRPr/>
          </a:p>
        </p:txBody>
      </p:sp>
      <p:sp>
        <p:nvSpPr>
          <p:cNvPr id="674" name="Google Shape;674;p52"/>
          <p:cNvSpPr txBox="1"/>
          <p:nvPr>
            <p:ph idx="4294967295" type="body"/>
          </p:nvPr>
        </p:nvSpPr>
        <p:spPr>
          <a:xfrm>
            <a:off x="359500" y="152670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1600"/>
              </a:spcAft>
              <a:buNone/>
            </a:pPr>
            <a:r>
              <a:rPr lang="en" sz="2200"/>
              <a:t>log physical symptoms and general feelings while recovering from concussion </a:t>
            </a:r>
            <a:endParaRPr sz="1600"/>
          </a:p>
        </p:txBody>
      </p:sp>
      <p:pic>
        <p:nvPicPr>
          <p:cNvPr id="675" name="Google Shape;675;p52"/>
          <p:cNvPicPr preferRelativeResize="0"/>
          <p:nvPr/>
        </p:nvPicPr>
        <p:blipFill>
          <a:blip r:embed="rId3">
            <a:alphaModFix/>
          </a:blip>
          <a:stretch>
            <a:fillRect/>
          </a:stretch>
        </p:blipFill>
        <p:spPr>
          <a:xfrm>
            <a:off x="3136925" y="916500"/>
            <a:ext cx="5034934" cy="3977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53"/>
          <p:cNvSpPr txBox="1"/>
          <p:nvPr>
            <p:ph idx="1" type="body"/>
          </p:nvPr>
        </p:nvSpPr>
        <p:spPr>
          <a:xfrm>
            <a:off x="531650" y="220225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2200"/>
              <a:t>analyze symptoms and gain insights into one’s recovery journey</a:t>
            </a:r>
            <a:endParaRPr sz="1600"/>
          </a:p>
        </p:txBody>
      </p:sp>
      <p:sp>
        <p:nvSpPr>
          <p:cNvPr id="681" name="Google Shape;681;p53"/>
          <p:cNvSpPr txBox="1"/>
          <p:nvPr>
            <p:ph type="ctrTitle"/>
          </p:nvPr>
        </p:nvSpPr>
        <p:spPr>
          <a:xfrm>
            <a:off x="618825" y="1486875"/>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a:t>
            </a:r>
            <a:endParaRPr/>
          </a:p>
          <a:p>
            <a:pPr indent="0" lvl="0" marL="0" rtl="0" algn="l">
              <a:spcBef>
                <a:spcPts val="0"/>
              </a:spcBef>
              <a:spcAft>
                <a:spcPts val="0"/>
              </a:spcAft>
              <a:buNone/>
            </a:pPr>
            <a:r>
              <a:rPr lang="en"/>
              <a:t>Task flow: Moderate task</a:t>
            </a:r>
            <a:endParaRPr/>
          </a:p>
        </p:txBody>
      </p:sp>
      <p:grpSp>
        <p:nvGrpSpPr>
          <p:cNvPr id="682" name="Google Shape;682;p53"/>
          <p:cNvGrpSpPr/>
          <p:nvPr/>
        </p:nvGrpSpPr>
        <p:grpSpPr>
          <a:xfrm>
            <a:off x="7686104" y="-476250"/>
            <a:ext cx="2291257" cy="2922300"/>
            <a:chOff x="4882900" y="-64350"/>
            <a:chExt cx="2493750" cy="2922300"/>
          </a:xfrm>
        </p:grpSpPr>
        <p:sp>
          <p:nvSpPr>
            <p:cNvPr id="683" name="Google Shape;683;p53"/>
            <p:cNvSpPr/>
            <p:nvPr/>
          </p:nvSpPr>
          <p:spPr>
            <a:xfrm>
              <a:off x="4882900" y="2852675"/>
              <a:ext cx="2493750" cy="5275"/>
            </a:xfrm>
            <a:custGeom>
              <a:rect b="b" l="l" r="r" t="t"/>
              <a:pathLst>
                <a:path extrusionOk="0" h="211" w="99750">
                  <a:moveTo>
                    <a:pt x="1" y="1"/>
                  </a:moveTo>
                  <a:lnTo>
                    <a:pt x="1" y="210"/>
                  </a:lnTo>
                  <a:lnTo>
                    <a:pt x="99749" y="210"/>
                  </a:lnTo>
                  <a:lnTo>
                    <a:pt x="99749"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3"/>
            <p:cNvSpPr/>
            <p:nvPr/>
          </p:nvSpPr>
          <p:spPr>
            <a:xfrm>
              <a:off x="4987800" y="-64350"/>
              <a:ext cx="1082975" cy="2914922"/>
            </a:xfrm>
            <a:custGeom>
              <a:rect b="b" l="l" r="r" t="t"/>
              <a:pathLst>
                <a:path extrusionOk="0" h="94995" w="43319">
                  <a:moveTo>
                    <a:pt x="0" y="1"/>
                  </a:moveTo>
                  <a:lnTo>
                    <a:pt x="0" y="30716"/>
                  </a:lnTo>
                  <a:lnTo>
                    <a:pt x="43127" y="30716"/>
                  </a:lnTo>
                  <a:lnTo>
                    <a:pt x="43127" y="94994"/>
                  </a:lnTo>
                  <a:lnTo>
                    <a:pt x="43319" y="94994"/>
                  </a:lnTo>
                  <a:lnTo>
                    <a:pt x="43319" y="30523"/>
                  </a:lnTo>
                  <a:lnTo>
                    <a:pt x="210" y="30523"/>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3"/>
            <p:cNvSpPr/>
            <p:nvPr/>
          </p:nvSpPr>
          <p:spPr>
            <a:xfrm>
              <a:off x="6127150" y="2700150"/>
              <a:ext cx="105350" cy="107100"/>
            </a:xfrm>
            <a:custGeom>
              <a:rect b="b" l="l" r="r" t="t"/>
              <a:pathLst>
                <a:path extrusionOk="0" h="4284" w="4214">
                  <a:moveTo>
                    <a:pt x="0" y="1"/>
                  </a:moveTo>
                  <a:lnTo>
                    <a:pt x="0" y="4284"/>
                  </a:lnTo>
                  <a:lnTo>
                    <a:pt x="4213" y="4284"/>
                  </a:lnTo>
                  <a:lnTo>
                    <a:pt x="4213" y="4074"/>
                  </a:lnTo>
                  <a:lnTo>
                    <a:pt x="210" y="4074"/>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3"/>
            <p:cNvSpPr/>
            <p:nvPr/>
          </p:nvSpPr>
          <p:spPr>
            <a:xfrm>
              <a:off x="5950575" y="939175"/>
              <a:ext cx="76075" cy="78250"/>
            </a:xfrm>
            <a:custGeom>
              <a:rect b="b" l="l" r="r" t="t"/>
              <a:pathLst>
                <a:path extrusionOk="0" h="3130" w="3043">
                  <a:moveTo>
                    <a:pt x="1" y="0"/>
                  </a:moveTo>
                  <a:lnTo>
                    <a:pt x="1" y="210"/>
                  </a:lnTo>
                  <a:lnTo>
                    <a:pt x="2833" y="210"/>
                  </a:lnTo>
                  <a:lnTo>
                    <a:pt x="2833" y="3130"/>
                  </a:lnTo>
                  <a:lnTo>
                    <a:pt x="3042" y="3130"/>
                  </a:lnTo>
                  <a:lnTo>
                    <a:pt x="3042" y="0"/>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3"/>
            <p:cNvSpPr/>
            <p:nvPr/>
          </p:nvSpPr>
          <p:spPr>
            <a:xfrm>
              <a:off x="5032375" y="744525"/>
              <a:ext cx="77800" cy="78250"/>
            </a:xfrm>
            <a:custGeom>
              <a:rect b="b" l="l" r="r" t="t"/>
              <a:pathLst>
                <a:path extrusionOk="0" h="3130" w="3112">
                  <a:moveTo>
                    <a:pt x="0" y="1"/>
                  </a:moveTo>
                  <a:lnTo>
                    <a:pt x="0" y="3130"/>
                  </a:lnTo>
                  <a:lnTo>
                    <a:pt x="3112" y="3130"/>
                  </a:lnTo>
                  <a:lnTo>
                    <a:pt x="3112" y="2920"/>
                  </a:lnTo>
                  <a:lnTo>
                    <a:pt x="193" y="2920"/>
                  </a:lnTo>
                  <a:lnTo>
                    <a:pt x="193"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53"/>
          <p:cNvGrpSpPr/>
          <p:nvPr/>
        </p:nvGrpSpPr>
        <p:grpSpPr>
          <a:xfrm>
            <a:off x="5599242" y="1368971"/>
            <a:ext cx="1541751" cy="2455003"/>
            <a:chOff x="2160750" y="237575"/>
            <a:chExt cx="3253325" cy="5180425"/>
          </a:xfrm>
        </p:grpSpPr>
        <p:sp>
          <p:nvSpPr>
            <p:cNvPr id="689" name="Google Shape;689;p53"/>
            <p:cNvSpPr/>
            <p:nvPr/>
          </p:nvSpPr>
          <p:spPr>
            <a:xfrm>
              <a:off x="3341025" y="1584075"/>
              <a:ext cx="870850" cy="1801975"/>
            </a:xfrm>
            <a:custGeom>
              <a:rect b="b" l="l" r="r" t="t"/>
              <a:pathLst>
                <a:path extrusionOk="0" h="72079" w="34834">
                  <a:moveTo>
                    <a:pt x="17417" y="1"/>
                  </a:moveTo>
                  <a:cubicBezTo>
                    <a:pt x="7942" y="1"/>
                    <a:pt x="219" y="7559"/>
                    <a:pt x="0" y="17089"/>
                  </a:cubicBezTo>
                  <a:lnTo>
                    <a:pt x="0" y="71202"/>
                  </a:lnTo>
                  <a:cubicBezTo>
                    <a:pt x="0" y="71777"/>
                    <a:pt x="439" y="72065"/>
                    <a:pt x="877" y="72065"/>
                  </a:cubicBezTo>
                  <a:cubicBezTo>
                    <a:pt x="1315" y="72065"/>
                    <a:pt x="1753" y="71777"/>
                    <a:pt x="1753" y="71202"/>
                  </a:cubicBezTo>
                  <a:lnTo>
                    <a:pt x="1753" y="17089"/>
                  </a:lnTo>
                  <a:cubicBezTo>
                    <a:pt x="1589" y="8271"/>
                    <a:pt x="8654" y="1096"/>
                    <a:pt x="17417" y="1096"/>
                  </a:cubicBezTo>
                  <a:cubicBezTo>
                    <a:pt x="26180" y="1096"/>
                    <a:pt x="33246" y="8271"/>
                    <a:pt x="33081" y="17089"/>
                  </a:cubicBezTo>
                  <a:lnTo>
                    <a:pt x="33081" y="71202"/>
                  </a:lnTo>
                  <a:cubicBezTo>
                    <a:pt x="33081" y="71695"/>
                    <a:pt x="33465" y="72078"/>
                    <a:pt x="33958" y="72078"/>
                  </a:cubicBezTo>
                  <a:cubicBezTo>
                    <a:pt x="34451" y="72078"/>
                    <a:pt x="34834" y="71695"/>
                    <a:pt x="34834" y="71202"/>
                  </a:cubicBezTo>
                  <a:lnTo>
                    <a:pt x="34834" y="17089"/>
                  </a:lnTo>
                  <a:cubicBezTo>
                    <a:pt x="34670" y="7559"/>
                    <a:pt x="26892" y="1"/>
                    <a:pt x="174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3"/>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3"/>
            <p:cNvSpPr/>
            <p:nvPr/>
          </p:nvSpPr>
          <p:spPr>
            <a:xfrm>
              <a:off x="3760000" y="2060575"/>
              <a:ext cx="47950" cy="948925"/>
            </a:xfrm>
            <a:custGeom>
              <a:rect b="b" l="l" r="r" t="t"/>
              <a:pathLst>
                <a:path extrusionOk="0" h="37957" w="1918">
                  <a:moveTo>
                    <a:pt x="959" y="1"/>
                  </a:moveTo>
                  <a:cubicBezTo>
                    <a:pt x="480" y="1"/>
                    <a:pt x="1" y="329"/>
                    <a:pt x="56" y="987"/>
                  </a:cubicBezTo>
                  <a:lnTo>
                    <a:pt x="56" y="37025"/>
                  </a:lnTo>
                  <a:cubicBezTo>
                    <a:pt x="56" y="37518"/>
                    <a:pt x="494" y="37956"/>
                    <a:pt x="987" y="37956"/>
                  </a:cubicBezTo>
                  <a:cubicBezTo>
                    <a:pt x="1480" y="37956"/>
                    <a:pt x="1863" y="37518"/>
                    <a:pt x="1863" y="37025"/>
                  </a:cubicBezTo>
                  <a:lnTo>
                    <a:pt x="1863" y="987"/>
                  </a:lnTo>
                  <a:cubicBezTo>
                    <a:pt x="1918" y="329"/>
                    <a:pt x="1439" y="1"/>
                    <a:pt x="9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3"/>
            <p:cNvSpPr/>
            <p:nvPr/>
          </p:nvSpPr>
          <p:spPr>
            <a:xfrm>
              <a:off x="3150700" y="1358150"/>
              <a:ext cx="1273425" cy="2019675"/>
            </a:xfrm>
            <a:custGeom>
              <a:rect b="b" l="l" r="r" t="t"/>
              <a:pathLst>
                <a:path extrusionOk="0" h="80787" w="50937">
                  <a:moveTo>
                    <a:pt x="25468" y="1"/>
                  </a:moveTo>
                  <a:cubicBezTo>
                    <a:pt x="11393" y="1"/>
                    <a:pt x="0" y="11557"/>
                    <a:pt x="220" y="25633"/>
                  </a:cubicBezTo>
                  <a:cubicBezTo>
                    <a:pt x="274" y="26181"/>
                    <a:pt x="685" y="26455"/>
                    <a:pt x="1096" y="26455"/>
                  </a:cubicBezTo>
                  <a:cubicBezTo>
                    <a:pt x="1507" y="26455"/>
                    <a:pt x="1917" y="26181"/>
                    <a:pt x="1972" y="25633"/>
                  </a:cubicBezTo>
                  <a:cubicBezTo>
                    <a:pt x="1753" y="12543"/>
                    <a:pt x="12324" y="1753"/>
                    <a:pt x="25468" y="1753"/>
                  </a:cubicBezTo>
                  <a:cubicBezTo>
                    <a:pt x="38613" y="1753"/>
                    <a:pt x="49184" y="12543"/>
                    <a:pt x="48964" y="25633"/>
                  </a:cubicBezTo>
                  <a:lnTo>
                    <a:pt x="48964" y="79910"/>
                  </a:lnTo>
                  <a:cubicBezTo>
                    <a:pt x="48964" y="80403"/>
                    <a:pt x="49348" y="80787"/>
                    <a:pt x="49841" y="80787"/>
                  </a:cubicBezTo>
                  <a:cubicBezTo>
                    <a:pt x="50334" y="80787"/>
                    <a:pt x="50717" y="80403"/>
                    <a:pt x="50717" y="79910"/>
                  </a:cubicBezTo>
                  <a:lnTo>
                    <a:pt x="50717" y="25633"/>
                  </a:lnTo>
                  <a:cubicBezTo>
                    <a:pt x="50936" y="11557"/>
                    <a:pt x="39544" y="1"/>
                    <a:pt x="25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3"/>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3"/>
            <p:cNvSpPr/>
            <p:nvPr/>
          </p:nvSpPr>
          <p:spPr>
            <a:xfrm>
              <a:off x="2352425" y="1196575"/>
              <a:ext cx="2282550" cy="3382075"/>
            </a:xfrm>
            <a:custGeom>
              <a:rect b="b" l="l" r="r" t="t"/>
              <a:pathLst>
                <a:path extrusionOk="0" h="135283" w="91302">
                  <a:moveTo>
                    <a:pt x="57345" y="1"/>
                  </a:moveTo>
                  <a:cubicBezTo>
                    <a:pt x="38887" y="1"/>
                    <a:pt x="23771" y="14898"/>
                    <a:pt x="23552" y="33411"/>
                  </a:cubicBezTo>
                  <a:lnTo>
                    <a:pt x="23552" y="58660"/>
                  </a:lnTo>
                  <a:cubicBezTo>
                    <a:pt x="23497" y="58714"/>
                    <a:pt x="23497" y="58824"/>
                    <a:pt x="23552" y="58879"/>
                  </a:cubicBezTo>
                  <a:lnTo>
                    <a:pt x="23552" y="84894"/>
                  </a:lnTo>
                  <a:cubicBezTo>
                    <a:pt x="23552" y="101654"/>
                    <a:pt x="16925" y="117756"/>
                    <a:pt x="5040" y="129532"/>
                  </a:cubicBezTo>
                  <a:cubicBezTo>
                    <a:pt x="3561" y="131011"/>
                    <a:pt x="2027" y="132380"/>
                    <a:pt x="439" y="133695"/>
                  </a:cubicBezTo>
                  <a:cubicBezTo>
                    <a:pt x="56" y="134023"/>
                    <a:pt x="1" y="134571"/>
                    <a:pt x="329" y="134954"/>
                  </a:cubicBezTo>
                  <a:cubicBezTo>
                    <a:pt x="494" y="135173"/>
                    <a:pt x="768" y="135283"/>
                    <a:pt x="987" y="135283"/>
                  </a:cubicBezTo>
                  <a:cubicBezTo>
                    <a:pt x="1206" y="135283"/>
                    <a:pt x="1425" y="135228"/>
                    <a:pt x="1589" y="135064"/>
                  </a:cubicBezTo>
                  <a:cubicBezTo>
                    <a:pt x="3177" y="133749"/>
                    <a:pt x="4766" y="132325"/>
                    <a:pt x="6244" y="130847"/>
                  </a:cubicBezTo>
                  <a:cubicBezTo>
                    <a:pt x="18184" y="118961"/>
                    <a:pt x="25030" y="102969"/>
                    <a:pt x="25304" y="86154"/>
                  </a:cubicBezTo>
                  <a:cubicBezTo>
                    <a:pt x="25304" y="85716"/>
                    <a:pt x="25304" y="85278"/>
                    <a:pt x="25304" y="84840"/>
                  </a:cubicBezTo>
                  <a:lnTo>
                    <a:pt x="25304" y="58824"/>
                  </a:lnTo>
                  <a:cubicBezTo>
                    <a:pt x="25359" y="58769"/>
                    <a:pt x="25304" y="58660"/>
                    <a:pt x="25304" y="58605"/>
                  </a:cubicBezTo>
                  <a:lnTo>
                    <a:pt x="25304" y="33411"/>
                  </a:lnTo>
                  <a:cubicBezTo>
                    <a:pt x="25304" y="15665"/>
                    <a:pt x="39654" y="1315"/>
                    <a:pt x="57399" y="1315"/>
                  </a:cubicBezTo>
                  <a:cubicBezTo>
                    <a:pt x="75145" y="1315"/>
                    <a:pt x="89494" y="15665"/>
                    <a:pt x="89494" y="33411"/>
                  </a:cubicBezTo>
                  <a:lnTo>
                    <a:pt x="89494" y="86209"/>
                  </a:lnTo>
                  <a:cubicBezTo>
                    <a:pt x="89440" y="86839"/>
                    <a:pt x="89905" y="87154"/>
                    <a:pt x="90371" y="87154"/>
                  </a:cubicBezTo>
                  <a:cubicBezTo>
                    <a:pt x="90836" y="87154"/>
                    <a:pt x="91302" y="86839"/>
                    <a:pt x="91247" y="86209"/>
                  </a:cubicBezTo>
                  <a:lnTo>
                    <a:pt x="91247" y="33411"/>
                  </a:lnTo>
                  <a:lnTo>
                    <a:pt x="91192" y="33411"/>
                  </a:lnTo>
                  <a:cubicBezTo>
                    <a:pt x="90918" y="14898"/>
                    <a:pt x="75857" y="1"/>
                    <a:pt x="57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3"/>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3"/>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3"/>
            <p:cNvSpPr/>
            <p:nvPr/>
          </p:nvSpPr>
          <p:spPr>
            <a:xfrm>
              <a:off x="4775975" y="2232425"/>
              <a:ext cx="43850" cy="1304225"/>
            </a:xfrm>
            <a:custGeom>
              <a:rect b="b" l="l" r="r" t="t"/>
              <a:pathLst>
                <a:path extrusionOk="0" h="52169" w="1754">
                  <a:moveTo>
                    <a:pt x="877" y="1"/>
                  </a:moveTo>
                  <a:cubicBezTo>
                    <a:pt x="439" y="1"/>
                    <a:pt x="1" y="302"/>
                    <a:pt x="1" y="904"/>
                  </a:cubicBezTo>
                  <a:lnTo>
                    <a:pt x="1" y="51293"/>
                  </a:lnTo>
                  <a:cubicBezTo>
                    <a:pt x="1" y="51786"/>
                    <a:pt x="384" y="52169"/>
                    <a:pt x="877" y="52169"/>
                  </a:cubicBezTo>
                  <a:cubicBezTo>
                    <a:pt x="1370" y="52169"/>
                    <a:pt x="1754" y="51786"/>
                    <a:pt x="1754" y="51293"/>
                  </a:cubicBezTo>
                  <a:lnTo>
                    <a:pt x="1754" y="904"/>
                  </a:lnTo>
                  <a:cubicBezTo>
                    <a:pt x="1754" y="302"/>
                    <a:pt x="1315" y="1"/>
                    <a:pt x="8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3"/>
            <p:cNvSpPr/>
            <p:nvPr/>
          </p:nvSpPr>
          <p:spPr>
            <a:xfrm>
              <a:off x="3123775" y="942025"/>
              <a:ext cx="1615275" cy="648925"/>
            </a:xfrm>
            <a:custGeom>
              <a:rect b="b" l="l" r="r" t="t"/>
              <a:pathLst>
                <a:path extrusionOk="0" h="25957" w="64611">
                  <a:moveTo>
                    <a:pt x="26510" y="1"/>
                  </a:moveTo>
                  <a:cubicBezTo>
                    <a:pt x="17548" y="1"/>
                    <a:pt x="8463" y="2908"/>
                    <a:pt x="749" y="9088"/>
                  </a:cubicBezTo>
                  <a:cubicBezTo>
                    <a:pt x="1" y="9660"/>
                    <a:pt x="561" y="10656"/>
                    <a:pt x="1293" y="10656"/>
                  </a:cubicBezTo>
                  <a:cubicBezTo>
                    <a:pt x="1472" y="10656"/>
                    <a:pt x="1661" y="10597"/>
                    <a:pt x="1844" y="10457"/>
                  </a:cubicBezTo>
                  <a:cubicBezTo>
                    <a:pt x="9220" y="4536"/>
                    <a:pt x="17910" y="1750"/>
                    <a:pt x="26484" y="1750"/>
                  </a:cubicBezTo>
                  <a:cubicBezTo>
                    <a:pt x="41466" y="1750"/>
                    <a:pt x="56095" y="10256"/>
                    <a:pt x="62748" y="25409"/>
                  </a:cubicBezTo>
                  <a:cubicBezTo>
                    <a:pt x="62912" y="25738"/>
                    <a:pt x="63241" y="25902"/>
                    <a:pt x="63570" y="25957"/>
                  </a:cubicBezTo>
                  <a:cubicBezTo>
                    <a:pt x="63679" y="25957"/>
                    <a:pt x="63843" y="25902"/>
                    <a:pt x="63953" y="25847"/>
                  </a:cubicBezTo>
                  <a:cubicBezTo>
                    <a:pt x="64391" y="25683"/>
                    <a:pt x="64610" y="25135"/>
                    <a:pt x="64391" y="24697"/>
                  </a:cubicBezTo>
                  <a:cubicBezTo>
                    <a:pt x="57459" y="8881"/>
                    <a:pt x="42173" y="1"/>
                    <a:pt x="26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3"/>
            <p:cNvSpPr/>
            <p:nvPr/>
          </p:nvSpPr>
          <p:spPr>
            <a:xfrm>
              <a:off x="2753625" y="1951050"/>
              <a:ext cx="46575" cy="1088575"/>
            </a:xfrm>
            <a:custGeom>
              <a:rect b="b" l="l" r="r" t="t"/>
              <a:pathLst>
                <a:path extrusionOk="0" h="43543" w="1863">
                  <a:moveTo>
                    <a:pt x="931" y="0"/>
                  </a:moveTo>
                  <a:cubicBezTo>
                    <a:pt x="466" y="0"/>
                    <a:pt x="0" y="329"/>
                    <a:pt x="55" y="986"/>
                  </a:cubicBezTo>
                  <a:lnTo>
                    <a:pt x="55" y="42666"/>
                  </a:lnTo>
                  <a:cubicBezTo>
                    <a:pt x="55" y="43159"/>
                    <a:pt x="438" y="43542"/>
                    <a:pt x="931" y="43542"/>
                  </a:cubicBezTo>
                  <a:cubicBezTo>
                    <a:pt x="1424" y="43542"/>
                    <a:pt x="1808" y="43159"/>
                    <a:pt x="1808" y="42666"/>
                  </a:cubicBezTo>
                  <a:lnTo>
                    <a:pt x="1808" y="986"/>
                  </a:lnTo>
                  <a:cubicBezTo>
                    <a:pt x="1862" y="329"/>
                    <a:pt x="1397" y="0"/>
                    <a:pt x="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3"/>
            <p:cNvSpPr/>
            <p:nvPr/>
          </p:nvSpPr>
          <p:spPr>
            <a:xfrm>
              <a:off x="2688525" y="477325"/>
              <a:ext cx="2531125" cy="3715200"/>
            </a:xfrm>
            <a:custGeom>
              <a:rect b="b" l="l" r="r" t="t"/>
              <a:pathLst>
                <a:path extrusionOk="0" h="148608" w="101245">
                  <a:moveTo>
                    <a:pt x="43983" y="0"/>
                  </a:moveTo>
                  <a:cubicBezTo>
                    <a:pt x="27622" y="0"/>
                    <a:pt x="11667" y="7019"/>
                    <a:pt x="578" y="19898"/>
                  </a:cubicBezTo>
                  <a:cubicBezTo>
                    <a:pt x="1" y="20599"/>
                    <a:pt x="602" y="21392"/>
                    <a:pt x="1285" y="21392"/>
                  </a:cubicBezTo>
                  <a:cubicBezTo>
                    <a:pt x="1510" y="21392"/>
                    <a:pt x="1744" y="21307"/>
                    <a:pt x="1947" y="21103"/>
                  </a:cubicBezTo>
                  <a:cubicBezTo>
                    <a:pt x="12685" y="8615"/>
                    <a:pt x="28147" y="1792"/>
                    <a:pt x="43998" y="1792"/>
                  </a:cubicBezTo>
                  <a:cubicBezTo>
                    <a:pt x="50462" y="1792"/>
                    <a:pt x="56990" y="2927"/>
                    <a:pt x="63289" y="5275"/>
                  </a:cubicBezTo>
                  <a:cubicBezTo>
                    <a:pt x="85033" y="13326"/>
                    <a:pt x="99437" y="34084"/>
                    <a:pt x="99437" y="57306"/>
                  </a:cubicBezTo>
                  <a:lnTo>
                    <a:pt x="99437" y="147677"/>
                  </a:lnTo>
                  <a:cubicBezTo>
                    <a:pt x="99437" y="148170"/>
                    <a:pt x="99820" y="148608"/>
                    <a:pt x="100313" y="148608"/>
                  </a:cubicBezTo>
                  <a:cubicBezTo>
                    <a:pt x="100806" y="148608"/>
                    <a:pt x="101244" y="148170"/>
                    <a:pt x="101244" y="147677"/>
                  </a:cubicBezTo>
                  <a:lnTo>
                    <a:pt x="101244" y="57306"/>
                  </a:lnTo>
                  <a:cubicBezTo>
                    <a:pt x="101244" y="33372"/>
                    <a:pt x="86347" y="11957"/>
                    <a:pt x="63891" y="3577"/>
                  </a:cubicBezTo>
                  <a:cubicBezTo>
                    <a:pt x="57389" y="1166"/>
                    <a:pt x="50652" y="0"/>
                    <a:pt x="43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3"/>
            <p:cNvSpPr/>
            <p:nvPr/>
          </p:nvSpPr>
          <p:spPr>
            <a:xfrm>
              <a:off x="2355175" y="1889425"/>
              <a:ext cx="45200" cy="2303100"/>
            </a:xfrm>
            <a:custGeom>
              <a:rect b="b" l="l" r="r" t="t"/>
              <a:pathLst>
                <a:path extrusionOk="0" h="92124" w="1808">
                  <a:moveTo>
                    <a:pt x="904" y="1"/>
                  </a:moveTo>
                  <a:cubicBezTo>
                    <a:pt x="480" y="1"/>
                    <a:pt x="55" y="274"/>
                    <a:pt x="0" y="822"/>
                  </a:cubicBezTo>
                  <a:lnTo>
                    <a:pt x="0" y="91193"/>
                  </a:lnTo>
                  <a:cubicBezTo>
                    <a:pt x="0" y="91686"/>
                    <a:pt x="438" y="92069"/>
                    <a:pt x="931" y="92124"/>
                  </a:cubicBezTo>
                  <a:cubicBezTo>
                    <a:pt x="1424" y="92124"/>
                    <a:pt x="1808" y="91686"/>
                    <a:pt x="1808" y="91193"/>
                  </a:cubicBezTo>
                  <a:lnTo>
                    <a:pt x="1808" y="822"/>
                  </a:lnTo>
                  <a:cubicBezTo>
                    <a:pt x="1753" y="274"/>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3"/>
            <p:cNvSpPr/>
            <p:nvPr/>
          </p:nvSpPr>
          <p:spPr>
            <a:xfrm>
              <a:off x="2160750" y="1843225"/>
              <a:ext cx="45200" cy="1942650"/>
            </a:xfrm>
            <a:custGeom>
              <a:rect b="b" l="l" r="r" t="t"/>
              <a:pathLst>
                <a:path extrusionOk="0" h="77706" w="1808">
                  <a:moveTo>
                    <a:pt x="904" y="0"/>
                  </a:moveTo>
                  <a:cubicBezTo>
                    <a:pt x="479" y="0"/>
                    <a:pt x="55" y="288"/>
                    <a:pt x="0" y="863"/>
                  </a:cubicBezTo>
                  <a:lnTo>
                    <a:pt x="0" y="76829"/>
                  </a:lnTo>
                  <a:cubicBezTo>
                    <a:pt x="0" y="77322"/>
                    <a:pt x="383" y="77705"/>
                    <a:pt x="931" y="77705"/>
                  </a:cubicBezTo>
                  <a:cubicBezTo>
                    <a:pt x="1369" y="77705"/>
                    <a:pt x="1807" y="77322"/>
                    <a:pt x="1807" y="76829"/>
                  </a:cubicBezTo>
                  <a:lnTo>
                    <a:pt x="1807" y="863"/>
                  </a:lnTo>
                  <a:cubicBezTo>
                    <a:pt x="1753" y="288"/>
                    <a:pt x="1328" y="0"/>
                    <a:pt x="9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3"/>
            <p:cNvSpPr/>
            <p:nvPr/>
          </p:nvSpPr>
          <p:spPr>
            <a:xfrm>
              <a:off x="2531800" y="237575"/>
              <a:ext cx="2238125" cy="619475"/>
            </a:xfrm>
            <a:custGeom>
              <a:rect b="b" l="l" r="r" t="t"/>
              <a:pathLst>
                <a:path extrusionOk="0" h="24779" w="89525">
                  <a:moveTo>
                    <a:pt x="50205" y="0"/>
                  </a:moveTo>
                  <a:cubicBezTo>
                    <a:pt x="31571" y="0"/>
                    <a:pt x="13128" y="7985"/>
                    <a:pt x="329" y="23299"/>
                  </a:cubicBezTo>
                  <a:cubicBezTo>
                    <a:pt x="1" y="23683"/>
                    <a:pt x="55" y="24285"/>
                    <a:pt x="439" y="24559"/>
                  </a:cubicBezTo>
                  <a:cubicBezTo>
                    <a:pt x="603" y="24723"/>
                    <a:pt x="822" y="24778"/>
                    <a:pt x="1041" y="24778"/>
                  </a:cubicBezTo>
                  <a:cubicBezTo>
                    <a:pt x="1260" y="24778"/>
                    <a:pt x="1534" y="24668"/>
                    <a:pt x="1698" y="24504"/>
                  </a:cubicBezTo>
                  <a:cubicBezTo>
                    <a:pt x="14191" y="9590"/>
                    <a:pt x="32153" y="1815"/>
                    <a:pt x="50288" y="1815"/>
                  </a:cubicBezTo>
                  <a:cubicBezTo>
                    <a:pt x="63320" y="1815"/>
                    <a:pt x="76442" y="5830"/>
                    <a:pt x="87687" y="14098"/>
                  </a:cubicBezTo>
                  <a:cubicBezTo>
                    <a:pt x="87865" y="14234"/>
                    <a:pt x="88048" y="14292"/>
                    <a:pt x="88223" y="14292"/>
                  </a:cubicBezTo>
                  <a:cubicBezTo>
                    <a:pt x="88960" y="14292"/>
                    <a:pt x="89525" y="13250"/>
                    <a:pt x="88727" y="12674"/>
                  </a:cubicBezTo>
                  <a:cubicBezTo>
                    <a:pt x="77147" y="4143"/>
                    <a:pt x="63626" y="0"/>
                    <a:pt x="502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3"/>
            <p:cNvSpPr/>
            <p:nvPr/>
          </p:nvSpPr>
          <p:spPr>
            <a:xfrm>
              <a:off x="4704025" y="549550"/>
              <a:ext cx="241775" cy="203425"/>
            </a:xfrm>
            <a:custGeom>
              <a:rect b="b" l="l" r="r" t="t"/>
              <a:pathLst>
                <a:path extrusionOk="0" h="8137" w="9671">
                  <a:moveTo>
                    <a:pt x="1303" y="1"/>
                  </a:moveTo>
                  <a:cubicBezTo>
                    <a:pt x="565" y="1"/>
                    <a:pt x="0" y="1043"/>
                    <a:pt x="798" y="1619"/>
                  </a:cubicBezTo>
                  <a:cubicBezTo>
                    <a:pt x="3372" y="3536"/>
                    <a:pt x="5782" y="5617"/>
                    <a:pt x="8082" y="7863"/>
                  </a:cubicBezTo>
                  <a:cubicBezTo>
                    <a:pt x="8246" y="8027"/>
                    <a:pt x="8465" y="8137"/>
                    <a:pt x="8685" y="8137"/>
                  </a:cubicBezTo>
                  <a:cubicBezTo>
                    <a:pt x="8958" y="8137"/>
                    <a:pt x="9177" y="8027"/>
                    <a:pt x="9342" y="7863"/>
                  </a:cubicBezTo>
                  <a:cubicBezTo>
                    <a:pt x="9670" y="7534"/>
                    <a:pt x="9670" y="6932"/>
                    <a:pt x="9342" y="6603"/>
                  </a:cubicBezTo>
                  <a:cubicBezTo>
                    <a:pt x="6987" y="4303"/>
                    <a:pt x="4522" y="2112"/>
                    <a:pt x="1838" y="195"/>
                  </a:cubicBezTo>
                  <a:cubicBezTo>
                    <a:pt x="1661" y="59"/>
                    <a:pt x="1477" y="1"/>
                    <a:pt x="13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3"/>
            <p:cNvSpPr/>
            <p:nvPr/>
          </p:nvSpPr>
          <p:spPr>
            <a:xfrm>
              <a:off x="5171700" y="1077775"/>
              <a:ext cx="242375" cy="1574350"/>
            </a:xfrm>
            <a:custGeom>
              <a:rect b="b" l="l" r="r" t="t"/>
              <a:pathLst>
                <a:path extrusionOk="0" h="62974" w="9695">
                  <a:moveTo>
                    <a:pt x="1014" y="1"/>
                  </a:moveTo>
                  <a:cubicBezTo>
                    <a:pt x="874" y="1"/>
                    <a:pt x="734" y="32"/>
                    <a:pt x="603" y="98"/>
                  </a:cubicBezTo>
                  <a:cubicBezTo>
                    <a:pt x="165" y="371"/>
                    <a:pt x="0" y="864"/>
                    <a:pt x="274" y="1357"/>
                  </a:cubicBezTo>
                  <a:cubicBezTo>
                    <a:pt x="5258" y="10559"/>
                    <a:pt x="7887" y="20910"/>
                    <a:pt x="7887" y="31481"/>
                  </a:cubicBezTo>
                  <a:lnTo>
                    <a:pt x="7887" y="62042"/>
                  </a:lnTo>
                  <a:cubicBezTo>
                    <a:pt x="7887" y="62535"/>
                    <a:pt x="8271" y="62974"/>
                    <a:pt x="8818" y="62974"/>
                  </a:cubicBezTo>
                  <a:cubicBezTo>
                    <a:pt x="9311" y="62974"/>
                    <a:pt x="9695" y="62535"/>
                    <a:pt x="9695" y="61988"/>
                  </a:cubicBezTo>
                  <a:lnTo>
                    <a:pt x="9695" y="31481"/>
                  </a:lnTo>
                  <a:cubicBezTo>
                    <a:pt x="9695" y="20636"/>
                    <a:pt x="7011" y="10011"/>
                    <a:pt x="1863" y="481"/>
                  </a:cubicBezTo>
                  <a:cubicBezTo>
                    <a:pt x="1670" y="174"/>
                    <a:pt x="1344" y="1"/>
                    <a:pt x="10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3"/>
            <p:cNvSpPr/>
            <p:nvPr/>
          </p:nvSpPr>
          <p:spPr>
            <a:xfrm>
              <a:off x="5168950" y="3860950"/>
              <a:ext cx="244500" cy="719075"/>
            </a:xfrm>
            <a:custGeom>
              <a:rect b="b" l="l" r="r" t="t"/>
              <a:pathLst>
                <a:path extrusionOk="0" h="28763" w="9780">
                  <a:moveTo>
                    <a:pt x="8808" y="1"/>
                  </a:moveTo>
                  <a:cubicBezTo>
                    <a:pt x="8350" y="1"/>
                    <a:pt x="7888" y="303"/>
                    <a:pt x="7888" y="940"/>
                  </a:cubicBezTo>
                  <a:cubicBezTo>
                    <a:pt x="7395" y="10196"/>
                    <a:pt x="4821" y="19287"/>
                    <a:pt x="329" y="27448"/>
                  </a:cubicBezTo>
                  <a:cubicBezTo>
                    <a:pt x="1" y="28051"/>
                    <a:pt x="439" y="28763"/>
                    <a:pt x="1096" y="28763"/>
                  </a:cubicBezTo>
                  <a:cubicBezTo>
                    <a:pt x="1425" y="28763"/>
                    <a:pt x="1753" y="28598"/>
                    <a:pt x="1918" y="28325"/>
                  </a:cubicBezTo>
                  <a:cubicBezTo>
                    <a:pt x="6518" y="19890"/>
                    <a:pt x="9147" y="10579"/>
                    <a:pt x="9695" y="994"/>
                  </a:cubicBezTo>
                  <a:cubicBezTo>
                    <a:pt x="9780" y="344"/>
                    <a:pt x="9296" y="1"/>
                    <a:pt x="88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3"/>
            <p:cNvSpPr/>
            <p:nvPr/>
          </p:nvSpPr>
          <p:spPr>
            <a:xfrm>
              <a:off x="3215550" y="5085250"/>
              <a:ext cx="1519175" cy="332750"/>
            </a:xfrm>
            <a:custGeom>
              <a:rect b="b" l="l" r="r" t="t"/>
              <a:pathLst>
                <a:path extrusionOk="0" h="13310" w="60767">
                  <a:moveTo>
                    <a:pt x="59424" y="0"/>
                  </a:moveTo>
                  <a:cubicBezTo>
                    <a:pt x="59260" y="0"/>
                    <a:pt x="59085" y="50"/>
                    <a:pt x="58913" y="165"/>
                  </a:cubicBezTo>
                  <a:cubicBezTo>
                    <a:pt x="48999" y="7121"/>
                    <a:pt x="37224" y="11064"/>
                    <a:pt x="25120" y="11448"/>
                  </a:cubicBezTo>
                  <a:cubicBezTo>
                    <a:pt x="24263" y="11484"/>
                    <a:pt x="23405" y="11503"/>
                    <a:pt x="22549" y="11503"/>
                  </a:cubicBezTo>
                  <a:cubicBezTo>
                    <a:pt x="15743" y="11503"/>
                    <a:pt x="8976" y="10351"/>
                    <a:pt x="2555" y="8162"/>
                  </a:cubicBezTo>
                  <a:lnTo>
                    <a:pt x="1569" y="7888"/>
                  </a:lnTo>
                  <a:cubicBezTo>
                    <a:pt x="1446" y="7838"/>
                    <a:pt x="1328" y="7816"/>
                    <a:pt x="1219" y="7816"/>
                  </a:cubicBezTo>
                  <a:cubicBezTo>
                    <a:pt x="360" y="7816"/>
                    <a:pt x="1" y="9197"/>
                    <a:pt x="1021" y="9586"/>
                  </a:cubicBezTo>
                  <a:lnTo>
                    <a:pt x="1952" y="9914"/>
                  </a:lnTo>
                  <a:cubicBezTo>
                    <a:pt x="5512" y="11119"/>
                    <a:pt x="9182" y="11995"/>
                    <a:pt x="12906" y="12543"/>
                  </a:cubicBezTo>
                  <a:cubicBezTo>
                    <a:pt x="16192" y="13036"/>
                    <a:pt x="19533" y="13310"/>
                    <a:pt x="22874" y="13310"/>
                  </a:cubicBezTo>
                  <a:cubicBezTo>
                    <a:pt x="23696" y="13310"/>
                    <a:pt x="24463" y="13310"/>
                    <a:pt x="25175" y="13255"/>
                  </a:cubicBezTo>
                  <a:cubicBezTo>
                    <a:pt x="37662" y="12817"/>
                    <a:pt x="49711" y="8819"/>
                    <a:pt x="59953" y="1644"/>
                  </a:cubicBezTo>
                  <a:cubicBezTo>
                    <a:pt x="60767" y="1102"/>
                    <a:pt x="60201" y="0"/>
                    <a:pt x="59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3"/>
            <p:cNvSpPr/>
            <p:nvPr/>
          </p:nvSpPr>
          <p:spPr>
            <a:xfrm>
              <a:off x="2160750" y="3119350"/>
              <a:ext cx="71225" cy="966375"/>
            </a:xfrm>
            <a:custGeom>
              <a:rect b="b" l="l" r="r" t="t"/>
              <a:pathLst>
                <a:path extrusionOk="0" h="38655" w="2849">
                  <a:moveTo>
                    <a:pt x="904" y="1"/>
                  </a:moveTo>
                  <a:cubicBezTo>
                    <a:pt x="479" y="1"/>
                    <a:pt x="55" y="288"/>
                    <a:pt x="0" y="863"/>
                  </a:cubicBezTo>
                  <a:lnTo>
                    <a:pt x="0" y="26879"/>
                  </a:lnTo>
                  <a:cubicBezTo>
                    <a:pt x="0" y="30604"/>
                    <a:pt x="329" y="34273"/>
                    <a:pt x="931" y="37943"/>
                  </a:cubicBezTo>
                  <a:cubicBezTo>
                    <a:pt x="986" y="38381"/>
                    <a:pt x="1369" y="38655"/>
                    <a:pt x="1807" y="38655"/>
                  </a:cubicBezTo>
                  <a:lnTo>
                    <a:pt x="2026" y="38655"/>
                  </a:lnTo>
                  <a:cubicBezTo>
                    <a:pt x="2519" y="38600"/>
                    <a:pt x="2848" y="38107"/>
                    <a:pt x="2738" y="37614"/>
                  </a:cubicBezTo>
                  <a:cubicBezTo>
                    <a:pt x="2136" y="34054"/>
                    <a:pt x="1807" y="30494"/>
                    <a:pt x="1807" y="26879"/>
                  </a:cubicBezTo>
                  <a:lnTo>
                    <a:pt x="1807" y="863"/>
                  </a:lnTo>
                  <a:cubicBezTo>
                    <a:pt x="1753" y="288"/>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3"/>
            <p:cNvSpPr/>
            <p:nvPr/>
          </p:nvSpPr>
          <p:spPr>
            <a:xfrm>
              <a:off x="3034325" y="3862850"/>
              <a:ext cx="776375" cy="1384000"/>
            </a:xfrm>
            <a:custGeom>
              <a:rect b="b" l="l" r="r" t="t"/>
              <a:pathLst>
                <a:path extrusionOk="0" h="55360" w="31055">
                  <a:moveTo>
                    <a:pt x="30123" y="1"/>
                  </a:moveTo>
                  <a:cubicBezTo>
                    <a:pt x="29699" y="1"/>
                    <a:pt x="29274" y="288"/>
                    <a:pt x="29247" y="864"/>
                  </a:cubicBezTo>
                  <a:cubicBezTo>
                    <a:pt x="29247" y="17623"/>
                    <a:pt x="22620" y="33726"/>
                    <a:pt x="10680" y="45611"/>
                  </a:cubicBezTo>
                  <a:cubicBezTo>
                    <a:pt x="7668" y="48623"/>
                    <a:pt x="4327" y="51361"/>
                    <a:pt x="767" y="53717"/>
                  </a:cubicBezTo>
                  <a:cubicBezTo>
                    <a:pt x="0" y="54209"/>
                    <a:pt x="329" y="55360"/>
                    <a:pt x="1260" y="55360"/>
                  </a:cubicBezTo>
                  <a:cubicBezTo>
                    <a:pt x="1424" y="55360"/>
                    <a:pt x="1588" y="55305"/>
                    <a:pt x="1753" y="55195"/>
                  </a:cubicBezTo>
                  <a:cubicBezTo>
                    <a:pt x="5422" y="52785"/>
                    <a:pt x="8818" y="49937"/>
                    <a:pt x="11940" y="46870"/>
                  </a:cubicBezTo>
                  <a:cubicBezTo>
                    <a:pt x="24208" y="34657"/>
                    <a:pt x="31054" y="18116"/>
                    <a:pt x="31000" y="864"/>
                  </a:cubicBezTo>
                  <a:cubicBezTo>
                    <a:pt x="30972" y="288"/>
                    <a:pt x="30548" y="1"/>
                    <a:pt x="301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3"/>
            <p:cNvSpPr/>
            <p:nvPr/>
          </p:nvSpPr>
          <p:spPr>
            <a:xfrm>
              <a:off x="3034325" y="3212475"/>
              <a:ext cx="776375" cy="2034375"/>
            </a:xfrm>
            <a:custGeom>
              <a:rect b="b" l="l" r="r" t="t"/>
              <a:pathLst>
                <a:path extrusionOk="0" h="81375" w="31055">
                  <a:moveTo>
                    <a:pt x="30123" y="0"/>
                  </a:moveTo>
                  <a:cubicBezTo>
                    <a:pt x="29699" y="0"/>
                    <a:pt x="29274" y="288"/>
                    <a:pt x="29247" y="863"/>
                  </a:cubicBezTo>
                  <a:lnTo>
                    <a:pt x="29247" y="26879"/>
                  </a:lnTo>
                  <a:cubicBezTo>
                    <a:pt x="29247" y="43638"/>
                    <a:pt x="22620" y="59741"/>
                    <a:pt x="10680" y="71626"/>
                  </a:cubicBezTo>
                  <a:cubicBezTo>
                    <a:pt x="7668" y="74638"/>
                    <a:pt x="4327" y="77376"/>
                    <a:pt x="767" y="79732"/>
                  </a:cubicBezTo>
                  <a:cubicBezTo>
                    <a:pt x="0" y="80224"/>
                    <a:pt x="329" y="81375"/>
                    <a:pt x="1260" y="81375"/>
                  </a:cubicBezTo>
                  <a:cubicBezTo>
                    <a:pt x="1424" y="81375"/>
                    <a:pt x="1588" y="81320"/>
                    <a:pt x="1753" y="81210"/>
                  </a:cubicBezTo>
                  <a:cubicBezTo>
                    <a:pt x="5422" y="78800"/>
                    <a:pt x="8818" y="75952"/>
                    <a:pt x="11940" y="72885"/>
                  </a:cubicBezTo>
                  <a:cubicBezTo>
                    <a:pt x="24208" y="60672"/>
                    <a:pt x="31054" y="44131"/>
                    <a:pt x="31000" y="26879"/>
                  </a:cubicBezTo>
                  <a:lnTo>
                    <a:pt x="31000" y="863"/>
                  </a:lnTo>
                  <a:cubicBezTo>
                    <a:pt x="30972" y="288"/>
                    <a:pt x="30548" y="0"/>
                    <a:pt x="301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3"/>
            <p:cNvSpPr/>
            <p:nvPr/>
          </p:nvSpPr>
          <p:spPr>
            <a:xfrm>
              <a:off x="3220525" y="3945025"/>
              <a:ext cx="780500" cy="1389450"/>
            </a:xfrm>
            <a:custGeom>
              <a:rect b="b" l="l" r="r" t="t"/>
              <a:pathLst>
                <a:path extrusionOk="0" h="55578" w="31220">
                  <a:moveTo>
                    <a:pt x="30261" y="0"/>
                  </a:moveTo>
                  <a:cubicBezTo>
                    <a:pt x="29836" y="0"/>
                    <a:pt x="29412" y="288"/>
                    <a:pt x="29357" y="863"/>
                  </a:cubicBezTo>
                  <a:cubicBezTo>
                    <a:pt x="29412" y="17622"/>
                    <a:pt x="22730" y="33725"/>
                    <a:pt x="10845" y="45555"/>
                  </a:cubicBezTo>
                  <a:cubicBezTo>
                    <a:pt x="7668" y="48677"/>
                    <a:pt x="4273" y="51470"/>
                    <a:pt x="548" y="53880"/>
                  </a:cubicBezTo>
                  <a:cubicBezTo>
                    <a:pt x="110" y="54154"/>
                    <a:pt x="1" y="54756"/>
                    <a:pt x="275" y="55140"/>
                  </a:cubicBezTo>
                  <a:cubicBezTo>
                    <a:pt x="439" y="55414"/>
                    <a:pt x="713" y="55578"/>
                    <a:pt x="1041" y="55578"/>
                  </a:cubicBezTo>
                  <a:cubicBezTo>
                    <a:pt x="1206" y="55578"/>
                    <a:pt x="1370" y="55523"/>
                    <a:pt x="1534" y="55414"/>
                  </a:cubicBezTo>
                  <a:cubicBezTo>
                    <a:pt x="5313" y="52949"/>
                    <a:pt x="8873" y="50046"/>
                    <a:pt x="12105" y="46869"/>
                  </a:cubicBezTo>
                  <a:cubicBezTo>
                    <a:pt x="24318" y="34656"/>
                    <a:pt x="31219" y="18115"/>
                    <a:pt x="31165" y="863"/>
                  </a:cubicBezTo>
                  <a:cubicBezTo>
                    <a:pt x="31110" y="288"/>
                    <a:pt x="30685" y="0"/>
                    <a:pt x="30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3"/>
            <p:cNvSpPr/>
            <p:nvPr/>
          </p:nvSpPr>
          <p:spPr>
            <a:xfrm>
              <a:off x="3918850" y="3310700"/>
              <a:ext cx="293025" cy="1655450"/>
            </a:xfrm>
            <a:custGeom>
              <a:rect b="b" l="l" r="r" t="t"/>
              <a:pathLst>
                <a:path extrusionOk="0" h="66218" w="11721">
                  <a:moveTo>
                    <a:pt x="10845" y="1"/>
                  </a:moveTo>
                  <a:cubicBezTo>
                    <a:pt x="10420" y="1"/>
                    <a:pt x="9996" y="275"/>
                    <a:pt x="9968" y="822"/>
                  </a:cubicBezTo>
                  <a:lnTo>
                    <a:pt x="9968" y="26893"/>
                  </a:lnTo>
                  <a:cubicBezTo>
                    <a:pt x="9968" y="42283"/>
                    <a:pt x="6846" y="54333"/>
                    <a:pt x="219" y="64849"/>
                  </a:cubicBezTo>
                  <a:cubicBezTo>
                    <a:pt x="0" y="65232"/>
                    <a:pt x="110" y="65780"/>
                    <a:pt x="548" y="66053"/>
                  </a:cubicBezTo>
                  <a:cubicBezTo>
                    <a:pt x="657" y="66163"/>
                    <a:pt x="822" y="66218"/>
                    <a:pt x="986" y="66218"/>
                  </a:cubicBezTo>
                  <a:cubicBezTo>
                    <a:pt x="1315" y="66218"/>
                    <a:pt x="1589" y="66053"/>
                    <a:pt x="1753" y="65780"/>
                  </a:cubicBezTo>
                  <a:cubicBezTo>
                    <a:pt x="8599" y="54990"/>
                    <a:pt x="11721" y="42612"/>
                    <a:pt x="11721" y="26893"/>
                  </a:cubicBezTo>
                  <a:lnTo>
                    <a:pt x="11721" y="822"/>
                  </a:lnTo>
                  <a:cubicBezTo>
                    <a:pt x="11694" y="275"/>
                    <a:pt x="11269" y="1"/>
                    <a:pt x="10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3"/>
            <p:cNvSpPr/>
            <p:nvPr/>
          </p:nvSpPr>
          <p:spPr>
            <a:xfrm>
              <a:off x="3816150" y="3513350"/>
              <a:ext cx="603850" cy="1903300"/>
            </a:xfrm>
            <a:custGeom>
              <a:rect b="b" l="l" r="r" t="t"/>
              <a:pathLst>
                <a:path extrusionOk="0" h="76132" w="24154">
                  <a:moveTo>
                    <a:pt x="23195" y="1"/>
                  </a:moveTo>
                  <a:cubicBezTo>
                    <a:pt x="22771" y="1"/>
                    <a:pt x="22346" y="275"/>
                    <a:pt x="22292" y="822"/>
                  </a:cubicBezTo>
                  <a:lnTo>
                    <a:pt x="22292" y="26893"/>
                  </a:lnTo>
                  <a:cubicBezTo>
                    <a:pt x="22346" y="43653"/>
                    <a:pt x="15665" y="59755"/>
                    <a:pt x="3780" y="71585"/>
                  </a:cubicBezTo>
                  <a:cubicBezTo>
                    <a:pt x="2739" y="72626"/>
                    <a:pt x="1698" y="73612"/>
                    <a:pt x="603" y="74543"/>
                  </a:cubicBezTo>
                  <a:cubicBezTo>
                    <a:pt x="0" y="75090"/>
                    <a:pt x="384" y="76131"/>
                    <a:pt x="1205" y="76131"/>
                  </a:cubicBezTo>
                  <a:cubicBezTo>
                    <a:pt x="1424" y="76131"/>
                    <a:pt x="1644" y="76076"/>
                    <a:pt x="1808" y="75912"/>
                  </a:cubicBezTo>
                  <a:cubicBezTo>
                    <a:pt x="2903" y="74926"/>
                    <a:pt x="3999" y="73940"/>
                    <a:pt x="5039" y="72900"/>
                  </a:cubicBezTo>
                  <a:cubicBezTo>
                    <a:pt x="17308" y="60686"/>
                    <a:pt x="24154" y="44145"/>
                    <a:pt x="24099" y="26893"/>
                  </a:cubicBezTo>
                  <a:lnTo>
                    <a:pt x="24099" y="822"/>
                  </a:lnTo>
                  <a:cubicBezTo>
                    <a:pt x="24044" y="275"/>
                    <a:pt x="23620" y="1"/>
                    <a:pt x="23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3"/>
            <p:cNvSpPr/>
            <p:nvPr/>
          </p:nvSpPr>
          <p:spPr>
            <a:xfrm>
              <a:off x="4233775" y="3651650"/>
              <a:ext cx="399825" cy="1695150"/>
            </a:xfrm>
            <a:custGeom>
              <a:rect b="b" l="l" r="r" t="t"/>
              <a:pathLst>
                <a:path extrusionOk="0" h="67806" w="15993">
                  <a:moveTo>
                    <a:pt x="15089" y="1"/>
                  </a:moveTo>
                  <a:cubicBezTo>
                    <a:pt x="14665" y="1"/>
                    <a:pt x="14240" y="274"/>
                    <a:pt x="14186" y="822"/>
                  </a:cubicBezTo>
                  <a:lnTo>
                    <a:pt x="14186" y="26838"/>
                  </a:lnTo>
                  <a:cubicBezTo>
                    <a:pt x="14186" y="41188"/>
                    <a:pt x="9311" y="55154"/>
                    <a:pt x="329" y="66382"/>
                  </a:cubicBezTo>
                  <a:cubicBezTo>
                    <a:pt x="0" y="66765"/>
                    <a:pt x="110" y="67313"/>
                    <a:pt x="493" y="67642"/>
                  </a:cubicBezTo>
                  <a:cubicBezTo>
                    <a:pt x="657" y="67751"/>
                    <a:pt x="822" y="67806"/>
                    <a:pt x="1041" y="67806"/>
                  </a:cubicBezTo>
                  <a:cubicBezTo>
                    <a:pt x="1315" y="67806"/>
                    <a:pt x="1589" y="67696"/>
                    <a:pt x="1753" y="67477"/>
                  </a:cubicBezTo>
                  <a:cubicBezTo>
                    <a:pt x="10954" y="55921"/>
                    <a:pt x="15993" y="41626"/>
                    <a:pt x="15993" y="26838"/>
                  </a:cubicBezTo>
                  <a:lnTo>
                    <a:pt x="15993" y="822"/>
                  </a:lnTo>
                  <a:cubicBezTo>
                    <a:pt x="15938" y="274"/>
                    <a:pt x="15514" y="1"/>
                    <a:pt x="150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3"/>
            <p:cNvSpPr/>
            <p:nvPr/>
          </p:nvSpPr>
          <p:spPr>
            <a:xfrm>
              <a:off x="4686975" y="3624275"/>
              <a:ext cx="134225" cy="1506200"/>
            </a:xfrm>
            <a:custGeom>
              <a:rect b="b" l="l" r="r" t="t"/>
              <a:pathLst>
                <a:path extrusionOk="0" h="60248" w="5369">
                  <a:moveTo>
                    <a:pt x="4444" y="0"/>
                  </a:moveTo>
                  <a:cubicBezTo>
                    <a:pt x="4013" y="0"/>
                    <a:pt x="3588" y="274"/>
                    <a:pt x="3561" y="822"/>
                  </a:cubicBezTo>
                  <a:lnTo>
                    <a:pt x="3561" y="38668"/>
                  </a:lnTo>
                  <a:cubicBezTo>
                    <a:pt x="3561" y="45624"/>
                    <a:pt x="2411" y="52525"/>
                    <a:pt x="165" y="59097"/>
                  </a:cubicBezTo>
                  <a:cubicBezTo>
                    <a:pt x="1" y="59535"/>
                    <a:pt x="275" y="60083"/>
                    <a:pt x="768" y="60247"/>
                  </a:cubicBezTo>
                  <a:lnTo>
                    <a:pt x="1042" y="60247"/>
                  </a:lnTo>
                  <a:cubicBezTo>
                    <a:pt x="1425" y="60247"/>
                    <a:pt x="1754" y="60028"/>
                    <a:pt x="1863" y="59699"/>
                  </a:cubicBezTo>
                  <a:cubicBezTo>
                    <a:pt x="4163" y="52908"/>
                    <a:pt x="5368" y="45788"/>
                    <a:pt x="5368" y="38668"/>
                  </a:cubicBezTo>
                  <a:lnTo>
                    <a:pt x="5368" y="822"/>
                  </a:lnTo>
                  <a:cubicBezTo>
                    <a:pt x="5314" y="274"/>
                    <a:pt x="4875" y="0"/>
                    <a:pt x="4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3"/>
            <p:cNvSpPr/>
            <p:nvPr/>
          </p:nvSpPr>
          <p:spPr>
            <a:xfrm>
              <a:off x="2574250" y="706400"/>
              <a:ext cx="2427675" cy="4213200"/>
            </a:xfrm>
            <a:custGeom>
              <a:rect b="b" l="l" r="r" t="t"/>
              <a:pathLst>
                <a:path extrusionOk="0" h="168528" w="97107">
                  <a:moveTo>
                    <a:pt x="48526" y="0"/>
                  </a:moveTo>
                  <a:cubicBezTo>
                    <a:pt x="21744" y="0"/>
                    <a:pt x="0" y="21744"/>
                    <a:pt x="0" y="48581"/>
                  </a:cubicBezTo>
                  <a:lnTo>
                    <a:pt x="0" y="124931"/>
                  </a:lnTo>
                  <a:cubicBezTo>
                    <a:pt x="0" y="125533"/>
                    <a:pt x="452" y="125834"/>
                    <a:pt x="904" y="125834"/>
                  </a:cubicBezTo>
                  <a:cubicBezTo>
                    <a:pt x="1356" y="125834"/>
                    <a:pt x="1808" y="125533"/>
                    <a:pt x="1808" y="124931"/>
                  </a:cubicBezTo>
                  <a:lnTo>
                    <a:pt x="1808" y="48581"/>
                  </a:lnTo>
                  <a:cubicBezTo>
                    <a:pt x="1808" y="22730"/>
                    <a:pt x="22730" y="1808"/>
                    <a:pt x="48526" y="1808"/>
                  </a:cubicBezTo>
                  <a:cubicBezTo>
                    <a:pt x="74378" y="1808"/>
                    <a:pt x="95300" y="22730"/>
                    <a:pt x="95300" y="48581"/>
                  </a:cubicBezTo>
                  <a:lnTo>
                    <a:pt x="95300" y="155383"/>
                  </a:lnTo>
                  <a:cubicBezTo>
                    <a:pt x="95300" y="159436"/>
                    <a:pt x="94916" y="163489"/>
                    <a:pt x="94149" y="167487"/>
                  </a:cubicBezTo>
                  <a:cubicBezTo>
                    <a:pt x="94040" y="167980"/>
                    <a:pt x="94368" y="168418"/>
                    <a:pt x="94807" y="168528"/>
                  </a:cubicBezTo>
                  <a:lnTo>
                    <a:pt x="94971" y="168528"/>
                  </a:lnTo>
                  <a:cubicBezTo>
                    <a:pt x="95464" y="168528"/>
                    <a:pt x="95847" y="168254"/>
                    <a:pt x="95902" y="167816"/>
                  </a:cubicBezTo>
                  <a:cubicBezTo>
                    <a:pt x="96724" y="163708"/>
                    <a:pt x="97107" y="159545"/>
                    <a:pt x="97107" y="155383"/>
                  </a:cubicBezTo>
                  <a:lnTo>
                    <a:pt x="97107" y="48581"/>
                  </a:lnTo>
                  <a:cubicBezTo>
                    <a:pt x="97107" y="21744"/>
                    <a:pt x="75363" y="0"/>
                    <a:pt x="48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3"/>
            <p:cNvSpPr/>
            <p:nvPr/>
          </p:nvSpPr>
          <p:spPr>
            <a:xfrm>
              <a:off x="2812500" y="4858700"/>
              <a:ext cx="317500" cy="252600"/>
            </a:xfrm>
            <a:custGeom>
              <a:rect b="b" l="l" r="r" t="t"/>
              <a:pathLst>
                <a:path extrusionOk="0" h="10104" w="12700">
                  <a:moveTo>
                    <a:pt x="11427" y="0"/>
                  </a:moveTo>
                  <a:cubicBezTo>
                    <a:pt x="11231" y="0"/>
                    <a:pt x="11028" y="73"/>
                    <a:pt x="10845" y="245"/>
                  </a:cubicBezTo>
                  <a:cubicBezTo>
                    <a:pt x="7778" y="3312"/>
                    <a:pt x="4437" y="6050"/>
                    <a:pt x="822" y="8406"/>
                  </a:cubicBezTo>
                  <a:cubicBezTo>
                    <a:pt x="0" y="8844"/>
                    <a:pt x="329" y="10103"/>
                    <a:pt x="1260" y="10103"/>
                  </a:cubicBezTo>
                  <a:cubicBezTo>
                    <a:pt x="1424" y="10103"/>
                    <a:pt x="1589" y="10049"/>
                    <a:pt x="1753" y="9939"/>
                  </a:cubicBezTo>
                  <a:cubicBezTo>
                    <a:pt x="5477" y="7529"/>
                    <a:pt x="8928" y="4681"/>
                    <a:pt x="12104" y="1559"/>
                  </a:cubicBezTo>
                  <a:cubicBezTo>
                    <a:pt x="12700" y="879"/>
                    <a:pt x="12107" y="0"/>
                    <a:pt x="114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3"/>
            <p:cNvSpPr/>
            <p:nvPr/>
          </p:nvSpPr>
          <p:spPr>
            <a:xfrm>
              <a:off x="3534075" y="3075550"/>
              <a:ext cx="57550" cy="886950"/>
            </a:xfrm>
            <a:custGeom>
              <a:rect b="b" l="l" r="r" t="t"/>
              <a:pathLst>
                <a:path extrusionOk="0" h="35478" w="2302">
                  <a:moveTo>
                    <a:pt x="1425" y="0"/>
                  </a:moveTo>
                  <a:cubicBezTo>
                    <a:pt x="1000" y="0"/>
                    <a:pt x="576" y="288"/>
                    <a:pt x="549" y="863"/>
                  </a:cubicBezTo>
                  <a:lnTo>
                    <a:pt x="549" y="26879"/>
                  </a:lnTo>
                  <a:cubicBezTo>
                    <a:pt x="494" y="29398"/>
                    <a:pt x="330" y="31917"/>
                    <a:pt x="56" y="34492"/>
                  </a:cubicBezTo>
                  <a:cubicBezTo>
                    <a:pt x="1" y="34930"/>
                    <a:pt x="330" y="35423"/>
                    <a:pt x="822" y="35477"/>
                  </a:cubicBezTo>
                  <a:lnTo>
                    <a:pt x="932" y="35477"/>
                  </a:lnTo>
                  <a:cubicBezTo>
                    <a:pt x="1425" y="35477"/>
                    <a:pt x="1808" y="35149"/>
                    <a:pt x="1863" y="34656"/>
                  </a:cubicBezTo>
                  <a:cubicBezTo>
                    <a:pt x="2192" y="32082"/>
                    <a:pt x="2301" y="29453"/>
                    <a:pt x="2301" y="26879"/>
                  </a:cubicBezTo>
                  <a:lnTo>
                    <a:pt x="2301" y="863"/>
                  </a:lnTo>
                  <a:cubicBezTo>
                    <a:pt x="2274" y="288"/>
                    <a:pt x="1849" y="0"/>
                    <a:pt x="1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3"/>
            <p:cNvSpPr/>
            <p:nvPr/>
          </p:nvSpPr>
          <p:spPr>
            <a:xfrm>
              <a:off x="2639975" y="2951975"/>
              <a:ext cx="746250" cy="2014175"/>
            </a:xfrm>
            <a:custGeom>
              <a:rect b="b" l="l" r="r" t="t"/>
              <a:pathLst>
                <a:path extrusionOk="0" h="80567" w="29850">
                  <a:moveTo>
                    <a:pt x="28926" y="0"/>
                  </a:moveTo>
                  <a:cubicBezTo>
                    <a:pt x="28494" y="0"/>
                    <a:pt x="28070" y="274"/>
                    <a:pt x="28042" y="822"/>
                  </a:cubicBezTo>
                  <a:lnTo>
                    <a:pt x="28042" y="26892"/>
                  </a:lnTo>
                  <a:cubicBezTo>
                    <a:pt x="28042" y="43652"/>
                    <a:pt x="21415" y="59754"/>
                    <a:pt x="9476" y="71585"/>
                  </a:cubicBezTo>
                  <a:cubicBezTo>
                    <a:pt x="6792" y="74268"/>
                    <a:pt x="3834" y="76733"/>
                    <a:pt x="712" y="78924"/>
                  </a:cubicBezTo>
                  <a:cubicBezTo>
                    <a:pt x="0" y="79417"/>
                    <a:pt x="329" y="80567"/>
                    <a:pt x="1260" y="80567"/>
                  </a:cubicBezTo>
                  <a:cubicBezTo>
                    <a:pt x="1424" y="80567"/>
                    <a:pt x="1589" y="80512"/>
                    <a:pt x="1753" y="80402"/>
                  </a:cubicBezTo>
                  <a:cubicBezTo>
                    <a:pt x="4984" y="78157"/>
                    <a:pt x="7997" y="75638"/>
                    <a:pt x="10790" y="72899"/>
                  </a:cubicBezTo>
                  <a:cubicBezTo>
                    <a:pt x="23004" y="60685"/>
                    <a:pt x="29850" y="44145"/>
                    <a:pt x="29850" y="26892"/>
                  </a:cubicBezTo>
                  <a:lnTo>
                    <a:pt x="29850" y="822"/>
                  </a:lnTo>
                  <a:cubicBezTo>
                    <a:pt x="29795" y="274"/>
                    <a:pt x="29357" y="0"/>
                    <a:pt x="289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3"/>
            <p:cNvSpPr/>
            <p:nvPr/>
          </p:nvSpPr>
          <p:spPr>
            <a:xfrm>
              <a:off x="2479775" y="3406550"/>
              <a:ext cx="722975" cy="1377500"/>
            </a:xfrm>
            <a:custGeom>
              <a:rect b="b" l="l" r="r" t="t"/>
              <a:pathLst>
                <a:path extrusionOk="0" h="55100" w="28919">
                  <a:moveTo>
                    <a:pt x="27960" y="1"/>
                  </a:moveTo>
                  <a:cubicBezTo>
                    <a:pt x="27481" y="1"/>
                    <a:pt x="27002" y="329"/>
                    <a:pt x="27057" y="987"/>
                  </a:cubicBezTo>
                  <a:lnTo>
                    <a:pt x="27057" y="2137"/>
                  </a:lnTo>
                  <a:cubicBezTo>
                    <a:pt x="27111" y="18896"/>
                    <a:pt x="20429" y="34999"/>
                    <a:pt x="8490" y="46829"/>
                  </a:cubicBezTo>
                  <a:cubicBezTo>
                    <a:pt x="6080" y="49239"/>
                    <a:pt x="3451" y="51485"/>
                    <a:pt x="712" y="53511"/>
                  </a:cubicBezTo>
                  <a:cubicBezTo>
                    <a:pt x="0" y="54004"/>
                    <a:pt x="329" y="55099"/>
                    <a:pt x="1205" y="55099"/>
                  </a:cubicBezTo>
                  <a:cubicBezTo>
                    <a:pt x="1424" y="55099"/>
                    <a:pt x="1589" y="55045"/>
                    <a:pt x="1753" y="54935"/>
                  </a:cubicBezTo>
                  <a:cubicBezTo>
                    <a:pt x="4601" y="52909"/>
                    <a:pt x="7285" y="50608"/>
                    <a:pt x="9804" y="48089"/>
                  </a:cubicBezTo>
                  <a:cubicBezTo>
                    <a:pt x="22018" y="35930"/>
                    <a:pt x="28864" y="19389"/>
                    <a:pt x="28864" y="2137"/>
                  </a:cubicBezTo>
                  <a:lnTo>
                    <a:pt x="28864" y="987"/>
                  </a:lnTo>
                  <a:cubicBezTo>
                    <a:pt x="28919" y="329"/>
                    <a:pt x="28439" y="1"/>
                    <a:pt x="279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21" name="Google Shape;721;p53"/>
          <p:cNvPicPr preferRelativeResize="0"/>
          <p:nvPr/>
        </p:nvPicPr>
        <p:blipFill>
          <a:blip r:embed="rId3">
            <a:alphaModFix/>
          </a:blip>
          <a:stretch>
            <a:fillRect/>
          </a:stretch>
        </p:blipFill>
        <p:spPr>
          <a:xfrm>
            <a:off x="3168625" y="1261963"/>
            <a:ext cx="5501626" cy="266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54"/>
          <p:cNvSpPr txBox="1"/>
          <p:nvPr>
            <p:ph idx="1" type="body"/>
          </p:nvPr>
        </p:nvSpPr>
        <p:spPr>
          <a:xfrm>
            <a:off x="531650" y="220225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2200"/>
              <a:t>s</a:t>
            </a:r>
            <a:r>
              <a:rPr lang="en" sz="2200"/>
              <a:t>hare insights with personal connections</a:t>
            </a:r>
            <a:endParaRPr sz="1600"/>
          </a:p>
        </p:txBody>
      </p:sp>
      <p:sp>
        <p:nvSpPr>
          <p:cNvPr id="727" name="Google Shape;727;p54"/>
          <p:cNvSpPr txBox="1"/>
          <p:nvPr>
            <p:ph type="ctrTitle"/>
          </p:nvPr>
        </p:nvSpPr>
        <p:spPr>
          <a:xfrm>
            <a:off x="618825" y="1486875"/>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a:t>
            </a:r>
            <a:endParaRPr/>
          </a:p>
          <a:p>
            <a:pPr indent="0" lvl="0" marL="0" rtl="0" algn="l">
              <a:spcBef>
                <a:spcPts val="0"/>
              </a:spcBef>
              <a:spcAft>
                <a:spcPts val="0"/>
              </a:spcAft>
              <a:buNone/>
            </a:pPr>
            <a:r>
              <a:rPr lang="en"/>
              <a:t>Task flow: Complex task</a:t>
            </a:r>
            <a:endParaRPr/>
          </a:p>
        </p:txBody>
      </p:sp>
      <p:grpSp>
        <p:nvGrpSpPr>
          <p:cNvPr id="728" name="Google Shape;728;p54"/>
          <p:cNvGrpSpPr/>
          <p:nvPr/>
        </p:nvGrpSpPr>
        <p:grpSpPr>
          <a:xfrm>
            <a:off x="7686104" y="-476250"/>
            <a:ext cx="2291257" cy="2922300"/>
            <a:chOff x="4882900" y="-64350"/>
            <a:chExt cx="2493750" cy="2922300"/>
          </a:xfrm>
        </p:grpSpPr>
        <p:sp>
          <p:nvSpPr>
            <p:cNvPr id="729" name="Google Shape;729;p54"/>
            <p:cNvSpPr/>
            <p:nvPr/>
          </p:nvSpPr>
          <p:spPr>
            <a:xfrm>
              <a:off x="4882900" y="2852675"/>
              <a:ext cx="2493750" cy="5275"/>
            </a:xfrm>
            <a:custGeom>
              <a:rect b="b" l="l" r="r" t="t"/>
              <a:pathLst>
                <a:path extrusionOk="0" h="211" w="99750">
                  <a:moveTo>
                    <a:pt x="1" y="1"/>
                  </a:moveTo>
                  <a:lnTo>
                    <a:pt x="1" y="210"/>
                  </a:lnTo>
                  <a:lnTo>
                    <a:pt x="99749" y="210"/>
                  </a:lnTo>
                  <a:lnTo>
                    <a:pt x="99749"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4"/>
            <p:cNvSpPr/>
            <p:nvPr/>
          </p:nvSpPr>
          <p:spPr>
            <a:xfrm>
              <a:off x="4987800" y="-64350"/>
              <a:ext cx="1082975" cy="2914922"/>
            </a:xfrm>
            <a:custGeom>
              <a:rect b="b" l="l" r="r" t="t"/>
              <a:pathLst>
                <a:path extrusionOk="0" h="94995" w="43319">
                  <a:moveTo>
                    <a:pt x="0" y="1"/>
                  </a:moveTo>
                  <a:lnTo>
                    <a:pt x="0" y="30716"/>
                  </a:lnTo>
                  <a:lnTo>
                    <a:pt x="43127" y="30716"/>
                  </a:lnTo>
                  <a:lnTo>
                    <a:pt x="43127" y="94994"/>
                  </a:lnTo>
                  <a:lnTo>
                    <a:pt x="43319" y="94994"/>
                  </a:lnTo>
                  <a:lnTo>
                    <a:pt x="43319" y="30523"/>
                  </a:lnTo>
                  <a:lnTo>
                    <a:pt x="210" y="30523"/>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4"/>
            <p:cNvSpPr/>
            <p:nvPr/>
          </p:nvSpPr>
          <p:spPr>
            <a:xfrm>
              <a:off x="6127150" y="2700150"/>
              <a:ext cx="105350" cy="107100"/>
            </a:xfrm>
            <a:custGeom>
              <a:rect b="b" l="l" r="r" t="t"/>
              <a:pathLst>
                <a:path extrusionOk="0" h="4284" w="4214">
                  <a:moveTo>
                    <a:pt x="0" y="1"/>
                  </a:moveTo>
                  <a:lnTo>
                    <a:pt x="0" y="4284"/>
                  </a:lnTo>
                  <a:lnTo>
                    <a:pt x="4213" y="4284"/>
                  </a:lnTo>
                  <a:lnTo>
                    <a:pt x="4213" y="4074"/>
                  </a:lnTo>
                  <a:lnTo>
                    <a:pt x="210" y="4074"/>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4"/>
            <p:cNvSpPr/>
            <p:nvPr/>
          </p:nvSpPr>
          <p:spPr>
            <a:xfrm>
              <a:off x="5950575" y="939175"/>
              <a:ext cx="76075" cy="78250"/>
            </a:xfrm>
            <a:custGeom>
              <a:rect b="b" l="l" r="r" t="t"/>
              <a:pathLst>
                <a:path extrusionOk="0" h="3130" w="3043">
                  <a:moveTo>
                    <a:pt x="1" y="0"/>
                  </a:moveTo>
                  <a:lnTo>
                    <a:pt x="1" y="210"/>
                  </a:lnTo>
                  <a:lnTo>
                    <a:pt x="2833" y="210"/>
                  </a:lnTo>
                  <a:lnTo>
                    <a:pt x="2833" y="3130"/>
                  </a:lnTo>
                  <a:lnTo>
                    <a:pt x="3042" y="3130"/>
                  </a:lnTo>
                  <a:lnTo>
                    <a:pt x="3042" y="0"/>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4"/>
            <p:cNvSpPr/>
            <p:nvPr/>
          </p:nvSpPr>
          <p:spPr>
            <a:xfrm>
              <a:off x="5032375" y="744525"/>
              <a:ext cx="77800" cy="78250"/>
            </a:xfrm>
            <a:custGeom>
              <a:rect b="b" l="l" r="r" t="t"/>
              <a:pathLst>
                <a:path extrusionOk="0" h="3130" w="3112">
                  <a:moveTo>
                    <a:pt x="0" y="1"/>
                  </a:moveTo>
                  <a:lnTo>
                    <a:pt x="0" y="3130"/>
                  </a:lnTo>
                  <a:lnTo>
                    <a:pt x="3112" y="3130"/>
                  </a:lnTo>
                  <a:lnTo>
                    <a:pt x="3112" y="2920"/>
                  </a:lnTo>
                  <a:lnTo>
                    <a:pt x="193" y="2920"/>
                  </a:lnTo>
                  <a:lnTo>
                    <a:pt x="193"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 name="Google Shape;734;p54"/>
          <p:cNvGrpSpPr/>
          <p:nvPr/>
        </p:nvGrpSpPr>
        <p:grpSpPr>
          <a:xfrm>
            <a:off x="5599242" y="1368971"/>
            <a:ext cx="1541751" cy="2455003"/>
            <a:chOff x="2160750" y="237575"/>
            <a:chExt cx="3253325" cy="5180425"/>
          </a:xfrm>
        </p:grpSpPr>
        <p:sp>
          <p:nvSpPr>
            <p:cNvPr id="735" name="Google Shape;735;p54"/>
            <p:cNvSpPr/>
            <p:nvPr/>
          </p:nvSpPr>
          <p:spPr>
            <a:xfrm>
              <a:off x="3341025" y="1584075"/>
              <a:ext cx="870850" cy="1801975"/>
            </a:xfrm>
            <a:custGeom>
              <a:rect b="b" l="l" r="r" t="t"/>
              <a:pathLst>
                <a:path extrusionOk="0" h="72079" w="34834">
                  <a:moveTo>
                    <a:pt x="17417" y="1"/>
                  </a:moveTo>
                  <a:cubicBezTo>
                    <a:pt x="7942" y="1"/>
                    <a:pt x="219" y="7559"/>
                    <a:pt x="0" y="17089"/>
                  </a:cubicBezTo>
                  <a:lnTo>
                    <a:pt x="0" y="71202"/>
                  </a:lnTo>
                  <a:cubicBezTo>
                    <a:pt x="0" y="71777"/>
                    <a:pt x="439" y="72065"/>
                    <a:pt x="877" y="72065"/>
                  </a:cubicBezTo>
                  <a:cubicBezTo>
                    <a:pt x="1315" y="72065"/>
                    <a:pt x="1753" y="71777"/>
                    <a:pt x="1753" y="71202"/>
                  </a:cubicBezTo>
                  <a:lnTo>
                    <a:pt x="1753" y="17089"/>
                  </a:lnTo>
                  <a:cubicBezTo>
                    <a:pt x="1589" y="8271"/>
                    <a:pt x="8654" y="1096"/>
                    <a:pt x="17417" y="1096"/>
                  </a:cubicBezTo>
                  <a:cubicBezTo>
                    <a:pt x="26180" y="1096"/>
                    <a:pt x="33246" y="8271"/>
                    <a:pt x="33081" y="17089"/>
                  </a:cubicBezTo>
                  <a:lnTo>
                    <a:pt x="33081" y="71202"/>
                  </a:lnTo>
                  <a:cubicBezTo>
                    <a:pt x="33081" y="71695"/>
                    <a:pt x="33465" y="72078"/>
                    <a:pt x="33958" y="72078"/>
                  </a:cubicBezTo>
                  <a:cubicBezTo>
                    <a:pt x="34451" y="72078"/>
                    <a:pt x="34834" y="71695"/>
                    <a:pt x="34834" y="71202"/>
                  </a:cubicBezTo>
                  <a:lnTo>
                    <a:pt x="34834" y="17089"/>
                  </a:lnTo>
                  <a:cubicBezTo>
                    <a:pt x="34670" y="7559"/>
                    <a:pt x="26892" y="1"/>
                    <a:pt x="174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4"/>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4"/>
            <p:cNvSpPr/>
            <p:nvPr/>
          </p:nvSpPr>
          <p:spPr>
            <a:xfrm>
              <a:off x="3760000" y="2060575"/>
              <a:ext cx="47950" cy="948925"/>
            </a:xfrm>
            <a:custGeom>
              <a:rect b="b" l="l" r="r" t="t"/>
              <a:pathLst>
                <a:path extrusionOk="0" h="37957" w="1918">
                  <a:moveTo>
                    <a:pt x="959" y="1"/>
                  </a:moveTo>
                  <a:cubicBezTo>
                    <a:pt x="480" y="1"/>
                    <a:pt x="1" y="329"/>
                    <a:pt x="56" y="987"/>
                  </a:cubicBezTo>
                  <a:lnTo>
                    <a:pt x="56" y="37025"/>
                  </a:lnTo>
                  <a:cubicBezTo>
                    <a:pt x="56" y="37518"/>
                    <a:pt x="494" y="37956"/>
                    <a:pt x="987" y="37956"/>
                  </a:cubicBezTo>
                  <a:cubicBezTo>
                    <a:pt x="1480" y="37956"/>
                    <a:pt x="1863" y="37518"/>
                    <a:pt x="1863" y="37025"/>
                  </a:cubicBezTo>
                  <a:lnTo>
                    <a:pt x="1863" y="987"/>
                  </a:lnTo>
                  <a:cubicBezTo>
                    <a:pt x="1918" y="329"/>
                    <a:pt x="1439" y="1"/>
                    <a:pt x="9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4"/>
            <p:cNvSpPr/>
            <p:nvPr/>
          </p:nvSpPr>
          <p:spPr>
            <a:xfrm>
              <a:off x="3150700" y="1358150"/>
              <a:ext cx="1273425" cy="2019675"/>
            </a:xfrm>
            <a:custGeom>
              <a:rect b="b" l="l" r="r" t="t"/>
              <a:pathLst>
                <a:path extrusionOk="0" h="80787" w="50937">
                  <a:moveTo>
                    <a:pt x="25468" y="1"/>
                  </a:moveTo>
                  <a:cubicBezTo>
                    <a:pt x="11393" y="1"/>
                    <a:pt x="0" y="11557"/>
                    <a:pt x="220" y="25633"/>
                  </a:cubicBezTo>
                  <a:cubicBezTo>
                    <a:pt x="274" y="26181"/>
                    <a:pt x="685" y="26455"/>
                    <a:pt x="1096" y="26455"/>
                  </a:cubicBezTo>
                  <a:cubicBezTo>
                    <a:pt x="1507" y="26455"/>
                    <a:pt x="1917" y="26181"/>
                    <a:pt x="1972" y="25633"/>
                  </a:cubicBezTo>
                  <a:cubicBezTo>
                    <a:pt x="1753" y="12543"/>
                    <a:pt x="12324" y="1753"/>
                    <a:pt x="25468" y="1753"/>
                  </a:cubicBezTo>
                  <a:cubicBezTo>
                    <a:pt x="38613" y="1753"/>
                    <a:pt x="49184" y="12543"/>
                    <a:pt x="48964" y="25633"/>
                  </a:cubicBezTo>
                  <a:lnTo>
                    <a:pt x="48964" y="79910"/>
                  </a:lnTo>
                  <a:cubicBezTo>
                    <a:pt x="48964" y="80403"/>
                    <a:pt x="49348" y="80787"/>
                    <a:pt x="49841" y="80787"/>
                  </a:cubicBezTo>
                  <a:cubicBezTo>
                    <a:pt x="50334" y="80787"/>
                    <a:pt x="50717" y="80403"/>
                    <a:pt x="50717" y="79910"/>
                  </a:cubicBezTo>
                  <a:lnTo>
                    <a:pt x="50717" y="25633"/>
                  </a:lnTo>
                  <a:cubicBezTo>
                    <a:pt x="50936" y="11557"/>
                    <a:pt x="39544" y="1"/>
                    <a:pt x="25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4"/>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4"/>
            <p:cNvSpPr/>
            <p:nvPr/>
          </p:nvSpPr>
          <p:spPr>
            <a:xfrm>
              <a:off x="2352425" y="1196575"/>
              <a:ext cx="2282550" cy="3382075"/>
            </a:xfrm>
            <a:custGeom>
              <a:rect b="b" l="l" r="r" t="t"/>
              <a:pathLst>
                <a:path extrusionOk="0" h="135283" w="91302">
                  <a:moveTo>
                    <a:pt x="57345" y="1"/>
                  </a:moveTo>
                  <a:cubicBezTo>
                    <a:pt x="38887" y="1"/>
                    <a:pt x="23771" y="14898"/>
                    <a:pt x="23552" y="33411"/>
                  </a:cubicBezTo>
                  <a:lnTo>
                    <a:pt x="23552" y="58660"/>
                  </a:lnTo>
                  <a:cubicBezTo>
                    <a:pt x="23497" y="58714"/>
                    <a:pt x="23497" y="58824"/>
                    <a:pt x="23552" y="58879"/>
                  </a:cubicBezTo>
                  <a:lnTo>
                    <a:pt x="23552" y="84894"/>
                  </a:lnTo>
                  <a:cubicBezTo>
                    <a:pt x="23552" y="101654"/>
                    <a:pt x="16925" y="117756"/>
                    <a:pt x="5040" y="129532"/>
                  </a:cubicBezTo>
                  <a:cubicBezTo>
                    <a:pt x="3561" y="131011"/>
                    <a:pt x="2027" y="132380"/>
                    <a:pt x="439" y="133695"/>
                  </a:cubicBezTo>
                  <a:cubicBezTo>
                    <a:pt x="56" y="134023"/>
                    <a:pt x="1" y="134571"/>
                    <a:pt x="329" y="134954"/>
                  </a:cubicBezTo>
                  <a:cubicBezTo>
                    <a:pt x="494" y="135173"/>
                    <a:pt x="768" y="135283"/>
                    <a:pt x="987" y="135283"/>
                  </a:cubicBezTo>
                  <a:cubicBezTo>
                    <a:pt x="1206" y="135283"/>
                    <a:pt x="1425" y="135228"/>
                    <a:pt x="1589" y="135064"/>
                  </a:cubicBezTo>
                  <a:cubicBezTo>
                    <a:pt x="3177" y="133749"/>
                    <a:pt x="4766" y="132325"/>
                    <a:pt x="6244" y="130847"/>
                  </a:cubicBezTo>
                  <a:cubicBezTo>
                    <a:pt x="18184" y="118961"/>
                    <a:pt x="25030" y="102969"/>
                    <a:pt x="25304" y="86154"/>
                  </a:cubicBezTo>
                  <a:cubicBezTo>
                    <a:pt x="25304" y="85716"/>
                    <a:pt x="25304" y="85278"/>
                    <a:pt x="25304" y="84840"/>
                  </a:cubicBezTo>
                  <a:lnTo>
                    <a:pt x="25304" y="58824"/>
                  </a:lnTo>
                  <a:cubicBezTo>
                    <a:pt x="25359" y="58769"/>
                    <a:pt x="25304" y="58660"/>
                    <a:pt x="25304" y="58605"/>
                  </a:cubicBezTo>
                  <a:lnTo>
                    <a:pt x="25304" y="33411"/>
                  </a:lnTo>
                  <a:cubicBezTo>
                    <a:pt x="25304" y="15665"/>
                    <a:pt x="39654" y="1315"/>
                    <a:pt x="57399" y="1315"/>
                  </a:cubicBezTo>
                  <a:cubicBezTo>
                    <a:pt x="75145" y="1315"/>
                    <a:pt x="89494" y="15665"/>
                    <a:pt x="89494" y="33411"/>
                  </a:cubicBezTo>
                  <a:lnTo>
                    <a:pt x="89494" y="86209"/>
                  </a:lnTo>
                  <a:cubicBezTo>
                    <a:pt x="89440" y="86839"/>
                    <a:pt x="89905" y="87154"/>
                    <a:pt x="90371" y="87154"/>
                  </a:cubicBezTo>
                  <a:cubicBezTo>
                    <a:pt x="90836" y="87154"/>
                    <a:pt x="91302" y="86839"/>
                    <a:pt x="91247" y="86209"/>
                  </a:cubicBezTo>
                  <a:lnTo>
                    <a:pt x="91247" y="33411"/>
                  </a:lnTo>
                  <a:lnTo>
                    <a:pt x="91192" y="33411"/>
                  </a:lnTo>
                  <a:cubicBezTo>
                    <a:pt x="90918" y="14898"/>
                    <a:pt x="75857" y="1"/>
                    <a:pt x="57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4"/>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4"/>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4"/>
            <p:cNvSpPr/>
            <p:nvPr/>
          </p:nvSpPr>
          <p:spPr>
            <a:xfrm>
              <a:off x="4775975" y="2232425"/>
              <a:ext cx="43850" cy="1304225"/>
            </a:xfrm>
            <a:custGeom>
              <a:rect b="b" l="l" r="r" t="t"/>
              <a:pathLst>
                <a:path extrusionOk="0" h="52169" w="1754">
                  <a:moveTo>
                    <a:pt x="877" y="1"/>
                  </a:moveTo>
                  <a:cubicBezTo>
                    <a:pt x="439" y="1"/>
                    <a:pt x="1" y="302"/>
                    <a:pt x="1" y="904"/>
                  </a:cubicBezTo>
                  <a:lnTo>
                    <a:pt x="1" y="51293"/>
                  </a:lnTo>
                  <a:cubicBezTo>
                    <a:pt x="1" y="51786"/>
                    <a:pt x="384" y="52169"/>
                    <a:pt x="877" y="52169"/>
                  </a:cubicBezTo>
                  <a:cubicBezTo>
                    <a:pt x="1370" y="52169"/>
                    <a:pt x="1754" y="51786"/>
                    <a:pt x="1754" y="51293"/>
                  </a:cubicBezTo>
                  <a:lnTo>
                    <a:pt x="1754" y="904"/>
                  </a:lnTo>
                  <a:cubicBezTo>
                    <a:pt x="1754" y="302"/>
                    <a:pt x="1315" y="1"/>
                    <a:pt x="8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4"/>
            <p:cNvSpPr/>
            <p:nvPr/>
          </p:nvSpPr>
          <p:spPr>
            <a:xfrm>
              <a:off x="3123775" y="942025"/>
              <a:ext cx="1615275" cy="648925"/>
            </a:xfrm>
            <a:custGeom>
              <a:rect b="b" l="l" r="r" t="t"/>
              <a:pathLst>
                <a:path extrusionOk="0" h="25957" w="64611">
                  <a:moveTo>
                    <a:pt x="26510" y="1"/>
                  </a:moveTo>
                  <a:cubicBezTo>
                    <a:pt x="17548" y="1"/>
                    <a:pt x="8463" y="2908"/>
                    <a:pt x="749" y="9088"/>
                  </a:cubicBezTo>
                  <a:cubicBezTo>
                    <a:pt x="1" y="9660"/>
                    <a:pt x="561" y="10656"/>
                    <a:pt x="1293" y="10656"/>
                  </a:cubicBezTo>
                  <a:cubicBezTo>
                    <a:pt x="1472" y="10656"/>
                    <a:pt x="1661" y="10597"/>
                    <a:pt x="1844" y="10457"/>
                  </a:cubicBezTo>
                  <a:cubicBezTo>
                    <a:pt x="9220" y="4536"/>
                    <a:pt x="17910" y="1750"/>
                    <a:pt x="26484" y="1750"/>
                  </a:cubicBezTo>
                  <a:cubicBezTo>
                    <a:pt x="41466" y="1750"/>
                    <a:pt x="56095" y="10256"/>
                    <a:pt x="62748" y="25409"/>
                  </a:cubicBezTo>
                  <a:cubicBezTo>
                    <a:pt x="62912" y="25738"/>
                    <a:pt x="63241" y="25902"/>
                    <a:pt x="63570" y="25957"/>
                  </a:cubicBezTo>
                  <a:cubicBezTo>
                    <a:pt x="63679" y="25957"/>
                    <a:pt x="63843" y="25902"/>
                    <a:pt x="63953" y="25847"/>
                  </a:cubicBezTo>
                  <a:cubicBezTo>
                    <a:pt x="64391" y="25683"/>
                    <a:pt x="64610" y="25135"/>
                    <a:pt x="64391" y="24697"/>
                  </a:cubicBezTo>
                  <a:cubicBezTo>
                    <a:pt x="57459" y="8881"/>
                    <a:pt x="42173" y="1"/>
                    <a:pt x="26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4"/>
            <p:cNvSpPr/>
            <p:nvPr/>
          </p:nvSpPr>
          <p:spPr>
            <a:xfrm>
              <a:off x="2753625" y="1951050"/>
              <a:ext cx="46575" cy="1088575"/>
            </a:xfrm>
            <a:custGeom>
              <a:rect b="b" l="l" r="r" t="t"/>
              <a:pathLst>
                <a:path extrusionOk="0" h="43543" w="1863">
                  <a:moveTo>
                    <a:pt x="931" y="0"/>
                  </a:moveTo>
                  <a:cubicBezTo>
                    <a:pt x="466" y="0"/>
                    <a:pt x="0" y="329"/>
                    <a:pt x="55" y="986"/>
                  </a:cubicBezTo>
                  <a:lnTo>
                    <a:pt x="55" y="42666"/>
                  </a:lnTo>
                  <a:cubicBezTo>
                    <a:pt x="55" y="43159"/>
                    <a:pt x="438" y="43542"/>
                    <a:pt x="931" y="43542"/>
                  </a:cubicBezTo>
                  <a:cubicBezTo>
                    <a:pt x="1424" y="43542"/>
                    <a:pt x="1808" y="43159"/>
                    <a:pt x="1808" y="42666"/>
                  </a:cubicBezTo>
                  <a:lnTo>
                    <a:pt x="1808" y="986"/>
                  </a:lnTo>
                  <a:cubicBezTo>
                    <a:pt x="1862" y="329"/>
                    <a:pt x="1397" y="0"/>
                    <a:pt x="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4"/>
            <p:cNvSpPr/>
            <p:nvPr/>
          </p:nvSpPr>
          <p:spPr>
            <a:xfrm>
              <a:off x="2688525" y="477325"/>
              <a:ext cx="2531125" cy="3715200"/>
            </a:xfrm>
            <a:custGeom>
              <a:rect b="b" l="l" r="r" t="t"/>
              <a:pathLst>
                <a:path extrusionOk="0" h="148608" w="101245">
                  <a:moveTo>
                    <a:pt x="43983" y="0"/>
                  </a:moveTo>
                  <a:cubicBezTo>
                    <a:pt x="27622" y="0"/>
                    <a:pt x="11667" y="7019"/>
                    <a:pt x="578" y="19898"/>
                  </a:cubicBezTo>
                  <a:cubicBezTo>
                    <a:pt x="1" y="20599"/>
                    <a:pt x="602" y="21392"/>
                    <a:pt x="1285" y="21392"/>
                  </a:cubicBezTo>
                  <a:cubicBezTo>
                    <a:pt x="1510" y="21392"/>
                    <a:pt x="1744" y="21307"/>
                    <a:pt x="1947" y="21103"/>
                  </a:cubicBezTo>
                  <a:cubicBezTo>
                    <a:pt x="12685" y="8615"/>
                    <a:pt x="28147" y="1792"/>
                    <a:pt x="43998" y="1792"/>
                  </a:cubicBezTo>
                  <a:cubicBezTo>
                    <a:pt x="50462" y="1792"/>
                    <a:pt x="56990" y="2927"/>
                    <a:pt x="63289" y="5275"/>
                  </a:cubicBezTo>
                  <a:cubicBezTo>
                    <a:pt x="85033" y="13326"/>
                    <a:pt x="99437" y="34084"/>
                    <a:pt x="99437" y="57306"/>
                  </a:cubicBezTo>
                  <a:lnTo>
                    <a:pt x="99437" y="147677"/>
                  </a:lnTo>
                  <a:cubicBezTo>
                    <a:pt x="99437" y="148170"/>
                    <a:pt x="99820" y="148608"/>
                    <a:pt x="100313" y="148608"/>
                  </a:cubicBezTo>
                  <a:cubicBezTo>
                    <a:pt x="100806" y="148608"/>
                    <a:pt x="101244" y="148170"/>
                    <a:pt x="101244" y="147677"/>
                  </a:cubicBezTo>
                  <a:lnTo>
                    <a:pt x="101244" y="57306"/>
                  </a:lnTo>
                  <a:cubicBezTo>
                    <a:pt x="101244" y="33372"/>
                    <a:pt x="86347" y="11957"/>
                    <a:pt x="63891" y="3577"/>
                  </a:cubicBezTo>
                  <a:cubicBezTo>
                    <a:pt x="57389" y="1166"/>
                    <a:pt x="50652" y="0"/>
                    <a:pt x="43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4"/>
            <p:cNvSpPr/>
            <p:nvPr/>
          </p:nvSpPr>
          <p:spPr>
            <a:xfrm>
              <a:off x="2355175" y="1889425"/>
              <a:ext cx="45200" cy="2303100"/>
            </a:xfrm>
            <a:custGeom>
              <a:rect b="b" l="l" r="r" t="t"/>
              <a:pathLst>
                <a:path extrusionOk="0" h="92124" w="1808">
                  <a:moveTo>
                    <a:pt x="904" y="1"/>
                  </a:moveTo>
                  <a:cubicBezTo>
                    <a:pt x="480" y="1"/>
                    <a:pt x="55" y="274"/>
                    <a:pt x="0" y="822"/>
                  </a:cubicBezTo>
                  <a:lnTo>
                    <a:pt x="0" y="91193"/>
                  </a:lnTo>
                  <a:cubicBezTo>
                    <a:pt x="0" y="91686"/>
                    <a:pt x="438" y="92069"/>
                    <a:pt x="931" y="92124"/>
                  </a:cubicBezTo>
                  <a:cubicBezTo>
                    <a:pt x="1424" y="92124"/>
                    <a:pt x="1808" y="91686"/>
                    <a:pt x="1808" y="91193"/>
                  </a:cubicBezTo>
                  <a:lnTo>
                    <a:pt x="1808" y="822"/>
                  </a:lnTo>
                  <a:cubicBezTo>
                    <a:pt x="1753" y="274"/>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4"/>
            <p:cNvSpPr/>
            <p:nvPr/>
          </p:nvSpPr>
          <p:spPr>
            <a:xfrm>
              <a:off x="2160750" y="1843225"/>
              <a:ext cx="45200" cy="1942650"/>
            </a:xfrm>
            <a:custGeom>
              <a:rect b="b" l="l" r="r" t="t"/>
              <a:pathLst>
                <a:path extrusionOk="0" h="77706" w="1808">
                  <a:moveTo>
                    <a:pt x="904" y="0"/>
                  </a:moveTo>
                  <a:cubicBezTo>
                    <a:pt x="479" y="0"/>
                    <a:pt x="55" y="288"/>
                    <a:pt x="0" y="863"/>
                  </a:cubicBezTo>
                  <a:lnTo>
                    <a:pt x="0" y="76829"/>
                  </a:lnTo>
                  <a:cubicBezTo>
                    <a:pt x="0" y="77322"/>
                    <a:pt x="383" y="77705"/>
                    <a:pt x="931" y="77705"/>
                  </a:cubicBezTo>
                  <a:cubicBezTo>
                    <a:pt x="1369" y="77705"/>
                    <a:pt x="1807" y="77322"/>
                    <a:pt x="1807" y="76829"/>
                  </a:cubicBezTo>
                  <a:lnTo>
                    <a:pt x="1807" y="863"/>
                  </a:lnTo>
                  <a:cubicBezTo>
                    <a:pt x="1753" y="288"/>
                    <a:pt x="1328" y="0"/>
                    <a:pt x="9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4"/>
            <p:cNvSpPr/>
            <p:nvPr/>
          </p:nvSpPr>
          <p:spPr>
            <a:xfrm>
              <a:off x="2531800" y="237575"/>
              <a:ext cx="2238125" cy="619475"/>
            </a:xfrm>
            <a:custGeom>
              <a:rect b="b" l="l" r="r" t="t"/>
              <a:pathLst>
                <a:path extrusionOk="0" h="24779" w="89525">
                  <a:moveTo>
                    <a:pt x="50205" y="0"/>
                  </a:moveTo>
                  <a:cubicBezTo>
                    <a:pt x="31571" y="0"/>
                    <a:pt x="13128" y="7985"/>
                    <a:pt x="329" y="23299"/>
                  </a:cubicBezTo>
                  <a:cubicBezTo>
                    <a:pt x="1" y="23683"/>
                    <a:pt x="55" y="24285"/>
                    <a:pt x="439" y="24559"/>
                  </a:cubicBezTo>
                  <a:cubicBezTo>
                    <a:pt x="603" y="24723"/>
                    <a:pt x="822" y="24778"/>
                    <a:pt x="1041" y="24778"/>
                  </a:cubicBezTo>
                  <a:cubicBezTo>
                    <a:pt x="1260" y="24778"/>
                    <a:pt x="1534" y="24668"/>
                    <a:pt x="1698" y="24504"/>
                  </a:cubicBezTo>
                  <a:cubicBezTo>
                    <a:pt x="14191" y="9590"/>
                    <a:pt x="32153" y="1815"/>
                    <a:pt x="50288" y="1815"/>
                  </a:cubicBezTo>
                  <a:cubicBezTo>
                    <a:pt x="63320" y="1815"/>
                    <a:pt x="76442" y="5830"/>
                    <a:pt x="87687" y="14098"/>
                  </a:cubicBezTo>
                  <a:cubicBezTo>
                    <a:pt x="87865" y="14234"/>
                    <a:pt x="88048" y="14292"/>
                    <a:pt x="88223" y="14292"/>
                  </a:cubicBezTo>
                  <a:cubicBezTo>
                    <a:pt x="88960" y="14292"/>
                    <a:pt x="89525" y="13250"/>
                    <a:pt x="88727" y="12674"/>
                  </a:cubicBezTo>
                  <a:cubicBezTo>
                    <a:pt x="77147" y="4143"/>
                    <a:pt x="63626" y="0"/>
                    <a:pt x="502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4"/>
            <p:cNvSpPr/>
            <p:nvPr/>
          </p:nvSpPr>
          <p:spPr>
            <a:xfrm>
              <a:off x="4704025" y="549550"/>
              <a:ext cx="241775" cy="203425"/>
            </a:xfrm>
            <a:custGeom>
              <a:rect b="b" l="l" r="r" t="t"/>
              <a:pathLst>
                <a:path extrusionOk="0" h="8137" w="9671">
                  <a:moveTo>
                    <a:pt x="1303" y="1"/>
                  </a:moveTo>
                  <a:cubicBezTo>
                    <a:pt x="565" y="1"/>
                    <a:pt x="0" y="1043"/>
                    <a:pt x="798" y="1619"/>
                  </a:cubicBezTo>
                  <a:cubicBezTo>
                    <a:pt x="3372" y="3536"/>
                    <a:pt x="5782" y="5617"/>
                    <a:pt x="8082" y="7863"/>
                  </a:cubicBezTo>
                  <a:cubicBezTo>
                    <a:pt x="8246" y="8027"/>
                    <a:pt x="8465" y="8137"/>
                    <a:pt x="8685" y="8137"/>
                  </a:cubicBezTo>
                  <a:cubicBezTo>
                    <a:pt x="8958" y="8137"/>
                    <a:pt x="9177" y="8027"/>
                    <a:pt x="9342" y="7863"/>
                  </a:cubicBezTo>
                  <a:cubicBezTo>
                    <a:pt x="9670" y="7534"/>
                    <a:pt x="9670" y="6932"/>
                    <a:pt x="9342" y="6603"/>
                  </a:cubicBezTo>
                  <a:cubicBezTo>
                    <a:pt x="6987" y="4303"/>
                    <a:pt x="4522" y="2112"/>
                    <a:pt x="1838" y="195"/>
                  </a:cubicBezTo>
                  <a:cubicBezTo>
                    <a:pt x="1661" y="59"/>
                    <a:pt x="1477" y="1"/>
                    <a:pt x="13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4"/>
            <p:cNvSpPr/>
            <p:nvPr/>
          </p:nvSpPr>
          <p:spPr>
            <a:xfrm>
              <a:off x="5171700" y="1077775"/>
              <a:ext cx="242375" cy="1574350"/>
            </a:xfrm>
            <a:custGeom>
              <a:rect b="b" l="l" r="r" t="t"/>
              <a:pathLst>
                <a:path extrusionOk="0" h="62974" w="9695">
                  <a:moveTo>
                    <a:pt x="1014" y="1"/>
                  </a:moveTo>
                  <a:cubicBezTo>
                    <a:pt x="874" y="1"/>
                    <a:pt x="734" y="32"/>
                    <a:pt x="603" y="98"/>
                  </a:cubicBezTo>
                  <a:cubicBezTo>
                    <a:pt x="165" y="371"/>
                    <a:pt x="0" y="864"/>
                    <a:pt x="274" y="1357"/>
                  </a:cubicBezTo>
                  <a:cubicBezTo>
                    <a:pt x="5258" y="10559"/>
                    <a:pt x="7887" y="20910"/>
                    <a:pt x="7887" y="31481"/>
                  </a:cubicBezTo>
                  <a:lnTo>
                    <a:pt x="7887" y="62042"/>
                  </a:lnTo>
                  <a:cubicBezTo>
                    <a:pt x="7887" y="62535"/>
                    <a:pt x="8271" y="62974"/>
                    <a:pt x="8818" y="62974"/>
                  </a:cubicBezTo>
                  <a:cubicBezTo>
                    <a:pt x="9311" y="62974"/>
                    <a:pt x="9695" y="62535"/>
                    <a:pt x="9695" y="61988"/>
                  </a:cubicBezTo>
                  <a:lnTo>
                    <a:pt x="9695" y="31481"/>
                  </a:lnTo>
                  <a:cubicBezTo>
                    <a:pt x="9695" y="20636"/>
                    <a:pt x="7011" y="10011"/>
                    <a:pt x="1863" y="481"/>
                  </a:cubicBezTo>
                  <a:cubicBezTo>
                    <a:pt x="1670" y="174"/>
                    <a:pt x="1344" y="1"/>
                    <a:pt x="10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4"/>
            <p:cNvSpPr/>
            <p:nvPr/>
          </p:nvSpPr>
          <p:spPr>
            <a:xfrm>
              <a:off x="5168950" y="3860950"/>
              <a:ext cx="244500" cy="719075"/>
            </a:xfrm>
            <a:custGeom>
              <a:rect b="b" l="l" r="r" t="t"/>
              <a:pathLst>
                <a:path extrusionOk="0" h="28763" w="9780">
                  <a:moveTo>
                    <a:pt x="8808" y="1"/>
                  </a:moveTo>
                  <a:cubicBezTo>
                    <a:pt x="8350" y="1"/>
                    <a:pt x="7888" y="303"/>
                    <a:pt x="7888" y="940"/>
                  </a:cubicBezTo>
                  <a:cubicBezTo>
                    <a:pt x="7395" y="10196"/>
                    <a:pt x="4821" y="19287"/>
                    <a:pt x="329" y="27448"/>
                  </a:cubicBezTo>
                  <a:cubicBezTo>
                    <a:pt x="1" y="28051"/>
                    <a:pt x="439" y="28763"/>
                    <a:pt x="1096" y="28763"/>
                  </a:cubicBezTo>
                  <a:cubicBezTo>
                    <a:pt x="1425" y="28763"/>
                    <a:pt x="1753" y="28598"/>
                    <a:pt x="1918" y="28325"/>
                  </a:cubicBezTo>
                  <a:cubicBezTo>
                    <a:pt x="6518" y="19890"/>
                    <a:pt x="9147" y="10579"/>
                    <a:pt x="9695" y="994"/>
                  </a:cubicBezTo>
                  <a:cubicBezTo>
                    <a:pt x="9780" y="344"/>
                    <a:pt x="9296" y="1"/>
                    <a:pt x="88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4"/>
            <p:cNvSpPr/>
            <p:nvPr/>
          </p:nvSpPr>
          <p:spPr>
            <a:xfrm>
              <a:off x="3215550" y="5085250"/>
              <a:ext cx="1519175" cy="332750"/>
            </a:xfrm>
            <a:custGeom>
              <a:rect b="b" l="l" r="r" t="t"/>
              <a:pathLst>
                <a:path extrusionOk="0" h="13310" w="60767">
                  <a:moveTo>
                    <a:pt x="59424" y="0"/>
                  </a:moveTo>
                  <a:cubicBezTo>
                    <a:pt x="59260" y="0"/>
                    <a:pt x="59085" y="50"/>
                    <a:pt x="58913" y="165"/>
                  </a:cubicBezTo>
                  <a:cubicBezTo>
                    <a:pt x="48999" y="7121"/>
                    <a:pt x="37224" y="11064"/>
                    <a:pt x="25120" y="11448"/>
                  </a:cubicBezTo>
                  <a:cubicBezTo>
                    <a:pt x="24263" y="11484"/>
                    <a:pt x="23405" y="11503"/>
                    <a:pt x="22549" y="11503"/>
                  </a:cubicBezTo>
                  <a:cubicBezTo>
                    <a:pt x="15743" y="11503"/>
                    <a:pt x="8976" y="10351"/>
                    <a:pt x="2555" y="8162"/>
                  </a:cubicBezTo>
                  <a:lnTo>
                    <a:pt x="1569" y="7888"/>
                  </a:lnTo>
                  <a:cubicBezTo>
                    <a:pt x="1446" y="7838"/>
                    <a:pt x="1328" y="7816"/>
                    <a:pt x="1219" y="7816"/>
                  </a:cubicBezTo>
                  <a:cubicBezTo>
                    <a:pt x="360" y="7816"/>
                    <a:pt x="1" y="9197"/>
                    <a:pt x="1021" y="9586"/>
                  </a:cubicBezTo>
                  <a:lnTo>
                    <a:pt x="1952" y="9914"/>
                  </a:lnTo>
                  <a:cubicBezTo>
                    <a:pt x="5512" y="11119"/>
                    <a:pt x="9182" y="11995"/>
                    <a:pt x="12906" y="12543"/>
                  </a:cubicBezTo>
                  <a:cubicBezTo>
                    <a:pt x="16192" y="13036"/>
                    <a:pt x="19533" y="13310"/>
                    <a:pt x="22874" y="13310"/>
                  </a:cubicBezTo>
                  <a:cubicBezTo>
                    <a:pt x="23696" y="13310"/>
                    <a:pt x="24463" y="13310"/>
                    <a:pt x="25175" y="13255"/>
                  </a:cubicBezTo>
                  <a:cubicBezTo>
                    <a:pt x="37662" y="12817"/>
                    <a:pt x="49711" y="8819"/>
                    <a:pt x="59953" y="1644"/>
                  </a:cubicBezTo>
                  <a:cubicBezTo>
                    <a:pt x="60767" y="1102"/>
                    <a:pt x="60201" y="0"/>
                    <a:pt x="59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4"/>
            <p:cNvSpPr/>
            <p:nvPr/>
          </p:nvSpPr>
          <p:spPr>
            <a:xfrm>
              <a:off x="2160750" y="3119350"/>
              <a:ext cx="71225" cy="966375"/>
            </a:xfrm>
            <a:custGeom>
              <a:rect b="b" l="l" r="r" t="t"/>
              <a:pathLst>
                <a:path extrusionOk="0" h="38655" w="2849">
                  <a:moveTo>
                    <a:pt x="904" y="1"/>
                  </a:moveTo>
                  <a:cubicBezTo>
                    <a:pt x="479" y="1"/>
                    <a:pt x="55" y="288"/>
                    <a:pt x="0" y="863"/>
                  </a:cubicBezTo>
                  <a:lnTo>
                    <a:pt x="0" y="26879"/>
                  </a:lnTo>
                  <a:cubicBezTo>
                    <a:pt x="0" y="30604"/>
                    <a:pt x="329" y="34273"/>
                    <a:pt x="931" y="37943"/>
                  </a:cubicBezTo>
                  <a:cubicBezTo>
                    <a:pt x="986" y="38381"/>
                    <a:pt x="1369" y="38655"/>
                    <a:pt x="1807" y="38655"/>
                  </a:cubicBezTo>
                  <a:lnTo>
                    <a:pt x="2026" y="38655"/>
                  </a:lnTo>
                  <a:cubicBezTo>
                    <a:pt x="2519" y="38600"/>
                    <a:pt x="2848" y="38107"/>
                    <a:pt x="2738" y="37614"/>
                  </a:cubicBezTo>
                  <a:cubicBezTo>
                    <a:pt x="2136" y="34054"/>
                    <a:pt x="1807" y="30494"/>
                    <a:pt x="1807" y="26879"/>
                  </a:cubicBezTo>
                  <a:lnTo>
                    <a:pt x="1807" y="863"/>
                  </a:lnTo>
                  <a:cubicBezTo>
                    <a:pt x="1753" y="288"/>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4"/>
            <p:cNvSpPr/>
            <p:nvPr/>
          </p:nvSpPr>
          <p:spPr>
            <a:xfrm>
              <a:off x="3034325" y="3862850"/>
              <a:ext cx="776375" cy="1384000"/>
            </a:xfrm>
            <a:custGeom>
              <a:rect b="b" l="l" r="r" t="t"/>
              <a:pathLst>
                <a:path extrusionOk="0" h="55360" w="31055">
                  <a:moveTo>
                    <a:pt x="30123" y="1"/>
                  </a:moveTo>
                  <a:cubicBezTo>
                    <a:pt x="29699" y="1"/>
                    <a:pt x="29274" y="288"/>
                    <a:pt x="29247" y="864"/>
                  </a:cubicBezTo>
                  <a:cubicBezTo>
                    <a:pt x="29247" y="17623"/>
                    <a:pt x="22620" y="33726"/>
                    <a:pt x="10680" y="45611"/>
                  </a:cubicBezTo>
                  <a:cubicBezTo>
                    <a:pt x="7668" y="48623"/>
                    <a:pt x="4327" y="51361"/>
                    <a:pt x="767" y="53717"/>
                  </a:cubicBezTo>
                  <a:cubicBezTo>
                    <a:pt x="0" y="54209"/>
                    <a:pt x="329" y="55360"/>
                    <a:pt x="1260" y="55360"/>
                  </a:cubicBezTo>
                  <a:cubicBezTo>
                    <a:pt x="1424" y="55360"/>
                    <a:pt x="1588" y="55305"/>
                    <a:pt x="1753" y="55195"/>
                  </a:cubicBezTo>
                  <a:cubicBezTo>
                    <a:pt x="5422" y="52785"/>
                    <a:pt x="8818" y="49937"/>
                    <a:pt x="11940" y="46870"/>
                  </a:cubicBezTo>
                  <a:cubicBezTo>
                    <a:pt x="24208" y="34657"/>
                    <a:pt x="31054" y="18116"/>
                    <a:pt x="31000" y="864"/>
                  </a:cubicBezTo>
                  <a:cubicBezTo>
                    <a:pt x="30972" y="288"/>
                    <a:pt x="30548" y="1"/>
                    <a:pt x="301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4"/>
            <p:cNvSpPr/>
            <p:nvPr/>
          </p:nvSpPr>
          <p:spPr>
            <a:xfrm>
              <a:off x="3034325" y="3212475"/>
              <a:ext cx="776375" cy="2034375"/>
            </a:xfrm>
            <a:custGeom>
              <a:rect b="b" l="l" r="r" t="t"/>
              <a:pathLst>
                <a:path extrusionOk="0" h="81375" w="31055">
                  <a:moveTo>
                    <a:pt x="30123" y="0"/>
                  </a:moveTo>
                  <a:cubicBezTo>
                    <a:pt x="29699" y="0"/>
                    <a:pt x="29274" y="288"/>
                    <a:pt x="29247" y="863"/>
                  </a:cubicBezTo>
                  <a:lnTo>
                    <a:pt x="29247" y="26879"/>
                  </a:lnTo>
                  <a:cubicBezTo>
                    <a:pt x="29247" y="43638"/>
                    <a:pt x="22620" y="59741"/>
                    <a:pt x="10680" y="71626"/>
                  </a:cubicBezTo>
                  <a:cubicBezTo>
                    <a:pt x="7668" y="74638"/>
                    <a:pt x="4327" y="77376"/>
                    <a:pt x="767" y="79732"/>
                  </a:cubicBezTo>
                  <a:cubicBezTo>
                    <a:pt x="0" y="80224"/>
                    <a:pt x="329" y="81375"/>
                    <a:pt x="1260" y="81375"/>
                  </a:cubicBezTo>
                  <a:cubicBezTo>
                    <a:pt x="1424" y="81375"/>
                    <a:pt x="1588" y="81320"/>
                    <a:pt x="1753" y="81210"/>
                  </a:cubicBezTo>
                  <a:cubicBezTo>
                    <a:pt x="5422" y="78800"/>
                    <a:pt x="8818" y="75952"/>
                    <a:pt x="11940" y="72885"/>
                  </a:cubicBezTo>
                  <a:cubicBezTo>
                    <a:pt x="24208" y="60672"/>
                    <a:pt x="31054" y="44131"/>
                    <a:pt x="31000" y="26879"/>
                  </a:cubicBezTo>
                  <a:lnTo>
                    <a:pt x="31000" y="863"/>
                  </a:lnTo>
                  <a:cubicBezTo>
                    <a:pt x="30972" y="288"/>
                    <a:pt x="30548" y="0"/>
                    <a:pt x="301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4"/>
            <p:cNvSpPr/>
            <p:nvPr/>
          </p:nvSpPr>
          <p:spPr>
            <a:xfrm>
              <a:off x="3220525" y="3945025"/>
              <a:ext cx="780500" cy="1389450"/>
            </a:xfrm>
            <a:custGeom>
              <a:rect b="b" l="l" r="r" t="t"/>
              <a:pathLst>
                <a:path extrusionOk="0" h="55578" w="31220">
                  <a:moveTo>
                    <a:pt x="30261" y="0"/>
                  </a:moveTo>
                  <a:cubicBezTo>
                    <a:pt x="29836" y="0"/>
                    <a:pt x="29412" y="288"/>
                    <a:pt x="29357" y="863"/>
                  </a:cubicBezTo>
                  <a:cubicBezTo>
                    <a:pt x="29412" y="17622"/>
                    <a:pt x="22730" y="33725"/>
                    <a:pt x="10845" y="45555"/>
                  </a:cubicBezTo>
                  <a:cubicBezTo>
                    <a:pt x="7668" y="48677"/>
                    <a:pt x="4273" y="51470"/>
                    <a:pt x="548" y="53880"/>
                  </a:cubicBezTo>
                  <a:cubicBezTo>
                    <a:pt x="110" y="54154"/>
                    <a:pt x="1" y="54756"/>
                    <a:pt x="275" y="55140"/>
                  </a:cubicBezTo>
                  <a:cubicBezTo>
                    <a:pt x="439" y="55414"/>
                    <a:pt x="713" y="55578"/>
                    <a:pt x="1041" y="55578"/>
                  </a:cubicBezTo>
                  <a:cubicBezTo>
                    <a:pt x="1206" y="55578"/>
                    <a:pt x="1370" y="55523"/>
                    <a:pt x="1534" y="55414"/>
                  </a:cubicBezTo>
                  <a:cubicBezTo>
                    <a:pt x="5313" y="52949"/>
                    <a:pt x="8873" y="50046"/>
                    <a:pt x="12105" y="46869"/>
                  </a:cubicBezTo>
                  <a:cubicBezTo>
                    <a:pt x="24318" y="34656"/>
                    <a:pt x="31219" y="18115"/>
                    <a:pt x="31165" y="863"/>
                  </a:cubicBezTo>
                  <a:cubicBezTo>
                    <a:pt x="31110" y="288"/>
                    <a:pt x="30685" y="0"/>
                    <a:pt x="30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4"/>
            <p:cNvSpPr/>
            <p:nvPr/>
          </p:nvSpPr>
          <p:spPr>
            <a:xfrm>
              <a:off x="3918850" y="3310700"/>
              <a:ext cx="293025" cy="1655450"/>
            </a:xfrm>
            <a:custGeom>
              <a:rect b="b" l="l" r="r" t="t"/>
              <a:pathLst>
                <a:path extrusionOk="0" h="66218" w="11721">
                  <a:moveTo>
                    <a:pt x="10845" y="1"/>
                  </a:moveTo>
                  <a:cubicBezTo>
                    <a:pt x="10420" y="1"/>
                    <a:pt x="9996" y="275"/>
                    <a:pt x="9968" y="822"/>
                  </a:cubicBezTo>
                  <a:lnTo>
                    <a:pt x="9968" y="26893"/>
                  </a:lnTo>
                  <a:cubicBezTo>
                    <a:pt x="9968" y="42283"/>
                    <a:pt x="6846" y="54333"/>
                    <a:pt x="219" y="64849"/>
                  </a:cubicBezTo>
                  <a:cubicBezTo>
                    <a:pt x="0" y="65232"/>
                    <a:pt x="110" y="65780"/>
                    <a:pt x="548" y="66053"/>
                  </a:cubicBezTo>
                  <a:cubicBezTo>
                    <a:pt x="657" y="66163"/>
                    <a:pt x="822" y="66218"/>
                    <a:pt x="986" y="66218"/>
                  </a:cubicBezTo>
                  <a:cubicBezTo>
                    <a:pt x="1315" y="66218"/>
                    <a:pt x="1589" y="66053"/>
                    <a:pt x="1753" y="65780"/>
                  </a:cubicBezTo>
                  <a:cubicBezTo>
                    <a:pt x="8599" y="54990"/>
                    <a:pt x="11721" y="42612"/>
                    <a:pt x="11721" y="26893"/>
                  </a:cubicBezTo>
                  <a:lnTo>
                    <a:pt x="11721" y="822"/>
                  </a:lnTo>
                  <a:cubicBezTo>
                    <a:pt x="11694" y="275"/>
                    <a:pt x="11269" y="1"/>
                    <a:pt x="10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4"/>
            <p:cNvSpPr/>
            <p:nvPr/>
          </p:nvSpPr>
          <p:spPr>
            <a:xfrm>
              <a:off x="3816150" y="3513350"/>
              <a:ext cx="603850" cy="1903300"/>
            </a:xfrm>
            <a:custGeom>
              <a:rect b="b" l="l" r="r" t="t"/>
              <a:pathLst>
                <a:path extrusionOk="0" h="76132" w="24154">
                  <a:moveTo>
                    <a:pt x="23195" y="1"/>
                  </a:moveTo>
                  <a:cubicBezTo>
                    <a:pt x="22771" y="1"/>
                    <a:pt x="22346" y="275"/>
                    <a:pt x="22292" y="822"/>
                  </a:cubicBezTo>
                  <a:lnTo>
                    <a:pt x="22292" y="26893"/>
                  </a:lnTo>
                  <a:cubicBezTo>
                    <a:pt x="22346" y="43653"/>
                    <a:pt x="15665" y="59755"/>
                    <a:pt x="3780" y="71585"/>
                  </a:cubicBezTo>
                  <a:cubicBezTo>
                    <a:pt x="2739" y="72626"/>
                    <a:pt x="1698" y="73612"/>
                    <a:pt x="603" y="74543"/>
                  </a:cubicBezTo>
                  <a:cubicBezTo>
                    <a:pt x="0" y="75090"/>
                    <a:pt x="384" y="76131"/>
                    <a:pt x="1205" y="76131"/>
                  </a:cubicBezTo>
                  <a:cubicBezTo>
                    <a:pt x="1424" y="76131"/>
                    <a:pt x="1644" y="76076"/>
                    <a:pt x="1808" y="75912"/>
                  </a:cubicBezTo>
                  <a:cubicBezTo>
                    <a:pt x="2903" y="74926"/>
                    <a:pt x="3999" y="73940"/>
                    <a:pt x="5039" y="72900"/>
                  </a:cubicBezTo>
                  <a:cubicBezTo>
                    <a:pt x="17308" y="60686"/>
                    <a:pt x="24154" y="44145"/>
                    <a:pt x="24099" y="26893"/>
                  </a:cubicBezTo>
                  <a:lnTo>
                    <a:pt x="24099" y="822"/>
                  </a:lnTo>
                  <a:cubicBezTo>
                    <a:pt x="24044" y="275"/>
                    <a:pt x="23620" y="1"/>
                    <a:pt x="23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4"/>
            <p:cNvSpPr/>
            <p:nvPr/>
          </p:nvSpPr>
          <p:spPr>
            <a:xfrm>
              <a:off x="4233775" y="3651650"/>
              <a:ext cx="399825" cy="1695150"/>
            </a:xfrm>
            <a:custGeom>
              <a:rect b="b" l="l" r="r" t="t"/>
              <a:pathLst>
                <a:path extrusionOk="0" h="67806" w="15993">
                  <a:moveTo>
                    <a:pt x="15089" y="1"/>
                  </a:moveTo>
                  <a:cubicBezTo>
                    <a:pt x="14665" y="1"/>
                    <a:pt x="14240" y="274"/>
                    <a:pt x="14186" y="822"/>
                  </a:cubicBezTo>
                  <a:lnTo>
                    <a:pt x="14186" y="26838"/>
                  </a:lnTo>
                  <a:cubicBezTo>
                    <a:pt x="14186" y="41188"/>
                    <a:pt x="9311" y="55154"/>
                    <a:pt x="329" y="66382"/>
                  </a:cubicBezTo>
                  <a:cubicBezTo>
                    <a:pt x="0" y="66765"/>
                    <a:pt x="110" y="67313"/>
                    <a:pt x="493" y="67642"/>
                  </a:cubicBezTo>
                  <a:cubicBezTo>
                    <a:pt x="657" y="67751"/>
                    <a:pt x="822" y="67806"/>
                    <a:pt x="1041" y="67806"/>
                  </a:cubicBezTo>
                  <a:cubicBezTo>
                    <a:pt x="1315" y="67806"/>
                    <a:pt x="1589" y="67696"/>
                    <a:pt x="1753" y="67477"/>
                  </a:cubicBezTo>
                  <a:cubicBezTo>
                    <a:pt x="10954" y="55921"/>
                    <a:pt x="15993" y="41626"/>
                    <a:pt x="15993" y="26838"/>
                  </a:cubicBezTo>
                  <a:lnTo>
                    <a:pt x="15993" y="822"/>
                  </a:lnTo>
                  <a:cubicBezTo>
                    <a:pt x="15938" y="274"/>
                    <a:pt x="15514" y="1"/>
                    <a:pt x="150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4"/>
            <p:cNvSpPr/>
            <p:nvPr/>
          </p:nvSpPr>
          <p:spPr>
            <a:xfrm>
              <a:off x="4686975" y="3624275"/>
              <a:ext cx="134225" cy="1506200"/>
            </a:xfrm>
            <a:custGeom>
              <a:rect b="b" l="l" r="r" t="t"/>
              <a:pathLst>
                <a:path extrusionOk="0" h="60248" w="5369">
                  <a:moveTo>
                    <a:pt x="4444" y="0"/>
                  </a:moveTo>
                  <a:cubicBezTo>
                    <a:pt x="4013" y="0"/>
                    <a:pt x="3588" y="274"/>
                    <a:pt x="3561" y="822"/>
                  </a:cubicBezTo>
                  <a:lnTo>
                    <a:pt x="3561" y="38668"/>
                  </a:lnTo>
                  <a:cubicBezTo>
                    <a:pt x="3561" y="45624"/>
                    <a:pt x="2411" y="52525"/>
                    <a:pt x="165" y="59097"/>
                  </a:cubicBezTo>
                  <a:cubicBezTo>
                    <a:pt x="1" y="59535"/>
                    <a:pt x="275" y="60083"/>
                    <a:pt x="768" y="60247"/>
                  </a:cubicBezTo>
                  <a:lnTo>
                    <a:pt x="1042" y="60247"/>
                  </a:lnTo>
                  <a:cubicBezTo>
                    <a:pt x="1425" y="60247"/>
                    <a:pt x="1754" y="60028"/>
                    <a:pt x="1863" y="59699"/>
                  </a:cubicBezTo>
                  <a:cubicBezTo>
                    <a:pt x="4163" y="52908"/>
                    <a:pt x="5368" y="45788"/>
                    <a:pt x="5368" y="38668"/>
                  </a:cubicBezTo>
                  <a:lnTo>
                    <a:pt x="5368" y="822"/>
                  </a:lnTo>
                  <a:cubicBezTo>
                    <a:pt x="5314" y="274"/>
                    <a:pt x="4875" y="0"/>
                    <a:pt x="4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4"/>
            <p:cNvSpPr/>
            <p:nvPr/>
          </p:nvSpPr>
          <p:spPr>
            <a:xfrm>
              <a:off x="2574250" y="706400"/>
              <a:ext cx="2427675" cy="4213200"/>
            </a:xfrm>
            <a:custGeom>
              <a:rect b="b" l="l" r="r" t="t"/>
              <a:pathLst>
                <a:path extrusionOk="0" h="168528" w="97107">
                  <a:moveTo>
                    <a:pt x="48526" y="0"/>
                  </a:moveTo>
                  <a:cubicBezTo>
                    <a:pt x="21744" y="0"/>
                    <a:pt x="0" y="21744"/>
                    <a:pt x="0" y="48581"/>
                  </a:cubicBezTo>
                  <a:lnTo>
                    <a:pt x="0" y="124931"/>
                  </a:lnTo>
                  <a:cubicBezTo>
                    <a:pt x="0" y="125533"/>
                    <a:pt x="452" y="125834"/>
                    <a:pt x="904" y="125834"/>
                  </a:cubicBezTo>
                  <a:cubicBezTo>
                    <a:pt x="1356" y="125834"/>
                    <a:pt x="1808" y="125533"/>
                    <a:pt x="1808" y="124931"/>
                  </a:cubicBezTo>
                  <a:lnTo>
                    <a:pt x="1808" y="48581"/>
                  </a:lnTo>
                  <a:cubicBezTo>
                    <a:pt x="1808" y="22730"/>
                    <a:pt x="22730" y="1808"/>
                    <a:pt x="48526" y="1808"/>
                  </a:cubicBezTo>
                  <a:cubicBezTo>
                    <a:pt x="74378" y="1808"/>
                    <a:pt x="95300" y="22730"/>
                    <a:pt x="95300" y="48581"/>
                  </a:cubicBezTo>
                  <a:lnTo>
                    <a:pt x="95300" y="155383"/>
                  </a:lnTo>
                  <a:cubicBezTo>
                    <a:pt x="95300" y="159436"/>
                    <a:pt x="94916" y="163489"/>
                    <a:pt x="94149" y="167487"/>
                  </a:cubicBezTo>
                  <a:cubicBezTo>
                    <a:pt x="94040" y="167980"/>
                    <a:pt x="94368" y="168418"/>
                    <a:pt x="94807" y="168528"/>
                  </a:cubicBezTo>
                  <a:lnTo>
                    <a:pt x="94971" y="168528"/>
                  </a:lnTo>
                  <a:cubicBezTo>
                    <a:pt x="95464" y="168528"/>
                    <a:pt x="95847" y="168254"/>
                    <a:pt x="95902" y="167816"/>
                  </a:cubicBezTo>
                  <a:cubicBezTo>
                    <a:pt x="96724" y="163708"/>
                    <a:pt x="97107" y="159545"/>
                    <a:pt x="97107" y="155383"/>
                  </a:cubicBezTo>
                  <a:lnTo>
                    <a:pt x="97107" y="48581"/>
                  </a:lnTo>
                  <a:cubicBezTo>
                    <a:pt x="97107" y="21744"/>
                    <a:pt x="75363" y="0"/>
                    <a:pt x="48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4"/>
            <p:cNvSpPr/>
            <p:nvPr/>
          </p:nvSpPr>
          <p:spPr>
            <a:xfrm>
              <a:off x="2812500" y="4858700"/>
              <a:ext cx="317500" cy="252600"/>
            </a:xfrm>
            <a:custGeom>
              <a:rect b="b" l="l" r="r" t="t"/>
              <a:pathLst>
                <a:path extrusionOk="0" h="10104" w="12700">
                  <a:moveTo>
                    <a:pt x="11427" y="0"/>
                  </a:moveTo>
                  <a:cubicBezTo>
                    <a:pt x="11231" y="0"/>
                    <a:pt x="11028" y="73"/>
                    <a:pt x="10845" y="245"/>
                  </a:cubicBezTo>
                  <a:cubicBezTo>
                    <a:pt x="7778" y="3312"/>
                    <a:pt x="4437" y="6050"/>
                    <a:pt x="822" y="8406"/>
                  </a:cubicBezTo>
                  <a:cubicBezTo>
                    <a:pt x="0" y="8844"/>
                    <a:pt x="329" y="10103"/>
                    <a:pt x="1260" y="10103"/>
                  </a:cubicBezTo>
                  <a:cubicBezTo>
                    <a:pt x="1424" y="10103"/>
                    <a:pt x="1589" y="10049"/>
                    <a:pt x="1753" y="9939"/>
                  </a:cubicBezTo>
                  <a:cubicBezTo>
                    <a:pt x="5477" y="7529"/>
                    <a:pt x="8928" y="4681"/>
                    <a:pt x="12104" y="1559"/>
                  </a:cubicBezTo>
                  <a:cubicBezTo>
                    <a:pt x="12700" y="879"/>
                    <a:pt x="12107" y="0"/>
                    <a:pt x="114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4"/>
            <p:cNvSpPr/>
            <p:nvPr/>
          </p:nvSpPr>
          <p:spPr>
            <a:xfrm>
              <a:off x="3534075" y="3075550"/>
              <a:ext cx="57550" cy="886950"/>
            </a:xfrm>
            <a:custGeom>
              <a:rect b="b" l="l" r="r" t="t"/>
              <a:pathLst>
                <a:path extrusionOk="0" h="35478" w="2302">
                  <a:moveTo>
                    <a:pt x="1425" y="0"/>
                  </a:moveTo>
                  <a:cubicBezTo>
                    <a:pt x="1000" y="0"/>
                    <a:pt x="576" y="288"/>
                    <a:pt x="549" y="863"/>
                  </a:cubicBezTo>
                  <a:lnTo>
                    <a:pt x="549" y="26879"/>
                  </a:lnTo>
                  <a:cubicBezTo>
                    <a:pt x="494" y="29398"/>
                    <a:pt x="330" y="31917"/>
                    <a:pt x="56" y="34492"/>
                  </a:cubicBezTo>
                  <a:cubicBezTo>
                    <a:pt x="1" y="34930"/>
                    <a:pt x="330" y="35423"/>
                    <a:pt x="822" y="35477"/>
                  </a:cubicBezTo>
                  <a:lnTo>
                    <a:pt x="932" y="35477"/>
                  </a:lnTo>
                  <a:cubicBezTo>
                    <a:pt x="1425" y="35477"/>
                    <a:pt x="1808" y="35149"/>
                    <a:pt x="1863" y="34656"/>
                  </a:cubicBezTo>
                  <a:cubicBezTo>
                    <a:pt x="2192" y="32082"/>
                    <a:pt x="2301" y="29453"/>
                    <a:pt x="2301" y="26879"/>
                  </a:cubicBezTo>
                  <a:lnTo>
                    <a:pt x="2301" y="863"/>
                  </a:lnTo>
                  <a:cubicBezTo>
                    <a:pt x="2274" y="288"/>
                    <a:pt x="1849" y="0"/>
                    <a:pt x="1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4"/>
            <p:cNvSpPr/>
            <p:nvPr/>
          </p:nvSpPr>
          <p:spPr>
            <a:xfrm>
              <a:off x="2639975" y="2951975"/>
              <a:ext cx="746250" cy="2014175"/>
            </a:xfrm>
            <a:custGeom>
              <a:rect b="b" l="l" r="r" t="t"/>
              <a:pathLst>
                <a:path extrusionOk="0" h="80567" w="29850">
                  <a:moveTo>
                    <a:pt x="28926" y="0"/>
                  </a:moveTo>
                  <a:cubicBezTo>
                    <a:pt x="28494" y="0"/>
                    <a:pt x="28070" y="274"/>
                    <a:pt x="28042" y="822"/>
                  </a:cubicBezTo>
                  <a:lnTo>
                    <a:pt x="28042" y="26892"/>
                  </a:lnTo>
                  <a:cubicBezTo>
                    <a:pt x="28042" y="43652"/>
                    <a:pt x="21415" y="59754"/>
                    <a:pt x="9476" y="71585"/>
                  </a:cubicBezTo>
                  <a:cubicBezTo>
                    <a:pt x="6792" y="74268"/>
                    <a:pt x="3834" y="76733"/>
                    <a:pt x="712" y="78924"/>
                  </a:cubicBezTo>
                  <a:cubicBezTo>
                    <a:pt x="0" y="79417"/>
                    <a:pt x="329" y="80567"/>
                    <a:pt x="1260" y="80567"/>
                  </a:cubicBezTo>
                  <a:cubicBezTo>
                    <a:pt x="1424" y="80567"/>
                    <a:pt x="1589" y="80512"/>
                    <a:pt x="1753" y="80402"/>
                  </a:cubicBezTo>
                  <a:cubicBezTo>
                    <a:pt x="4984" y="78157"/>
                    <a:pt x="7997" y="75638"/>
                    <a:pt x="10790" y="72899"/>
                  </a:cubicBezTo>
                  <a:cubicBezTo>
                    <a:pt x="23004" y="60685"/>
                    <a:pt x="29850" y="44145"/>
                    <a:pt x="29850" y="26892"/>
                  </a:cubicBezTo>
                  <a:lnTo>
                    <a:pt x="29850" y="822"/>
                  </a:lnTo>
                  <a:cubicBezTo>
                    <a:pt x="29795" y="274"/>
                    <a:pt x="29357" y="0"/>
                    <a:pt x="289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4"/>
            <p:cNvSpPr/>
            <p:nvPr/>
          </p:nvSpPr>
          <p:spPr>
            <a:xfrm>
              <a:off x="2479775" y="3406550"/>
              <a:ext cx="722975" cy="1377500"/>
            </a:xfrm>
            <a:custGeom>
              <a:rect b="b" l="l" r="r" t="t"/>
              <a:pathLst>
                <a:path extrusionOk="0" h="55100" w="28919">
                  <a:moveTo>
                    <a:pt x="27960" y="1"/>
                  </a:moveTo>
                  <a:cubicBezTo>
                    <a:pt x="27481" y="1"/>
                    <a:pt x="27002" y="329"/>
                    <a:pt x="27057" y="987"/>
                  </a:cubicBezTo>
                  <a:lnTo>
                    <a:pt x="27057" y="2137"/>
                  </a:lnTo>
                  <a:cubicBezTo>
                    <a:pt x="27111" y="18896"/>
                    <a:pt x="20429" y="34999"/>
                    <a:pt x="8490" y="46829"/>
                  </a:cubicBezTo>
                  <a:cubicBezTo>
                    <a:pt x="6080" y="49239"/>
                    <a:pt x="3451" y="51485"/>
                    <a:pt x="712" y="53511"/>
                  </a:cubicBezTo>
                  <a:cubicBezTo>
                    <a:pt x="0" y="54004"/>
                    <a:pt x="329" y="55099"/>
                    <a:pt x="1205" y="55099"/>
                  </a:cubicBezTo>
                  <a:cubicBezTo>
                    <a:pt x="1424" y="55099"/>
                    <a:pt x="1589" y="55045"/>
                    <a:pt x="1753" y="54935"/>
                  </a:cubicBezTo>
                  <a:cubicBezTo>
                    <a:pt x="4601" y="52909"/>
                    <a:pt x="7285" y="50608"/>
                    <a:pt x="9804" y="48089"/>
                  </a:cubicBezTo>
                  <a:cubicBezTo>
                    <a:pt x="22018" y="35930"/>
                    <a:pt x="28864" y="19389"/>
                    <a:pt x="28864" y="2137"/>
                  </a:cubicBezTo>
                  <a:lnTo>
                    <a:pt x="28864" y="987"/>
                  </a:lnTo>
                  <a:cubicBezTo>
                    <a:pt x="28919" y="329"/>
                    <a:pt x="28439" y="1"/>
                    <a:pt x="279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67" name="Google Shape;767;p54"/>
          <p:cNvCxnSpPr/>
          <p:nvPr/>
        </p:nvCxnSpPr>
        <p:spPr>
          <a:xfrm>
            <a:off x="4649500" y="2470050"/>
            <a:ext cx="595800" cy="0"/>
          </a:xfrm>
          <a:prstGeom prst="straightConnector1">
            <a:avLst/>
          </a:prstGeom>
          <a:noFill/>
          <a:ln cap="flat" cmpd="sng" w="9525">
            <a:solidFill>
              <a:schemeClr val="dk2"/>
            </a:solidFill>
            <a:prstDash val="solid"/>
            <a:round/>
            <a:headEnd len="med" w="med" type="none"/>
            <a:tailEnd len="med" w="med" type="triangle"/>
          </a:ln>
        </p:spPr>
      </p:cxnSp>
      <p:cxnSp>
        <p:nvCxnSpPr>
          <p:cNvPr id="768" name="Google Shape;768;p54"/>
          <p:cNvCxnSpPr/>
          <p:nvPr/>
        </p:nvCxnSpPr>
        <p:spPr>
          <a:xfrm>
            <a:off x="6436650" y="2513625"/>
            <a:ext cx="682800" cy="0"/>
          </a:xfrm>
          <a:prstGeom prst="straightConnector1">
            <a:avLst/>
          </a:prstGeom>
          <a:noFill/>
          <a:ln cap="flat" cmpd="sng" w="9525">
            <a:solidFill>
              <a:schemeClr val="dk2"/>
            </a:solidFill>
            <a:prstDash val="solid"/>
            <a:round/>
            <a:headEnd len="med" w="med" type="none"/>
            <a:tailEnd len="med" w="med" type="triangle"/>
          </a:ln>
        </p:spPr>
      </p:cxnSp>
      <p:pic>
        <p:nvPicPr>
          <p:cNvPr id="769" name="Google Shape;769;p54"/>
          <p:cNvPicPr preferRelativeResize="0"/>
          <p:nvPr/>
        </p:nvPicPr>
        <p:blipFill>
          <a:blip r:embed="rId3">
            <a:alphaModFix/>
          </a:blip>
          <a:stretch>
            <a:fillRect/>
          </a:stretch>
        </p:blipFill>
        <p:spPr>
          <a:xfrm>
            <a:off x="3010525" y="1167612"/>
            <a:ext cx="6505674" cy="280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8" name="Shape 528"/>
        <p:cNvGrpSpPr/>
        <p:nvPr/>
      </p:nvGrpSpPr>
      <p:grpSpPr>
        <a:xfrm>
          <a:off x="0" y="0"/>
          <a:ext cx="0" cy="0"/>
          <a:chOff x="0" y="0"/>
          <a:chExt cx="0" cy="0"/>
        </a:xfrm>
      </p:grpSpPr>
      <p:sp>
        <p:nvSpPr>
          <p:cNvPr id="529" name="Google Shape;529;p37"/>
          <p:cNvSpPr txBox="1"/>
          <p:nvPr>
            <p:ph type="ctrTitle"/>
          </p:nvPr>
        </p:nvSpPr>
        <p:spPr>
          <a:xfrm>
            <a:off x="1561650" y="751888"/>
            <a:ext cx="60207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30" name="Google Shape;530;p37"/>
          <p:cNvSpPr txBox="1"/>
          <p:nvPr>
            <p:ph idx="1" type="subTitle"/>
          </p:nvPr>
        </p:nvSpPr>
        <p:spPr>
          <a:xfrm>
            <a:off x="2924250" y="2804488"/>
            <a:ext cx="3295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31" name="Google Shape;531;p37"/>
          <p:cNvPicPr preferRelativeResize="0"/>
          <p:nvPr/>
        </p:nvPicPr>
        <p:blipFill>
          <a:blip r:embed="rId3">
            <a:alphaModFix/>
          </a:blip>
          <a:stretch>
            <a:fillRect/>
          </a:stretch>
        </p:blipFill>
        <p:spPr>
          <a:xfrm>
            <a:off x="1610550" y="265175"/>
            <a:ext cx="5413625" cy="4766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55"/>
          <p:cNvSpPr txBox="1"/>
          <p:nvPr>
            <p:ph idx="1" type="body"/>
          </p:nvPr>
        </p:nvSpPr>
        <p:spPr>
          <a:xfrm>
            <a:off x="531650" y="220225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2200"/>
              <a:t>Connect with other recoverees in an online support forum</a:t>
            </a:r>
            <a:endParaRPr sz="1600"/>
          </a:p>
        </p:txBody>
      </p:sp>
      <p:sp>
        <p:nvSpPr>
          <p:cNvPr id="775" name="Google Shape;775;p55"/>
          <p:cNvSpPr txBox="1"/>
          <p:nvPr>
            <p:ph type="ctrTitle"/>
          </p:nvPr>
        </p:nvSpPr>
        <p:spPr>
          <a:xfrm>
            <a:off x="618825" y="1486875"/>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a:t>
            </a:r>
            <a:endParaRPr/>
          </a:p>
          <a:p>
            <a:pPr indent="0" lvl="0" marL="0" rtl="0" algn="l">
              <a:spcBef>
                <a:spcPts val="0"/>
              </a:spcBef>
              <a:spcAft>
                <a:spcPts val="0"/>
              </a:spcAft>
              <a:buNone/>
            </a:pPr>
            <a:r>
              <a:rPr lang="en"/>
              <a:t>Task flow: Complex task</a:t>
            </a:r>
            <a:endParaRPr/>
          </a:p>
        </p:txBody>
      </p:sp>
      <p:grpSp>
        <p:nvGrpSpPr>
          <p:cNvPr id="776" name="Google Shape;776;p55"/>
          <p:cNvGrpSpPr/>
          <p:nvPr/>
        </p:nvGrpSpPr>
        <p:grpSpPr>
          <a:xfrm>
            <a:off x="7686104" y="-476250"/>
            <a:ext cx="2291257" cy="2922300"/>
            <a:chOff x="4882900" y="-64350"/>
            <a:chExt cx="2493750" cy="2922300"/>
          </a:xfrm>
        </p:grpSpPr>
        <p:sp>
          <p:nvSpPr>
            <p:cNvPr id="777" name="Google Shape;777;p55"/>
            <p:cNvSpPr/>
            <p:nvPr/>
          </p:nvSpPr>
          <p:spPr>
            <a:xfrm>
              <a:off x="4882900" y="2852675"/>
              <a:ext cx="2493750" cy="5275"/>
            </a:xfrm>
            <a:custGeom>
              <a:rect b="b" l="l" r="r" t="t"/>
              <a:pathLst>
                <a:path extrusionOk="0" h="211" w="99750">
                  <a:moveTo>
                    <a:pt x="1" y="1"/>
                  </a:moveTo>
                  <a:lnTo>
                    <a:pt x="1" y="210"/>
                  </a:lnTo>
                  <a:lnTo>
                    <a:pt x="99749" y="210"/>
                  </a:lnTo>
                  <a:lnTo>
                    <a:pt x="99749"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5"/>
            <p:cNvSpPr/>
            <p:nvPr/>
          </p:nvSpPr>
          <p:spPr>
            <a:xfrm>
              <a:off x="4987800" y="-64350"/>
              <a:ext cx="1082975" cy="2914922"/>
            </a:xfrm>
            <a:custGeom>
              <a:rect b="b" l="l" r="r" t="t"/>
              <a:pathLst>
                <a:path extrusionOk="0" h="94995" w="43319">
                  <a:moveTo>
                    <a:pt x="0" y="1"/>
                  </a:moveTo>
                  <a:lnTo>
                    <a:pt x="0" y="30716"/>
                  </a:lnTo>
                  <a:lnTo>
                    <a:pt x="43127" y="30716"/>
                  </a:lnTo>
                  <a:lnTo>
                    <a:pt x="43127" y="94994"/>
                  </a:lnTo>
                  <a:lnTo>
                    <a:pt x="43319" y="94994"/>
                  </a:lnTo>
                  <a:lnTo>
                    <a:pt x="43319" y="30523"/>
                  </a:lnTo>
                  <a:lnTo>
                    <a:pt x="210" y="30523"/>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5"/>
            <p:cNvSpPr/>
            <p:nvPr/>
          </p:nvSpPr>
          <p:spPr>
            <a:xfrm>
              <a:off x="6127150" y="2700150"/>
              <a:ext cx="105350" cy="107100"/>
            </a:xfrm>
            <a:custGeom>
              <a:rect b="b" l="l" r="r" t="t"/>
              <a:pathLst>
                <a:path extrusionOk="0" h="4284" w="4214">
                  <a:moveTo>
                    <a:pt x="0" y="1"/>
                  </a:moveTo>
                  <a:lnTo>
                    <a:pt x="0" y="4284"/>
                  </a:lnTo>
                  <a:lnTo>
                    <a:pt x="4213" y="4284"/>
                  </a:lnTo>
                  <a:lnTo>
                    <a:pt x="4213" y="4074"/>
                  </a:lnTo>
                  <a:lnTo>
                    <a:pt x="210" y="4074"/>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5"/>
            <p:cNvSpPr/>
            <p:nvPr/>
          </p:nvSpPr>
          <p:spPr>
            <a:xfrm>
              <a:off x="5950575" y="939175"/>
              <a:ext cx="76075" cy="78250"/>
            </a:xfrm>
            <a:custGeom>
              <a:rect b="b" l="l" r="r" t="t"/>
              <a:pathLst>
                <a:path extrusionOk="0" h="3130" w="3043">
                  <a:moveTo>
                    <a:pt x="1" y="0"/>
                  </a:moveTo>
                  <a:lnTo>
                    <a:pt x="1" y="210"/>
                  </a:lnTo>
                  <a:lnTo>
                    <a:pt x="2833" y="210"/>
                  </a:lnTo>
                  <a:lnTo>
                    <a:pt x="2833" y="3130"/>
                  </a:lnTo>
                  <a:lnTo>
                    <a:pt x="3042" y="3130"/>
                  </a:lnTo>
                  <a:lnTo>
                    <a:pt x="3042" y="0"/>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5"/>
            <p:cNvSpPr/>
            <p:nvPr/>
          </p:nvSpPr>
          <p:spPr>
            <a:xfrm>
              <a:off x="5032375" y="744525"/>
              <a:ext cx="77800" cy="78250"/>
            </a:xfrm>
            <a:custGeom>
              <a:rect b="b" l="l" r="r" t="t"/>
              <a:pathLst>
                <a:path extrusionOk="0" h="3130" w="3112">
                  <a:moveTo>
                    <a:pt x="0" y="1"/>
                  </a:moveTo>
                  <a:lnTo>
                    <a:pt x="0" y="3130"/>
                  </a:lnTo>
                  <a:lnTo>
                    <a:pt x="3112" y="3130"/>
                  </a:lnTo>
                  <a:lnTo>
                    <a:pt x="3112" y="2920"/>
                  </a:lnTo>
                  <a:lnTo>
                    <a:pt x="193" y="2920"/>
                  </a:lnTo>
                  <a:lnTo>
                    <a:pt x="193"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55"/>
          <p:cNvGrpSpPr/>
          <p:nvPr/>
        </p:nvGrpSpPr>
        <p:grpSpPr>
          <a:xfrm>
            <a:off x="5599242" y="1368971"/>
            <a:ext cx="1541751" cy="2455003"/>
            <a:chOff x="2160750" y="237575"/>
            <a:chExt cx="3253325" cy="5180425"/>
          </a:xfrm>
        </p:grpSpPr>
        <p:sp>
          <p:nvSpPr>
            <p:cNvPr id="783" name="Google Shape;783;p55"/>
            <p:cNvSpPr/>
            <p:nvPr/>
          </p:nvSpPr>
          <p:spPr>
            <a:xfrm>
              <a:off x="3341025" y="1584075"/>
              <a:ext cx="870850" cy="1801975"/>
            </a:xfrm>
            <a:custGeom>
              <a:rect b="b" l="l" r="r" t="t"/>
              <a:pathLst>
                <a:path extrusionOk="0" h="72079" w="34834">
                  <a:moveTo>
                    <a:pt x="17417" y="1"/>
                  </a:moveTo>
                  <a:cubicBezTo>
                    <a:pt x="7942" y="1"/>
                    <a:pt x="219" y="7559"/>
                    <a:pt x="0" y="17089"/>
                  </a:cubicBezTo>
                  <a:lnTo>
                    <a:pt x="0" y="71202"/>
                  </a:lnTo>
                  <a:cubicBezTo>
                    <a:pt x="0" y="71777"/>
                    <a:pt x="439" y="72065"/>
                    <a:pt x="877" y="72065"/>
                  </a:cubicBezTo>
                  <a:cubicBezTo>
                    <a:pt x="1315" y="72065"/>
                    <a:pt x="1753" y="71777"/>
                    <a:pt x="1753" y="71202"/>
                  </a:cubicBezTo>
                  <a:lnTo>
                    <a:pt x="1753" y="17089"/>
                  </a:lnTo>
                  <a:cubicBezTo>
                    <a:pt x="1589" y="8271"/>
                    <a:pt x="8654" y="1096"/>
                    <a:pt x="17417" y="1096"/>
                  </a:cubicBezTo>
                  <a:cubicBezTo>
                    <a:pt x="26180" y="1096"/>
                    <a:pt x="33246" y="8271"/>
                    <a:pt x="33081" y="17089"/>
                  </a:cubicBezTo>
                  <a:lnTo>
                    <a:pt x="33081" y="71202"/>
                  </a:lnTo>
                  <a:cubicBezTo>
                    <a:pt x="33081" y="71695"/>
                    <a:pt x="33465" y="72078"/>
                    <a:pt x="33958" y="72078"/>
                  </a:cubicBezTo>
                  <a:cubicBezTo>
                    <a:pt x="34451" y="72078"/>
                    <a:pt x="34834" y="71695"/>
                    <a:pt x="34834" y="71202"/>
                  </a:cubicBezTo>
                  <a:lnTo>
                    <a:pt x="34834" y="17089"/>
                  </a:lnTo>
                  <a:cubicBezTo>
                    <a:pt x="34670" y="7559"/>
                    <a:pt x="26892" y="1"/>
                    <a:pt x="174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5"/>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5"/>
            <p:cNvSpPr/>
            <p:nvPr/>
          </p:nvSpPr>
          <p:spPr>
            <a:xfrm>
              <a:off x="3760000" y="2060575"/>
              <a:ext cx="47950" cy="948925"/>
            </a:xfrm>
            <a:custGeom>
              <a:rect b="b" l="l" r="r" t="t"/>
              <a:pathLst>
                <a:path extrusionOk="0" h="37957" w="1918">
                  <a:moveTo>
                    <a:pt x="959" y="1"/>
                  </a:moveTo>
                  <a:cubicBezTo>
                    <a:pt x="480" y="1"/>
                    <a:pt x="1" y="329"/>
                    <a:pt x="56" y="987"/>
                  </a:cubicBezTo>
                  <a:lnTo>
                    <a:pt x="56" y="37025"/>
                  </a:lnTo>
                  <a:cubicBezTo>
                    <a:pt x="56" y="37518"/>
                    <a:pt x="494" y="37956"/>
                    <a:pt x="987" y="37956"/>
                  </a:cubicBezTo>
                  <a:cubicBezTo>
                    <a:pt x="1480" y="37956"/>
                    <a:pt x="1863" y="37518"/>
                    <a:pt x="1863" y="37025"/>
                  </a:cubicBezTo>
                  <a:lnTo>
                    <a:pt x="1863" y="987"/>
                  </a:lnTo>
                  <a:cubicBezTo>
                    <a:pt x="1918" y="329"/>
                    <a:pt x="1439" y="1"/>
                    <a:pt x="9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5"/>
            <p:cNvSpPr/>
            <p:nvPr/>
          </p:nvSpPr>
          <p:spPr>
            <a:xfrm>
              <a:off x="3150700" y="1358150"/>
              <a:ext cx="1273425" cy="2019675"/>
            </a:xfrm>
            <a:custGeom>
              <a:rect b="b" l="l" r="r" t="t"/>
              <a:pathLst>
                <a:path extrusionOk="0" h="80787" w="50937">
                  <a:moveTo>
                    <a:pt x="25468" y="1"/>
                  </a:moveTo>
                  <a:cubicBezTo>
                    <a:pt x="11393" y="1"/>
                    <a:pt x="0" y="11557"/>
                    <a:pt x="220" y="25633"/>
                  </a:cubicBezTo>
                  <a:cubicBezTo>
                    <a:pt x="274" y="26181"/>
                    <a:pt x="685" y="26455"/>
                    <a:pt x="1096" y="26455"/>
                  </a:cubicBezTo>
                  <a:cubicBezTo>
                    <a:pt x="1507" y="26455"/>
                    <a:pt x="1917" y="26181"/>
                    <a:pt x="1972" y="25633"/>
                  </a:cubicBezTo>
                  <a:cubicBezTo>
                    <a:pt x="1753" y="12543"/>
                    <a:pt x="12324" y="1753"/>
                    <a:pt x="25468" y="1753"/>
                  </a:cubicBezTo>
                  <a:cubicBezTo>
                    <a:pt x="38613" y="1753"/>
                    <a:pt x="49184" y="12543"/>
                    <a:pt x="48964" y="25633"/>
                  </a:cubicBezTo>
                  <a:lnTo>
                    <a:pt x="48964" y="79910"/>
                  </a:lnTo>
                  <a:cubicBezTo>
                    <a:pt x="48964" y="80403"/>
                    <a:pt x="49348" y="80787"/>
                    <a:pt x="49841" y="80787"/>
                  </a:cubicBezTo>
                  <a:cubicBezTo>
                    <a:pt x="50334" y="80787"/>
                    <a:pt x="50717" y="80403"/>
                    <a:pt x="50717" y="79910"/>
                  </a:cubicBezTo>
                  <a:lnTo>
                    <a:pt x="50717" y="25633"/>
                  </a:lnTo>
                  <a:cubicBezTo>
                    <a:pt x="50936" y="11557"/>
                    <a:pt x="39544" y="1"/>
                    <a:pt x="25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5"/>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5"/>
            <p:cNvSpPr/>
            <p:nvPr/>
          </p:nvSpPr>
          <p:spPr>
            <a:xfrm>
              <a:off x="2352425" y="1196575"/>
              <a:ext cx="2282550" cy="3382075"/>
            </a:xfrm>
            <a:custGeom>
              <a:rect b="b" l="l" r="r" t="t"/>
              <a:pathLst>
                <a:path extrusionOk="0" h="135283" w="91302">
                  <a:moveTo>
                    <a:pt x="57345" y="1"/>
                  </a:moveTo>
                  <a:cubicBezTo>
                    <a:pt x="38887" y="1"/>
                    <a:pt x="23771" y="14898"/>
                    <a:pt x="23552" y="33411"/>
                  </a:cubicBezTo>
                  <a:lnTo>
                    <a:pt x="23552" y="58660"/>
                  </a:lnTo>
                  <a:cubicBezTo>
                    <a:pt x="23497" y="58714"/>
                    <a:pt x="23497" y="58824"/>
                    <a:pt x="23552" y="58879"/>
                  </a:cubicBezTo>
                  <a:lnTo>
                    <a:pt x="23552" y="84894"/>
                  </a:lnTo>
                  <a:cubicBezTo>
                    <a:pt x="23552" y="101654"/>
                    <a:pt x="16925" y="117756"/>
                    <a:pt x="5040" y="129532"/>
                  </a:cubicBezTo>
                  <a:cubicBezTo>
                    <a:pt x="3561" y="131011"/>
                    <a:pt x="2027" y="132380"/>
                    <a:pt x="439" y="133695"/>
                  </a:cubicBezTo>
                  <a:cubicBezTo>
                    <a:pt x="56" y="134023"/>
                    <a:pt x="1" y="134571"/>
                    <a:pt x="329" y="134954"/>
                  </a:cubicBezTo>
                  <a:cubicBezTo>
                    <a:pt x="494" y="135173"/>
                    <a:pt x="768" y="135283"/>
                    <a:pt x="987" y="135283"/>
                  </a:cubicBezTo>
                  <a:cubicBezTo>
                    <a:pt x="1206" y="135283"/>
                    <a:pt x="1425" y="135228"/>
                    <a:pt x="1589" y="135064"/>
                  </a:cubicBezTo>
                  <a:cubicBezTo>
                    <a:pt x="3177" y="133749"/>
                    <a:pt x="4766" y="132325"/>
                    <a:pt x="6244" y="130847"/>
                  </a:cubicBezTo>
                  <a:cubicBezTo>
                    <a:pt x="18184" y="118961"/>
                    <a:pt x="25030" y="102969"/>
                    <a:pt x="25304" y="86154"/>
                  </a:cubicBezTo>
                  <a:cubicBezTo>
                    <a:pt x="25304" y="85716"/>
                    <a:pt x="25304" y="85278"/>
                    <a:pt x="25304" y="84840"/>
                  </a:cubicBezTo>
                  <a:lnTo>
                    <a:pt x="25304" y="58824"/>
                  </a:lnTo>
                  <a:cubicBezTo>
                    <a:pt x="25359" y="58769"/>
                    <a:pt x="25304" y="58660"/>
                    <a:pt x="25304" y="58605"/>
                  </a:cubicBezTo>
                  <a:lnTo>
                    <a:pt x="25304" y="33411"/>
                  </a:lnTo>
                  <a:cubicBezTo>
                    <a:pt x="25304" y="15665"/>
                    <a:pt x="39654" y="1315"/>
                    <a:pt x="57399" y="1315"/>
                  </a:cubicBezTo>
                  <a:cubicBezTo>
                    <a:pt x="75145" y="1315"/>
                    <a:pt x="89494" y="15665"/>
                    <a:pt x="89494" y="33411"/>
                  </a:cubicBezTo>
                  <a:lnTo>
                    <a:pt x="89494" y="86209"/>
                  </a:lnTo>
                  <a:cubicBezTo>
                    <a:pt x="89440" y="86839"/>
                    <a:pt x="89905" y="87154"/>
                    <a:pt x="90371" y="87154"/>
                  </a:cubicBezTo>
                  <a:cubicBezTo>
                    <a:pt x="90836" y="87154"/>
                    <a:pt x="91302" y="86839"/>
                    <a:pt x="91247" y="86209"/>
                  </a:cubicBezTo>
                  <a:lnTo>
                    <a:pt x="91247" y="33411"/>
                  </a:lnTo>
                  <a:lnTo>
                    <a:pt x="91192" y="33411"/>
                  </a:lnTo>
                  <a:cubicBezTo>
                    <a:pt x="90918" y="14898"/>
                    <a:pt x="75857" y="1"/>
                    <a:pt x="57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5"/>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5"/>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5"/>
            <p:cNvSpPr/>
            <p:nvPr/>
          </p:nvSpPr>
          <p:spPr>
            <a:xfrm>
              <a:off x="4775975" y="2232425"/>
              <a:ext cx="43850" cy="1304225"/>
            </a:xfrm>
            <a:custGeom>
              <a:rect b="b" l="l" r="r" t="t"/>
              <a:pathLst>
                <a:path extrusionOk="0" h="52169" w="1754">
                  <a:moveTo>
                    <a:pt x="877" y="1"/>
                  </a:moveTo>
                  <a:cubicBezTo>
                    <a:pt x="439" y="1"/>
                    <a:pt x="1" y="302"/>
                    <a:pt x="1" y="904"/>
                  </a:cubicBezTo>
                  <a:lnTo>
                    <a:pt x="1" y="51293"/>
                  </a:lnTo>
                  <a:cubicBezTo>
                    <a:pt x="1" y="51786"/>
                    <a:pt x="384" y="52169"/>
                    <a:pt x="877" y="52169"/>
                  </a:cubicBezTo>
                  <a:cubicBezTo>
                    <a:pt x="1370" y="52169"/>
                    <a:pt x="1754" y="51786"/>
                    <a:pt x="1754" y="51293"/>
                  </a:cubicBezTo>
                  <a:lnTo>
                    <a:pt x="1754" y="904"/>
                  </a:lnTo>
                  <a:cubicBezTo>
                    <a:pt x="1754" y="302"/>
                    <a:pt x="1315" y="1"/>
                    <a:pt x="8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5"/>
            <p:cNvSpPr/>
            <p:nvPr/>
          </p:nvSpPr>
          <p:spPr>
            <a:xfrm>
              <a:off x="3123775" y="942025"/>
              <a:ext cx="1615275" cy="648925"/>
            </a:xfrm>
            <a:custGeom>
              <a:rect b="b" l="l" r="r" t="t"/>
              <a:pathLst>
                <a:path extrusionOk="0" h="25957" w="64611">
                  <a:moveTo>
                    <a:pt x="26510" y="1"/>
                  </a:moveTo>
                  <a:cubicBezTo>
                    <a:pt x="17548" y="1"/>
                    <a:pt x="8463" y="2908"/>
                    <a:pt x="749" y="9088"/>
                  </a:cubicBezTo>
                  <a:cubicBezTo>
                    <a:pt x="1" y="9660"/>
                    <a:pt x="561" y="10656"/>
                    <a:pt x="1293" y="10656"/>
                  </a:cubicBezTo>
                  <a:cubicBezTo>
                    <a:pt x="1472" y="10656"/>
                    <a:pt x="1661" y="10597"/>
                    <a:pt x="1844" y="10457"/>
                  </a:cubicBezTo>
                  <a:cubicBezTo>
                    <a:pt x="9220" y="4536"/>
                    <a:pt x="17910" y="1750"/>
                    <a:pt x="26484" y="1750"/>
                  </a:cubicBezTo>
                  <a:cubicBezTo>
                    <a:pt x="41466" y="1750"/>
                    <a:pt x="56095" y="10256"/>
                    <a:pt x="62748" y="25409"/>
                  </a:cubicBezTo>
                  <a:cubicBezTo>
                    <a:pt x="62912" y="25738"/>
                    <a:pt x="63241" y="25902"/>
                    <a:pt x="63570" y="25957"/>
                  </a:cubicBezTo>
                  <a:cubicBezTo>
                    <a:pt x="63679" y="25957"/>
                    <a:pt x="63843" y="25902"/>
                    <a:pt x="63953" y="25847"/>
                  </a:cubicBezTo>
                  <a:cubicBezTo>
                    <a:pt x="64391" y="25683"/>
                    <a:pt x="64610" y="25135"/>
                    <a:pt x="64391" y="24697"/>
                  </a:cubicBezTo>
                  <a:cubicBezTo>
                    <a:pt x="57459" y="8881"/>
                    <a:pt x="42173" y="1"/>
                    <a:pt x="26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5"/>
            <p:cNvSpPr/>
            <p:nvPr/>
          </p:nvSpPr>
          <p:spPr>
            <a:xfrm>
              <a:off x="2753625" y="1951050"/>
              <a:ext cx="46575" cy="1088575"/>
            </a:xfrm>
            <a:custGeom>
              <a:rect b="b" l="l" r="r" t="t"/>
              <a:pathLst>
                <a:path extrusionOk="0" h="43543" w="1863">
                  <a:moveTo>
                    <a:pt x="931" y="0"/>
                  </a:moveTo>
                  <a:cubicBezTo>
                    <a:pt x="466" y="0"/>
                    <a:pt x="0" y="329"/>
                    <a:pt x="55" y="986"/>
                  </a:cubicBezTo>
                  <a:lnTo>
                    <a:pt x="55" y="42666"/>
                  </a:lnTo>
                  <a:cubicBezTo>
                    <a:pt x="55" y="43159"/>
                    <a:pt x="438" y="43542"/>
                    <a:pt x="931" y="43542"/>
                  </a:cubicBezTo>
                  <a:cubicBezTo>
                    <a:pt x="1424" y="43542"/>
                    <a:pt x="1808" y="43159"/>
                    <a:pt x="1808" y="42666"/>
                  </a:cubicBezTo>
                  <a:lnTo>
                    <a:pt x="1808" y="986"/>
                  </a:lnTo>
                  <a:cubicBezTo>
                    <a:pt x="1862" y="329"/>
                    <a:pt x="1397" y="0"/>
                    <a:pt x="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5"/>
            <p:cNvSpPr/>
            <p:nvPr/>
          </p:nvSpPr>
          <p:spPr>
            <a:xfrm>
              <a:off x="2688525" y="477325"/>
              <a:ext cx="2531125" cy="3715200"/>
            </a:xfrm>
            <a:custGeom>
              <a:rect b="b" l="l" r="r" t="t"/>
              <a:pathLst>
                <a:path extrusionOk="0" h="148608" w="101245">
                  <a:moveTo>
                    <a:pt x="43983" y="0"/>
                  </a:moveTo>
                  <a:cubicBezTo>
                    <a:pt x="27622" y="0"/>
                    <a:pt x="11667" y="7019"/>
                    <a:pt x="578" y="19898"/>
                  </a:cubicBezTo>
                  <a:cubicBezTo>
                    <a:pt x="1" y="20599"/>
                    <a:pt x="602" y="21392"/>
                    <a:pt x="1285" y="21392"/>
                  </a:cubicBezTo>
                  <a:cubicBezTo>
                    <a:pt x="1510" y="21392"/>
                    <a:pt x="1744" y="21307"/>
                    <a:pt x="1947" y="21103"/>
                  </a:cubicBezTo>
                  <a:cubicBezTo>
                    <a:pt x="12685" y="8615"/>
                    <a:pt x="28147" y="1792"/>
                    <a:pt x="43998" y="1792"/>
                  </a:cubicBezTo>
                  <a:cubicBezTo>
                    <a:pt x="50462" y="1792"/>
                    <a:pt x="56990" y="2927"/>
                    <a:pt x="63289" y="5275"/>
                  </a:cubicBezTo>
                  <a:cubicBezTo>
                    <a:pt x="85033" y="13326"/>
                    <a:pt x="99437" y="34084"/>
                    <a:pt x="99437" y="57306"/>
                  </a:cubicBezTo>
                  <a:lnTo>
                    <a:pt x="99437" y="147677"/>
                  </a:lnTo>
                  <a:cubicBezTo>
                    <a:pt x="99437" y="148170"/>
                    <a:pt x="99820" y="148608"/>
                    <a:pt x="100313" y="148608"/>
                  </a:cubicBezTo>
                  <a:cubicBezTo>
                    <a:pt x="100806" y="148608"/>
                    <a:pt x="101244" y="148170"/>
                    <a:pt x="101244" y="147677"/>
                  </a:cubicBezTo>
                  <a:lnTo>
                    <a:pt x="101244" y="57306"/>
                  </a:lnTo>
                  <a:cubicBezTo>
                    <a:pt x="101244" y="33372"/>
                    <a:pt x="86347" y="11957"/>
                    <a:pt x="63891" y="3577"/>
                  </a:cubicBezTo>
                  <a:cubicBezTo>
                    <a:pt x="57389" y="1166"/>
                    <a:pt x="50652" y="0"/>
                    <a:pt x="43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5"/>
            <p:cNvSpPr/>
            <p:nvPr/>
          </p:nvSpPr>
          <p:spPr>
            <a:xfrm>
              <a:off x="2355175" y="1889425"/>
              <a:ext cx="45200" cy="2303100"/>
            </a:xfrm>
            <a:custGeom>
              <a:rect b="b" l="l" r="r" t="t"/>
              <a:pathLst>
                <a:path extrusionOk="0" h="92124" w="1808">
                  <a:moveTo>
                    <a:pt x="904" y="1"/>
                  </a:moveTo>
                  <a:cubicBezTo>
                    <a:pt x="480" y="1"/>
                    <a:pt x="55" y="274"/>
                    <a:pt x="0" y="822"/>
                  </a:cubicBezTo>
                  <a:lnTo>
                    <a:pt x="0" y="91193"/>
                  </a:lnTo>
                  <a:cubicBezTo>
                    <a:pt x="0" y="91686"/>
                    <a:pt x="438" y="92069"/>
                    <a:pt x="931" y="92124"/>
                  </a:cubicBezTo>
                  <a:cubicBezTo>
                    <a:pt x="1424" y="92124"/>
                    <a:pt x="1808" y="91686"/>
                    <a:pt x="1808" y="91193"/>
                  </a:cubicBezTo>
                  <a:lnTo>
                    <a:pt x="1808" y="822"/>
                  </a:lnTo>
                  <a:cubicBezTo>
                    <a:pt x="1753" y="274"/>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5"/>
            <p:cNvSpPr/>
            <p:nvPr/>
          </p:nvSpPr>
          <p:spPr>
            <a:xfrm>
              <a:off x="2160750" y="1843225"/>
              <a:ext cx="45200" cy="1942650"/>
            </a:xfrm>
            <a:custGeom>
              <a:rect b="b" l="l" r="r" t="t"/>
              <a:pathLst>
                <a:path extrusionOk="0" h="77706" w="1808">
                  <a:moveTo>
                    <a:pt x="904" y="0"/>
                  </a:moveTo>
                  <a:cubicBezTo>
                    <a:pt x="479" y="0"/>
                    <a:pt x="55" y="288"/>
                    <a:pt x="0" y="863"/>
                  </a:cubicBezTo>
                  <a:lnTo>
                    <a:pt x="0" y="76829"/>
                  </a:lnTo>
                  <a:cubicBezTo>
                    <a:pt x="0" y="77322"/>
                    <a:pt x="383" y="77705"/>
                    <a:pt x="931" y="77705"/>
                  </a:cubicBezTo>
                  <a:cubicBezTo>
                    <a:pt x="1369" y="77705"/>
                    <a:pt x="1807" y="77322"/>
                    <a:pt x="1807" y="76829"/>
                  </a:cubicBezTo>
                  <a:lnTo>
                    <a:pt x="1807" y="863"/>
                  </a:lnTo>
                  <a:cubicBezTo>
                    <a:pt x="1753" y="288"/>
                    <a:pt x="1328" y="0"/>
                    <a:pt x="9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5"/>
            <p:cNvSpPr/>
            <p:nvPr/>
          </p:nvSpPr>
          <p:spPr>
            <a:xfrm>
              <a:off x="2531800" y="237575"/>
              <a:ext cx="2238125" cy="619475"/>
            </a:xfrm>
            <a:custGeom>
              <a:rect b="b" l="l" r="r" t="t"/>
              <a:pathLst>
                <a:path extrusionOk="0" h="24779" w="89525">
                  <a:moveTo>
                    <a:pt x="50205" y="0"/>
                  </a:moveTo>
                  <a:cubicBezTo>
                    <a:pt x="31571" y="0"/>
                    <a:pt x="13128" y="7985"/>
                    <a:pt x="329" y="23299"/>
                  </a:cubicBezTo>
                  <a:cubicBezTo>
                    <a:pt x="1" y="23683"/>
                    <a:pt x="55" y="24285"/>
                    <a:pt x="439" y="24559"/>
                  </a:cubicBezTo>
                  <a:cubicBezTo>
                    <a:pt x="603" y="24723"/>
                    <a:pt x="822" y="24778"/>
                    <a:pt x="1041" y="24778"/>
                  </a:cubicBezTo>
                  <a:cubicBezTo>
                    <a:pt x="1260" y="24778"/>
                    <a:pt x="1534" y="24668"/>
                    <a:pt x="1698" y="24504"/>
                  </a:cubicBezTo>
                  <a:cubicBezTo>
                    <a:pt x="14191" y="9590"/>
                    <a:pt x="32153" y="1815"/>
                    <a:pt x="50288" y="1815"/>
                  </a:cubicBezTo>
                  <a:cubicBezTo>
                    <a:pt x="63320" y="1815"/>
                    <a:pt x="76442" y="5830"/>
                    <a:pt x="87687" y="14098"/>
                  </a:cubicBezTo>
                  <a:cubicBezTo>
                    <a:pt x="87865" y="14234"/>
                    <a:pt x="88048" y="14292"/>
                    <a:pt x="88223" y="14292"/>
                  </a:cubicBezTo>
                  <a:cubicBezTo>
                    <a:pt x="88960" y="14292"/>
                    <a:pt x="89525" y="13250"/>
                    <a:pt x="88727" y="12674"/>
                  </a:cubicBezTo>
                  <a:cubicBezTo>
                    <a:pt x="77147" y="4143"/>
                    <a:pt x="63626" y="0"/>
                    <a:pt x="502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5"/>
            <p:cNvSpPr/>
            <p:nvPr/>
          </p:nvSpPr>
          <p:spPr>
            <a:xfrm>
              <a:off x="4704025" y="549550"/>
              <a:ext cx="241775" cy="203425"/>
            </a:xfrm>
            <a:custGeom>
              <a:rect b="b" l="l" r="r" t="t"/>
              <a:pathLst>
                <a:path extrusionOk="0" h="8137" w="9671">
                  <a:moveTo>
                    <a:pt x="1303" y="1"/>
                  </a:moveTo>
                  <a:cubicBezTo>
                    <a:pt x="565" y="1"/>
                    <a:pt x="0" y="1043"/>
                    <a:pt x="798" y="1619"/>
                  </a:cubicBezTo>
                  <a:cubicBezTo>
                    <a:pt x="3372" y="3536"/>
                    <a:pt x="5782" y="5617"/>
                    <a:pt x="8082" y="7863"/>
                  </a:cubicBezTo>
                  <a:cubicBezTo>
                    <a:pt x="8246" y="8027"/>
                    <a:pt x="8465" y="8137"/>
                    <a:pt x="8685" y="8137"/>
                  </a:cubicBezTo>
                  <a:cubicBezTo>
                    <a:pt x="8958" y="8137"/>
                    <a:pt x="9177" y="8027"/>
                    <a:pt x="9342" y="7863"/>
                  </a:cubicBezTo>
                  <a:cubicBezTo>
                    <a:pt x="9670" y="7534"/>
                    <a:pt x="9670" y="6932"/>
                    <a:pt x="9342" y="6603"/>
                  </a:cubicBezTo>
                  <a:cubicBezTo>
                    <a:pt x="6987" y="4303"/>
                    <a:pt x="4522" y="2112"/>
                    <a:pt x="1838" y="195"/>
                  </a:cubicBezTo>
                  <a:cubicBezTo>
                    <a:pt x="1661" y="59"/>
                    <a:pt x="1477" y="1"/>
                    <a:pt x="13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5"/>
            <p:cNvSpPr/>
            <p:nvPr/>
          </p:nvSpPr>
          <p:spPr>
            <a:xfrm>
              <a:off x="5171700" y="1077775"/>
              <a:ext cx="242375" cy="1574350"/>
            </a:xfrm>
            <a:custGeom>
              <a:rect b="b" l="l" r="r" t="t"/>
              <a:pathLst>
                <a:path extrusionOk="0" h="62974" w="9695">
                  <a:moveTo>
                    <a:pt x="1014" y="1"/>
                  </a:moveTo>
                  <a:cubicBezTo>
                    <a:pt x="874" y="1"/>
                    <a:pt x="734" y="32"/>
                    <a:pt x="603" y="98"/>
                  </a:cubicBezTo>
                  <a:cubicBezTo>
                    <a:pt x="165" y="371"/>
                    <a:pt x="0" y="864"/>
                    <a:pt x="274" y="1357"/>
                  </a:cubicBezTo>
                  <a:cubicBezTo>
                    <a:pt x="5258" y="10559"/>
                    <a:pt x="7887" y="20910"/>
                    <a:pt x="7887" y="31481"/>
                  </a:cubicBezTo>
                  <a:lnTo>
                    <a:pt x="7887" y="62042"/>
                  </a:lnTo>
                  <a:cubicBezTo>
                    <a:pt x="7887" y="62535"/>
                    <a:pt x="8271" y="62974"/>
                    <a:pt x="8818" y="62974"/>
                  </a:cubicBezTo>
                  <a:cubicBezTo>
                    <a:pt x="9311" y="62974"/>
                    <a:pt x="9695" y="62535"/>
                    <a:pt x="9695" y="61988"/>
                  </a:cubicBezTo>
                  <a:lnTo>
                    <a:pt x="9695" y="31481"/>
                  </a:lnTo>
                  <a:cubicBezTo>
                    <a:pt x="9695" y="20636"/>
                    <a:pt x="7011" y="10011"/>
                    <a:pt x="1863" y="481"/>
                  </a:cubicBezTo>
                  <a:cubicBezTo>
                    <a:pt x="1670" y="174"/>
                    <a:pt x="1344" y="1"/>
                    <a:pt x="10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5"/>
            <p:cNvSpPr/>
            <p:nvPr/>
          </p:nvSpPr>
          <p:spPr>
            <a:xfrm>
              <a:off x="5168950" y="3860950"/>
              <a:ext cx="244500" cy="719075"/>
            </a:xfrm>
            <a:custGeom>
              <a:rect b="b" l="l" r="r" t="t"/>
              <a:pathLst>
                <a:path extrusionOk="0" h="28763" w="9780">
                  <a:moveTo>
                    <a:pt x="8808" y="1"/>
                  </a:moveTo>
                  <a:cubicBezTo>
                    <a:pt x="8350" y="1"/>
                    <a:pt x="7888" y="303"/>
                    <a:pt x="7888" y="940"/>
                  </a:cubicBezTo>
                  <a:cubicBezTo>
                    <a:pt x="7395" y="10196"/>
                    <a:pt x="4821" y="19287"/>
                    <a:pt x="329" y="27448"/>
                  </a:cubicBezTo>
                  <a:cubicBezTo>
                    <a:pt x="1" y="28051"/>
                    <a:pt x="439" y="28763"/>
                    <a:pt x="1096" y="28763"/>
                  </a:cubicBezTo>
                  <a:cubicBezTo>
                    <a:pt x="1425" y="28763"/>
                    <a:pt x="1753" y="28598"/>
                    <a:pt x="1918" y="28325"/>
                  </a:cubicBezTo>
                  <a:cubicBezTo>
                    <a:pt x="6518" y="19890"/>
                    <a:pt x="9147" y="10579"/>
                    <a:pt x="9695" y="994"/>
                  </a:cubicBezTo>
                  <a:cubicBezTo>
                    <a:pt x="9780" y="344"/>
                    <a:pt x="9296" y="1"/>
                    <a:pt x="88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5"/>
            <p:cNvSpPr/>
            <p:nvPr/>
          </p:nvSpPr>
          <p:spPr>
            <a:xfrm>
              <a:off x="3215550" y="5085250"/>
              <a:ext cx="1519175" cy="332750"/>
            </a:xfrm>
            <a:custGeom>
              <a:rect b="b" l="l" r="r" t="t"/>
              <a:pathLst>
                <a:path extrusionOk="0" h="13310" w="60767">
                  <a:moveTo>
                    <a:pt x="59424" y="0"/>
                  </a:moveTo>
                  <a:cubicBezTo>
                    <a:pt x="59260" y="0"/>
                    <a:pt x="59085" y="50"/>
                    <a:pt x="58913" y="165"/>
                  </a:cubicBezTo>
                  <a:cubicBezTo>
                    <a:pt x="48999" y="7121"/>
                    <a:pt x="37224" y="11064"/>
                    <a:pt x="25120" y="11448"/>
                  </a:cubicBezTo>
                  <a:cubicBezTo>
                    <a:pt x="24263" y="11484"/>
                    <a:pt x="23405" y="11503"/>
                    <a:pt x="22549" y="11503"/>
                  </a:cubicBezTo>
                  <a:cubicBezTo>
                    <a:pt x="15743" y="11503"/>
                    <a:pt x="8976" y="10351"/>
                    <a:pt x="2555" y="8162"/>
                  </a:cubicBezTo>
                  <a:lnTo>
                    <a:pt x="1569" y="7888"/>
                  </a:lnTo>
                  <a:cubicBezTo>
                    <a:pt x="1446" y="7838"/>
                    <a:pt x="1328" y="7816"/>
                    <a:pt x="1219" y="7816"/>
                  </a:cubicBezTo>
                  <a:cubicBezTo>
                    <a:pt x="360" y="7816"/>
                    <a:pt x="1" y="9197"/>
                    <a:pt x="1021" y="9586"/>
                  </a:cubicBezTo>
                  <a:lnTo>
                    <a:pt x="1952" y="9914"/>
                  </a:lnTo>
                  <a:cubicBezTo>
                    <a:pt x="5512" y="11119"/>
                    <a:pt x="9182" y="11995"/>
                    <a:pt x="12906" y="12543"/>
                  </a:cubicBezTo>
                  <a:cubicBezTo>
                    <a:pt x="16192" y="13036"/>
                    <a:pt x="19533" y="13310"/>
                    <a:pt x="22874" y="13310"/>
                  </a:cubicBezTo>
                  <a:cubicBezTo>
                    <a:pt x="23696" y="13310"/>
                    <a:pt x="24463" y="13310"/>
                    <a:pt x="25175" y="13255"/>
                  </a:cubicBezTo>
                  <a:cubicBezTo>
                    <a:pt x="37662" y="12817"/>
                    <a:pt x="49711" y="8819"/>
                    <a:pt x="59953" y="1644"/>
                  </a:cubicBezTo>
                  <a:cubicBezTo>
                    <a:pt x="60767" y="1102"/>
                    <a:pt x="60201" y="0"/>
                    <a:pt x="59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5"/>
            <p:cNvSpPr/>
            <p:nvPr/>
          </p:nvSpPr>
          <p:spPr>
            <a:xfrm>
              <a:off x="2160750" y="3119350"/>
              <a:ext cx="71225" cy="966375"/>
            </a:xfrm>
            <a:custGeom>
              <a:rect b="b" l="l" r="r" t="t"/>
              <a:pathLst>
                <a:path extrusionOk="0" h="38655" w="2849">
                  <a:moveTo>
                    <a:pt x="904" y="1"/>
                  </a:moveTo>
                  <a:cubicBezTo>
                    <a:pt x="479" y="1"/>
                    <a:pt x="55" y="288"/>
                    <a:pt x="0" y="863"/>
                  </a:cubicBezTo>
                  <a:lnTo>
                    <a:pt x="0" y="26879"/>
                  </a:lnTo>
                  <a:cubicBezTo>
                    <a:pt x="0" y="30604"/>
                    <a:pt x="329" y="34273"/>
                    <a:pt x="931" y="37943"/>
                  </a:cubicBezTo>
                  <a:cubicBezTo>
                    <a:pt x="986" y="38381"/>
                    <a:pt x="1369" y="38655"/>
                    <a:pt x="1807" y="38655"/>
                  </a:cubicBezTo>
                  <a:lnTo>
                    <a:pt x="2026" y="38655"/>
                  </a:lnTo>
                  <a:cubicBezTo>
                    <a:pt x="2519" y="38600"/>
                    <a:pt x="2848" y="38107"/>
                    <a:pt x="2738" y="37614"/>
                  </a:cubicBezTo>
                  <a:cubicBezTo>
                    <a:pt x="2136" y="34054"/>
                    <a:pt x="1807" y="30494"/>
                    <a:pt x="1807" y="26879"/>
                  </a:cubicBezTo>
                  <a:lnTo>
                    <a:pt x="1807" y="863"/>
                  </a:lnTo>
                  <a:cubicBezTo>
                    <a:pt x="1753" y="288"/>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5"/>
            <p:cNvSpPr/>
            <p:nvPr/>
          </p:nvSpPr>
          <p:spPr>
            <a:xfrm>
              <a:off x="3034325" y="3862850"/>
              <a:ext cx="776375" cy="1384000"/>
            </a:xfrm>
            <a:custGeom>
              <a:rect b="b" l="l" r="r" t="t"/>
              <a:pathLst>
                <a:path extrusionOk="0" h="55360" w="31055">
                  <a:moveTo>
                    <a:pt x="30123" y="1"/>
                  </a:moveTo>
                  <a:cubicBezTo>
                    <a:pt x="29699" y="1"/>
                    <a:pt x="29274" y="288"/>
                    <a:pt x="29247" y="864"/>
                  </a:cubicBezTo>
                  <a:cubicBezTo>
                    <a:pt x="29247" y="17623"/>
                    <a:pt x="22620" y="33726"/>
                    <a:pt x="10680" y="45611"/>
                  </a:cubicBezTo>
                  <a:cubicBezTo>
                    <a:pt x="7668" y="48623"/>
                    <a:pt x="4327" y="51361"/>
                    <a:pt x="767" y="53717"/>
                  </a:cubicBezTo>
                  <a:cubicBezTo>
                    <a:pt x="0" y="54209"/>
                    <a:pt x="329" y="55360"/>
                    <a:pt x="1260" y="55360"/>
                  </a:cubicBezTo>
                  <a:cubicBezTo>
                    <a:pt x="1424" y="55360"/>
                    <a:pt x="1588" y="55305"/>
                    <a:pt x="1753" y="55195"/>
                  </a:cubicBezTo>
                  <a:cubicBezTo>
                    <a:pt x="5422" y="52785"/>
                    <a:pt x="8818" y="49937"/>
                    <a:pt x="11940" y="46870"/>
                  </a:cubicBezTo>
                  <a:cubicBezTo>
                    <a:pt x="24208" y="34657"/>
                    <a:pt x="31054" y="18116"/>
                    <a:pt x="31000" y="864"/>
                  </a:cubicBezTo>
                  <a:cubicBezTo>
                    <a:pt x="30972" y="288"/>
                    <a:pt x="30548" y="1"/>
                    <a:pt x="301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5"/>
            <p:cNvSpPr/>
            <p:nvPr/>
          </p:nvSpPr>
          <p:spPr>
            <a:xfrm>
              <a:off x="3034325" y="3212475"/>
              <a:ext cx="776375" cy="2034375"/>
            </a:xfrm>
            <a:custGeom>
              <a:rect b="b" l="l" r="r" t="t"/>
              <a:pathLst>
                <a:path extrusionOk="0" h="81375" w="31055">
                  <a:moveTo>
                    <a:pt x="30123" y="0"/>
                  </a:moveTo>
                  <a:cubicBezTo>
                    <a:pt x="29699" y="0"/>
                    <a:pt x="29274" y="288"/>
                    <a:pt x="29247" y="863"/>
                  </a:cubicBezTo>
                  <a:lnTo>
                    <a:pt x="29247" y="26879"/>
                  </a:lnTo>
                  <a:cubicBezTo>
                    <a:pt x="29247" y="43638"/>
                    <a:pt x="22620" y="59741"/>
                    <a:pt x="10680" y="71626"/>
                  </a:cubicBezTo>
                  <a:cubicBezTo>
                    <a:pt x="7668" y="74638"/>
                    <a:pt x="4327" y="77376"/>
                    <a:pt x="767" y="79732"/>
                  </a:cubicBezTo>
                  <a:cubicBezTo>
                    <a:pt x="0" y="80224"/>
                    <a:pt x="329" y="81375"/>
                    <a:pt x="1260" y="81375"/>
                  </a:cubicBezTo>
                  <a:cubicBezTo>
                    <a:pt x="1424" y="81375"/>
                    <a:pt x="1588" y="81320"/>
                    <a:pt x="1753" y="81210"/>
                  </a:cubicBezTo>
                  <a:cubicBezTo>
                    <a:pt x="5422" y="78800"/>
                    <a:pt x="8818" y="75952"/>
                    <a:pt x="11940" y="72885"/>
                  </a:cubicBezTo>
                  <a:cubicBezTo>
                    <a:pt x="24208" y="60672"/>
                    <a:pt x="31054" y="44131"/>
                    <a:pt x="31000" y="26879"/>
                  </a:cubicBezTo>
                  <a:lnTo>
                    <a:pt x="31000" y="863"/>
                  </a:lnTo>
                  <a:cubicBezTo>
                    <a:pt x="30972" y="288"/>
                    <a:pt x="30548" y="0"/>
                    <a:pt x="301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5"/>
            <p:cNvSpPr/>
            <p:nvPr/>
          </p:nvSpPr>
          <p:spPr>
            <a:xfrm>
              <a:off x="3220525" y="3945025"/>
              <a:ext cx="780500" cy="1389450"/>
            </a:xfrm>
            <a:custGeom>
              <a:rect b="b" l="l" r="r" t="t"/>
              <a:pathLst>
                <a:path extrusionOk="0" h="55578" w="31220">
                  <a:moveTo>
                    <a:pt x="30261" y="0"/>
                  </a:moveTo>
                  <a:cubicBezTo>
                    <a:pt x="29836" y="0"/>
                    <a:pt x="29412" y="288"/>
                    <a:pt x="29357" y="863"/>
                  </a:cubicBezTo>
                  <a:cubicBezTo>
                    <a:pt x="29412" y="17622"/>
                    <a:pt x="22730" y="33725"/>
                    <a:pt x="10845" y="45555"/>
                  </a:cubicBezTo>
                  <a:cubicBezTo>
                    <a:pt x="7668" y="48677"/>
                    <a:pt x="4273" y="51470"/>
                    <a:pt x="548" y="53880"/>
                  </a:cubicBezTo>
                  <a:cubicBezTo>
                    <a:pt x="110" y="54154"/>
                    <a:pt x="1" y="54756"/>
                    <a:pt x="275" y="55140"/>
                  </a:cubicBezTo>
                  <a:cubicBezTo>
                    <a:pt x="439" y="55414"/>
                    <a:pt x="713" y="55578"/>
                    <a:pt x="1041" y="55578"/>
                  </a:cubicBezTo>
                  <a:cubicBezTo>
                    <a:pt x="1206" y="55578"/>
                    <a:pt x="1370" y="55523"/>
                    <a:pt x="1534" y="55414"/>
                  </a:cubicBezTo>
                  <a:cubicBezTo>
                    <a:pt x="5313" y="52949"/>
                    <a:pt x="8873" y="50046"/>
                    <a:pt x="12105" y="46869"/>
                  </a:cubicBezTo>
                  <a:cubicBezTo>
                    <a:pt x="24318" y="34656"/>
                    <a:pt x="31219" y="18115"/>
                    <a:pt x="31165" y="863"/>
                  </a:cubicBezTo>
                  <a:cubicBezTo>
                    <a:pt x="31110" y="288"/>
                    <a:pt x="30685" y="0"/>
                    <a:pt x="30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5"/>
            <p:cNvSpPr/>
            <p:nvPr/>
          </p:nvSpPr>
          <p:spPr>
            <a:xfrm>
              <a:off x="3918850" y="3310700"/>
              <a:ext cx="293025" cy="1655450"/>
            </a:xfrm>
            <a:custGeom>
              <a:rect b="b" l="l" r="r" t="t"/>
              <a:pathLst>
                <a:path extrusionOk="0" h="66218" w="11721">
                  <a:moveTo>
                    <a:pt x="10845" y="1"/>
                  </a:moveTo>
                  <a:cubicBezTo>
                    <a:pt x="10420" y="1"/>
                    <a:pt x="9996" y="275"/>
                    <a:pt x="9968" y="822"/>
                  </a:cubicBezTo>
                  <a:lnTo>
                    <a:pt x="9968" y="26893"/>
                  </a:lnTo>
                  <a:cubicBezTo>
                    <a:pt x="9968" y="42283"/>
                    <a:pt x="6846" y="54333"/>
                    <a:pt x="219" y="64849"/>
                  </a:cubicBezTo>
                  <a:cubicBezTo>
                    <a:pt x="0" y="65232"/>
                    <a:pt x="110" y="65780"/>
                    <a:pt x="548" y="66053"/>
                  </a:cubicBezTo>
                  <a:cubicBezTo>
                    <a:pt x="657" y="66163"/>
                    <a:pt x="822" y="66218"/>
                    <a:pt x="986" y="66218"/>
                  </a:cubicBezTo>
                  <a:cubicBezTo>
                    <a:pt x="1315" y="66218"/>
                    <a:pt x="1589" y="66053"/>
                    <a:pt x="1753" y="65780"/>
                  </a:cubicBezTo>
                  <a:cubicBezTo>
                    <a:pt x="8599" y="54990"/>
                    <a:pt x="11721" y="42612"/>
                    <a:pt x="11721" y="26893"/>
                  </a:cubicBezTo>
                  <a:lnTo>
                    <a:pt x="11721" y="822"/>
                  </a:lnTo>
                  <a:cubicBezTo>
                    <a:pt x="11694" y="275"/>
                    <a:pt x="11269" y="1"/>
                    <a:pt x="10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5"/>
            <p:cNvSpPr/>
            <p:nvPr/>
          </p:nvSpPr>
          <p:spPr>
            <a:xfrm>
              <a:off x="3816150" y="3513350"/>
              <a:ext cx="603850" cy="1903300"/>
            </a:xfrm>
            <a:custGeom>
              <a:rect b="b" l="l" r="r" t="t"/>
              <a:pathLst>
                <a:path extrusionOk="0" h="76132" w="24154">
                  <a:moveTo>
                    <a:pt x="23195" y="1"/>
                  </a:moveTo>
                  <a:cubicBezTo>
                    <a:pt x="22771" y="1"/>
                    <a:pt x="22346" y="275"/>
                    <a:pt x="22292" y="822"/>
                  </a:cubicBezTo>
                  <a:lnTo>
                    <a:pt x="22292" y="26893"/>
                  </a:lnTo>
                  <a:cubicBezTo>
                    <a:pt x="22346" y="43653"/>
                    <a:pt x="15665" y="59755"/>
                    <a:pt x="3780" y="71585"/>
                  </a:cubicBezTo>
                  <a:cubicBezTo>
                    <a:pt x="2739" y="72626"/>
                    <a:pt x="1698" y="73612"/>
                    <a:pt x="603" y="74543"/>
                  </a:cubicBezTo>
                  <a:cubicBezTo>
                    <a:pt x="0" y="75090"/>
                    <a:pt x="384" y="76131"/>
                    <a:pt x="1205" y="76131"/>
                  </a:cubicBezTo>
                  <a:cubicBezTo>
                    <a:pt x="1424" y="76131"/>
                    <a:pt x="1644" y="76076"/>
                    <a:pt x="1808" y="75912"/>
                  </a:cubicBezTo>
                  <a:cubicBezTo>
                    <a:pt x="2903" y="74926"/>
                    <a:pt x="3999" y="73940"/>
                    <a:pt x="5039" y="72900"/>
                  </a:cubicBezTo>
                  <a:cubicBezTo>
                    <a:pt x="17308" y="60686"/>
                    <a:pt x="24154" y="44145"/>
                    <a:pt x="24099" y="26893"/>
                  </a:cubicBezTo>
                  <a:lnTo>
                    <a:pt x="24099" y="822"/>
                  </a:lnTo>
                  <a:cubicBezTo>
                    <a:pt x="24044" y="275"/>
                    <a:pt x="23620" y="1"/>
                    <a:pt x="23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5"/>
            <p:cNvSpPr/>
            <p:nvPr/>
          </p:nvSpPr>
          <p:spPr>
            <a:xfrm>
              <a:off x="4233775" y="3651650"/>
              <a:ext cx="399825" cy="1695150"/>
            </a:xfrm>
            <a:custGeom>
              <a:rect b="b" l="l" r="r" t="t"/>
              <a:pathLst>
                <a:path extrusionOk="0" h="67806" w="15993">
                  <a:moveTo>
                    <a:pt x="15089" y="1"/>
                  </a:moveTo>
                  <a:cubicBezTo>
                    <a:pt x="14665" y="1"/>
                    <a:pt x="14240" y="274"/>
                    <a:pt x="14186" y="822"/>
                  </a:cubicBezTo>
                  <a:lnTo>
                    <a:pt x="14186" y="26838"/>
                  </a:lnTo>
                  <a:cubicBezTo>
                    <a:pt x="14186" y="41188"/>
                    <a:pt x="9311" y="55154"/>
                    <a:pt x="329" y="66382"/>
                  </a:cubicBezTo>
                  <a:cubicBezTo>
                    <a:pt x="0" y="66765"/>
                    <a:pt x="110" y="67313"/>
                    <a:pt x="493" y="67642"/>
                  </a:cubicBezTo>
                  <a:cubicBezTo>
                    <a:pt x="657" y="67751"/>
                    <a:pt x="822" y="67806"/>
                    <a:pt x="1041" y="67806"/>
                  </a:cubicBezTo>
                  <a:cubicBezTo>
                    <a:pt x="1315" y="67806"/>
                    <a:pt x="1589" y="67696"/>
                    <a:pt x="1753" y="67477"/>
                  </a:cubicBezTo>
                  <a:cubicBezTo>
                    <a:pt x="10954" y="55921"/>
                    <a:pt x="15993" y="41626"/>
                    <a:pt x="15993" y="26838"/>
                  </a:cubicBezTo>
                  <a:lnTo>
                    <a:pt x="15993" y="822"/>
                  </a:lnTo>
                  <a:cubicBezTo>
                    <a:pt x="15938" y="274"/>
                    <a:pt x="15514" y="1"/>
                    <a:pt x="150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5"/>
            <p:cNvSpPr/>
            <p:nvPr/>
          </p:nvSpPr>
          <p:spPr>
            <a:xfrm>
              <a:off x="4686975" y="3624275"/>
              <a:ext cx="134225" cy="1506200"/>
            </a:xfrm>
            <a:custGeom>
              <a:rect b="b" l="l" r="r" t="t"/>
              <a:pathLst>
                <a:path extrusionOk="0" h="60248" w="5369">
                  <a:moveTo>
                    <a:pt x="4444" y="0"/>
                  </a:moveTo>
                  <a:cubicBezTo>
                    <a:pt x="4013" y="0"/>
                    <a:pt x="3588" y="274"/>
                    <a:pt x="3561" y="822"/>
                  </a:cubicBezTo>
                  <a:lnTo>
                    <a:pt x="3561" y="38668"/>
                  </a:lnTo>
                  <a:cubicBezTo>
                    <a:pt x="3561" y="45624"/>
                    <a:pt x="2411" y="52525"/>
                    <a:pt x="165" y="59097"/>
                  </a:cubicBezTo>
                  <a:cubicBezTo>
                    <a:pt x="1" y="59535"/>
                    <a:pt x="275" y="60083"/>
                    <a:pt x="768" y="60247"/>
                  </a:cubicBezTo>
                  <a:lnTo>
                    <a:pt x="1042" y="60247"/>
                  </a:lnTo>
                  <a:cubicBezTo>
                    <a:pt x="1425" y="60247"/>
                    <a:pt x="1754" y="60028"/>
                    <a:pt x="1863" y="59699"/>
                  </a:cubicBezTo>
                  <a:cubicBezTo>
                    <a:pt x="4163" y="52908"/>
                    <a:pt x="5368" y="45788"/>
                    <a:pt x="5368" y="38668"/>
                  </a:cubicBezTo>
                  <a:lnTo>
                    <a:pt x="5368" y="822"/>
                  </a:lnTo>
                  <a:cubicBezTo>
                    <a:pt x="5314" y="274"/>
                    <a:pt x="4875" y="0"/>
                    <a:pt x="4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5"/>
            <p:cNvSpPr/>
            <p:nvPr/>
          </p:nvSpPr>
          <p:spPr>
            <a:xfrm>
              <a:off x="2574250" y="706400"/>
              <a:ext cx="2427675" cy="4213200"/>
            </a:xfrm>
            <a:custGeom>
              <a:rect b="b" l="l" r="r" t="t"/>
              <a:pathLst>
                <a:path extrusionOk="0" h="168528" w="97107">
                  <a:moveTo>
                    <a:pt x="48526" y="0"/>
                  </a:moveTo>
                  <a:cubicBezTo>
                    <a:pt x="21744" y="0"/>
                    <a:pt x="0" y="21744"/>
                    <a:pt x="0" y="48581"/>
                  </a:cubicBezTo>
                  <a:lnTo>
                    <a:pt x="0" y="124931"/>
                  </a:lnTo>
                  <a:cubicBezTo>
                    <a:pt x="0" y="125533"/>
                    <a:pt x="452" y="125834"/>
                    <a:pt x="904" y="125834"/>
                  </a:cubicBezTo>
                  <a:cubicBezTo>
                    <a:pt x="1356" y="125834"/>
                    <a:pt x="1808" y="125533"/>
                    <a:pt x="1808" y="124931"/>
                  </a:cubicBezTo>
                  <a:lnTo>
                    <a:pt x="1808" y="48581"/>
                  </a:lnTo>
                  <a:cubicBezTo>
                    <a:pt x="1808" y="22730"/>
                    <a:pt x="22730" y="1808"/>
                    <a:pt x="48526" y="1808"/>
                  </a:cubicBezTo>
                  <a:cubicBezTo>
                    <a:pt x="74378" y="1808"/>
                    <a:pt x="95300" y="22730"/>
                    <a:pt x="95300" y="48581"/>
                  </a:cubicBezTo>
                  <a:lnTo>
                    <a:pt x="95300" y="155383"/>
                  </a:lnTo>
                  <a:cubicBezTo>
                    <a:pt x="95300" y="159436"/>
                    <a:pt x="94916" y="163489"/>
                    <a:pt x="94149" y="167487"/>
                  </a:cubicBezTo>
                  <a:cubicBezTo>
                    <a:pt x="94040" y="167980"/>
                    <a:pt x="94368" y="168418"/>
                    <a:pt x="94807" y="168528"/>
                  </a:cubicBezTo>
                  <a:lnTo>
                    <a:pt x="94971" y="168528"/>
                  </a:lnTo>
                  <a:cubicBezTo>
                    <a:pt x="95464" y="168528"/>
                    <a:pt x="95847" y="168254"/>
                    <a:pt x="95902" y="167816"/>
                  </a:cubicBezTo>
                  <a:cubicBezTo>
                    <a:pt x="96724" y="163708"/>
                    <a:pt x="97107" y="159545"/>
                    <a:pt x="97107" y="155383"/>
                  </a:cubicBezTo>
                  <a:lnTo>
                    <a:pt x="97107" y="48581"/>
                  </a:lnTo>
                  <a:cubicBezTo>
                    <a:pt x="97107" y="21744"/>
                    <a:pt x="75363" y="0"/>
                    <a:pt x="48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5"/>
            <p:cNvSpPr/>
            <p:nvPr/>
          </p:nvSpPr>
          <p:spPr>
            <a:xfrm>
              <a:off x="2812500" y="4858700"/>
              <a:ext cx="317500" cy="252600"/>
            </a:xfrm>
            <a:custGeom>
              <a:rect b="b" l="l" r="r" t="t"/>
              <a:pathLst>
                <a:path extrusionOk="0" h="10104" w="12700">
                  <a:moveTo>
                    <a:pt x="11427" y="0"/>
                  </a:moveTo>
                  <a:cubicBezTo>
                    <a:pt x="11231" y="0"/>
                    <a:pt x="11028" y="73"/>
                    <a:pt x="10845" y="245"/>
                  </a:cubicBezTo>
                  <a:cubicBezTo>
                    <a:pt x="7778" y="3312"/>
                    <a:pt x="4437" y="6050"/>
                    <a:pt x="822" y="8406"/>
                  </a:cubicBezTo>
                  <a:cubicBezTo>
                    <a:pt x="0" y="8844"/>
                    <a:pt x="329" y="10103"/>
                    <a:pt x="1260" y="10103"/>
                  </a:cubicBezTo>
                  <a:cubicBezTo>
                    <a:pt x="1424" y="10103"/>
                    <a:pt x="1589" y="10049"/>
                    <a:pt x="1753" y="9939"/>
                  </a:cubicBezTo>
                  <a:cubicBezTo>
                    <a:pt x="5477" y="7529"/>
                    <a:pt x="8928" y="4681"/>
                    <a:pt x="12104" y="1559"/>
                  </a:cubicBezTo>
                  <a:cubicBezTo>
                    <a:pt x="12700" y="879"/>
                    <a:pt x="12107" y="0"/>
                    <a:pt x="114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5"/>
            <p:cNvSpPr/>
            <p:nvPr/>
          </p:nvSpPr>
          <p:spPr>
            <a:xfrm>
              <a:off x="3534075" y="3075550"/>
              <a:ext cx="57550" cy="886950"/>
            </a:xfrm>
            <a:custGeom>
              <a:rect b="b" l="l" r="r" t="t"/>
              <a:pathLst>
                <a:path extrusionOk="0" h="35478" w="2302">
                  <a:moveTo>
                    <a:pt x="1425" y="0"/>
                  </a:moveTo>
                  <a:cubicBezTo>
                    <a:pt x="1000" y="0"/>
                    <a:pt x="576" y="288"/>
                    <a:pt x="549" y="863"/>
                  </a:cubicBezTo>
                  <a:lnTo>
                    <a:pt x="549" y="26879"/>
                  </a:lnTo>
                  <a:cubicBezTo>
                    <a:pt x="494" y="29398"/>
                    <a:pt x="330" y="31917"/>
                    <a:pt x="56" y="34492"/>
                  </a:cubicBezTo>
                  <a:cubicBezTo>
                    <a:pt x="1" y="34930"/>
                    <a:pt x="330" y="35423"/>
                    <a:pt x="822" y="35477"/>
                  </a:cubicBezTo>
                  <a:lnTo>
                    <a:pt x="932" y="35477"/>
                  </a:lnTo>
                  <a:cubicBezTo>
                    <a:pt x="1425" y="35477"/>
                    <a:pt x="1808" y="35149"/>
                    <a:pt x="1863" y="34656"/>
                  </a:cubicBezTo>
                  <a:cubicBezTo>
                    <a:pt x="2192" y="32082"/>
                    <a:pt x="2301" y="29453"/>
                    <a:pt x="2301" y="26879"/>
                  </a:cubicBezTo>
                  <a:lnTo>
                    <a:pt x="2301" y="863"/>
                  </a:lnTo>
                  <a:cubicBezTo>
                    <a:pt x="2274" y="288"/>
                    <a:pt x="1849" y="0"/>
                    <a:pt x="1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5"/>
            <p:cNvSpPr/>
            <p:nvPr/>
          </p:nvSpPr>
          <p:spPr>
            <a:xfrm>
              <a:off x="2639975" y="2951975"/>
              <a:ext cx="746250" cy="2014175"/>
            </a:xfrm>
            <a:custGeom>
              <a:rect b="b" l="l" r="r" t="t"/>
              <a:pathLst>
                <a:path extrusionOk="0" h="80567" w="29850">
                  <a:moveTo>
                    <a:pt x="28926" y="0"/>
                  </a:moveTo>
                  <a:cubicBezTo>
                    <a:pt x="28494" y="0"/>
                    <a:pt x="28070" y="274"/>
                    <a:pt x="28042" y="822"/>
                  </a:cubicBezTo>
                  <a:lnTo>
                    <a:pt x="28042" y="26892"/>
                  </a:lnTo>
                  <a:cubicBezTo>
                    <a:pt x="28042" y="43652"/>
                    <a:pt x="21415" y="59754"/>
                    <a:pt x="9476" y="71585"/>
                  </a:cubicBezTo>
                  <a:cubicBezTo>
                    <a:pt x="6792" y="74268"/>
                    <a:pt x="3834" y="76733"/>
                    <a:pt x="712" y="78924"/>
                  </a:cubicBezTo>
                  <a:cubicBezTo>
                    <a:pt x="0" y="79417"/>
                    <a:pt x="329" y="80567"/>
                    <a:pt x="1260" y="80567"/>
                  </a:cubicBezTo>
                  <a:cubicBezTo>
                    <a:pt x="1424" y="80567"/>
                    <a:pt x="1589" y="80512"/>
                    <a:pt x="1753" y="80402"/>
                  </a:cubicBezTo>
                  <a:cubicBezTo>
                    <a:pt x="4984" y="78157"/>
                    <a:pt x="7997" y="75638"/>
                    <a:pt x="10790" y="72899"/>
                  </a:cubicBezTo>
                  <a:cubicBezTo>
                    <a:pt x="23004" y="60685"/>
                    <a:pt x="29850" y="44145"/>
                    <a:pt x="29850" y="26892"/>
                  </a:cubicBezTo>
                  <a:lnTo>
                    <a:pt x="29850" y="822"/>
                  </a:lnTo>
                  <a:cubicBezTo>
                    <a:pt x="29795" y="274"/>
                    <a:pt x="29357" y="0"/>
                    <a:pt x="289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5"/>
            <p:cNvSpPr/>
            <p:nvPr/>
          </p:nvSpPr>
          <p:spPr>
            <a:xfrm>
              <a:off x="2479775" y="3406550"/>
              <a:ext cx="722975" cy="1377500"/>
            </a:xfrm>
            <a:custGeom>
              <a:rect b="b" l="l" r="r" t="t"/>
              <a:pathLst>
                <a:path extrusionOk="0" h="55100" w="28919">
                  <a:moveTo>
                    <a:pt x="27960" y="1"/>
                  </a:moveTo>
                  <a:cubicBezTo>
                    <a:pt x="27481" y="1"/>
                    <a:pt x="27002" y="329"/>
                    <a:pt x="27057" y="987"/>
                  </a:cubicBezTo>
                  <a:lnTo>
                    <a:pt x="27057" y="2137"/>
                  </a:lnTo>
                  <a:cubicBezTo>
                    <a:pt x="27111" y="18896"/>
                    <a:pt x="20429" y="34999"/>
                    <a:pt x="8490" y="46829"/>
                  </a:cubicBezTo>
                  <a:cubicBezTo>
                    <a:pt x="6080" y="49239"/>
                    <a:pt x="3451" y="51485"/>
                    <a:pt x="712" y="53511"/>
                  </a:cubicBezTo>
                  <a:cubicBezTo>
                    <a:pt x="0" y="54004"/>
                    <a:pt x="329" y="55099"/>
                    <a:pt x="1205" y="55099"/>
                  </a:cubicBezTo>
                  <a:cubicBezTo>
                    <a:pt x="1424" y="55099"/>
                    <a:pt x="1589" y="55045"/>
                    <a:pt x="1753" y="54935"/>
                  </a:cubicBezTo>
                  <a:cubicBezTo>
                    <a:pt x="4601" y="52909"/>
                    <a:pt x="7285" y="50608"/>
                    <a:pt x="9804" y="48089"/>
                  </a:cubicBezTo>
                  <a:cubicBezTo>
                    <a:pt x="22018" y="35930"/>
                    <a:pt x="28864" y="19389"/>
                    <a:pt x="28864" y="2137"/>
                  </a:cubicBezTo>
                  <a:lnTo>
                    <a:pt x="28864" y="987"/>
                  </a:lnTo>
                  <a:cubicBezTo>
                    <a:pt x="28919" y="329"/>
                    <a:pt x="28439" y="1"/>
                    <a:pt x="279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15" name="Google Shape;815;p55"/>
          <p:cNvCxnSpPr/>
          <p:nvPr/>
        </p:nvCxnSpPr>
        <p:spPr>
          <a:xfrm>
            <a:off x="4649500" y="2470050"/>
            <a:ext cx="595800" cy="0"/>
          </a:xfrm>
          <a:prstGeom prst="straightConnector1">
            <a:avLst/>
          </a:prstGeom>
          <a:noFill/>
          <a:ln cap="flat" cmpd="sng" w="9525">
            <a:solidFill>
              <a:schemeClr val="dk2"/>
            </a:solidFill>
            <a:prstDash val="solid"/>
            <a:round/>
            <a:headEnd len="med" w="med" type="none"/>
            <a:tailEnd len="med" w="med" type="triangle"/>
          </a:ln>
        </p:spPr>
      </p:cxnSp>
      <p:cxnSp>
        <p:nvCxnSpPr>
          <p:cNvPr id="816" name="Google Shape;816;p55"/>
          <p:cNvCxnSpPr/>
          <p:nvPr/>
        </p:nvCxnSpPr>
        <p:spPr>
          <a:xfrm>
            <a:off x="6436650" y="2513625"/>
            <a:ext cx="682800" cy="0"/>
          </a:xfrm>
          <a:prstGeom prst="straightConnector1">
            <a:avLst/>
          </a:prstGeom>
          <a:noFill/>
          <a:ln cap="flat" cmpd="sng" w="9525">
            <a:solidFill>
              <a:schemeClr val="dk2"/>
            </a:solidFill>
            <a:prstDash val="solid"/>
            <a:round/>
            <a:headEnd len="med" w="med" type="none"/>
            <a:tailEnd len="med" w="med" type="triangle"/>
          </a:ln>
        </p:spPr>
      </p:cxnSp>
      <p:pic>
        <p:nvPicPr>
          <p:cNvPr id="817" name="Google Shape;817;p55"/>
          <p:cNvPicPr preferRelativeResize="0"/>
          <p:nvPr/>
        </p:nvPicPr>
        <p:blipFill>
          <a:blip r:embed="rId3">
            <a:alphaModFix/>
          </a:blip>
          <a:stretch>
            <a:fillRect/>
          </a:stretch>
        </p:blipFill>
        <p:spPr>
          <a:xfrm>
            <a:off x="3305325" y="195410"/>
            <a:ext cx="5328576" cy="4636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56"/>
          <p:cNvSpPr txBox="1"/>
          <p:nvPr>
            <p:ph idx="1" type="body"/>
          </p:nvPr>
        </p:nvSpPr>
        <p:spPr>
          <a:xfrm>
            <a:off x="531650" y="220225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2200"/>
              <a:t>Connect with </a:t>
            </a:r>
            <a:r>
              <a:rPr lang="en" sz="2200">
                <a:solidFill>
                  <a:schemeClr val="accent1"/>
                </a:solidFill>
              </a:rPr>
              <a:t>(find and befriend)</a:t>
            </a:r>
            <a:r>
              <a:rPr lang="en" sz="2200"/>
              <a:t> other Recoverees</a:t>
            </a:r>
            <a:endParaRPr sz="1600"/>
          </a:p>
        </p:txBody>
      </p:sp>
      <p:sp>
        <p:nvSpPr>
          <p:cNvPr id="823" name="Google Shape;823;p56"/>
          <p:cNvSpPr txBox="1"/>
          <p:nvPr>
            <p:ph type="ctrTitle"/>
          </p:nvPr>
        </p:nvSpPr>
        <p:spPr>
          <a:xfrm>
            <a:off x="618825" y="1486875"/>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a:t>
            </a:r>
            <a:endParaRPr/>
          </a:p>
          <a:p>
            <a:pPr indent="0" lvl="0" marL="0" rtl="0" algn="l">
              <a:spcBef>
                <a:spcPts val="0"/>
              </a:spcBef>
              <a:spcAft>
                <a:spcPts val="0"/>
              </a:spcAft>
              <a:buNone/>
            </a:pPr>
            <a:r>
              <a:rPr lang="en"/>
              <a:t>Task flow: Complex task</a:t>
            </a:r>
            <a:endParaRPr/>
          </a:p>
        </p:txBody>
      </p:sp>
      <p:grpSp>
        <p:nvGrpSpPr>
          <p:cNvPr id="824" name="Google Shape;824;p56"/>
          <p:cNvGrpSpPr/>
          <p:nvPr/>
        </p:nvGrpSpPr>
        <p:grpSpPr>
          <a:xfrm>
            <a:off x="7686104" y="-476250"/>
            <a:ext cx="2291257" cy="2922300"/>
            <a:chOff x="4882900" y="-64350"/>
            <a:chExt cx="2493750" cy="2922300"/>
          </a:xfrm>
        </p:grpSpPr>
        <p:sp>
          <p:nvSpPr>
            <p:cNvPr id="825" name="Google Shape;825;p56"/>
            <p:cNvSpPr/>
            <p:nvPr/>
          </p:nvSpPr>
          <p:spPr>
            <a:xfrm>
              <a:off x="4882900" y="2852675"/>
              <a:ext cx="2493750" cy="5275"/>
            </a:xfrm>
            <a:custGeom>
              <a:rect b="b" l="l" r="r" t="t"/>
              <a:pathLst>
                <a:path extrusionOk="0" h="211" w="99750">
                  <a:moveTo>
                    <a:pt x="1" y="1"/>
                  </a:moveTo>
                  <a:lnTo>
                    <a:pt x="1" y="210"/>
                  </a:lnTo>
                  <a:lnTo>
                    <a:pt x="99749" y="210"/>
                  </a:lnTo>
                  <a:lnTo>
                    <a:pt x="99749"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6"/>
            <p:cNvSpPr/>
            <p:nvPr/>
          </p:nvSpPr>
          <p:spPr>
            <a:xfrm>
              <a:off x="4987800" y="-64350"/>
              <a:ext cx="1082975" cy="2914922"/>
            </a:xfrm>
            <a:custGeom>
              <a:rect b="b" l="l" r="r" t="t"/>
              <a:pathLst>
                <a:path extrusionOk="0" h="94995" w="43319">
                  <a:moveTo>
                    <a:pt x="0" y="1"/>
                  </a:moveTo>
                  <a:lnTo>
                    <a:pt x="0" y="30716"/>
                  </a:lnTo>
                  <a:lnTo>
                    <a:pt x="43127" y="30716"/>
                  </a:lnTo>
                  <a:lnTo>
                    <a:pt x="43127" y="94994"/>
                  </a:lnTo>
                  <a:lnTo>
                    <a:pt x="43319" y="94994"/>
                  </a:lnTo>
                  <a:lnTo>
                    <a:pt x="43319" y="30523"/>
                  </a:lnTo>
                  <a:lnTo>
                    <a:pt x="210" y="30523"/>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6"/>
            <p:cNvSpPr/>
            <p:nvPr/>
          </p:nvSpPr>
          <p:spPr>
            <a:xfrm>
              <a:off x="6127150" y="2700150"/>
              <a:ext cx="105350" cy="107100"/>
            </a:xfrm>
            <a:custGeom>
              <a:rect b="b" l="l" r="r" t="t"/>
              <a:pathLst>
                <a:path extrusionOk="0" h="4284" w="4214">
                  <a:moveTo>
                    <a:pt x="0" y="1"/>
                  </a:moveTo>
                  <a:lnTo>
                    <a:pt x="0" y="4284"/>
                  </a:lnTo>
                  <a:lnTo>
                    <a:pt x="4213" y="4284"/>
                  </a:lnTo>
                  <a:lnTo>
                    <a:pt x="4213" y="4074"/>
                  </a:lnTo>
                  <a:lnTo>
                    <a:pt x="210" y="4074"/>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6"/>
            <p:cNvSpPr/>
            <p:nvPr/>
          </p:nvSpPr>
          <p:spPr>
            <a:xfrm>
              <a:off x="5950575" y="939175"/>
              <a:ext cx="76075" cy="78250"/>
            </a:xfrm>
            <a:custGeom>
              <a:rect b="b" l="l" r="r" t="t"/>
              <a:pathLst>
                <a:path extrusionOk="0" h="3130" w="3043">
                  <a:moveTo>
                    <a:pt x="1" y="0"/>
                  </a:moveTo>
                  <a:lnTo>
                    <a:pt x="1" y="210"/>
                  </a:lnTo>
                  <a:lnTo>
                    <a:pt x="2833" y="210"/>
                  </a:lnTo>
                  <a:lnTo>
                    <a:pt x="2833" y="3130"/>
                  </a:lnTo>
                  <a:lnTo>
                    <a:pt x="3042" y="3130"/>
                  </a:lnTo>
                  <a:lnTo>
                    <a:pt x="3042" y="0"/>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6"/>
            <p:cNvSpPr/>
            <p:nvPr/>
          </p:nvSpPr>
          <p:spPr>
            <a:xfrm>
              <a:off x="5032375" y="744525"/>
              <a:ext cx="77800" cy="78250"/>
            </a:xfrm>
            <a:custGeom>
              <a:rect b="b" l="l" r="r" t="t"/>
              <a:pathLst>
                <a:path extrusionOk="0" h="3130" w="3112">
                  <a:moveTo>
                    <a:pt x="0" y="1"/>
                  </a:moveTo>
                  <a:lnTo>
                    <a:pt x="0" y="3130"/>
                  </a:lnTo>
                  <a:lnTo>
                    <a:pt x="3112" y="3130"/>
                  </a:lnTo>
                  <a:lnTo>
                    <a:pt x="3112" y="2920"/>
                  </a:lnTo>
                  <a:lnTo>
                    <a:pt x="193" y="2920"/>
                  </a:lnTo>
                  <a:lnTo>
                    <a:pt x="193"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56"/>
          <p:cNvGrpSpPr/>
          <p:nvPr/>
        </p:nvGrpSpPr>
        <p:grpSpPr>
          <a:xfrm>
            <a:off x="5599242" y="1368971"/>
            <a:ext cx="1541751" cy="2455003"/>
            <a:chOff x="2160750" y="237575"/>
            <a:chExt cx="3253325" cy="5180425"/>
          </a:xfrm>
        </p:grpSpPr>
        <p:sp>
          <p:nvSpPr>
            <p:cNvPr id="831" name="Google Shape;831;p56"/>
            <p:cNvSpPr/>
            <p:nvPr/>
          </p:nvSpPr>
          <p:spPr>
            <a:xfrm>
              <a:off x="3341025" y="1584075"/>
              <a:ext cx="870850" cy="1801975"/>
            </a:xfrm>
            <a:custGeom>
              <a:rect b="b" l="l" r="r" t="t"/>
              <a:pathLst>
                <a:path extrusionOk="0" h="72079" w="34834">
                  <a:moveTo>
                    <a:pt x="17417" y="1"/>
                  </a:moveTo>
                  <a:cubicBezTo>
                    <a:pt x="7942" y="1"/>
                    <a:pt x="219" y="7559"/>
                    <a:pt x="0" y="17089"/>
                  </a:cubicBezTo>
                  <a:lnTo>
                    <a:pt x="0" y="71202"/>
                  </a:lnTo>
                  <a:cubicBezTo>
                    <a:pt x="0" y="71777"/>
                    <a:pt x="439" y="72065"/>
                    <a:pt x="877" y="72065"/>
                  </a:cubicBezTo>
                  <a:cubicBezTo>
                    <a:pt x="1315" y="72065"/>
                    <a:pt x="1753" y="71777"/>
                    <a:pt x="1753" y="71202"/>
                  </a:cubicBezTo>
                  <a:lnTo>
                    <a:pt x="1753" y="17089"/>
                  </a:lnTo>
                  <a:cubicBezTo>
                    <a:pt x="1589" y="8271"/>
                    <a:pt x="8654" y="1096"/>
                    <a:pt x="17417" y="1096"/>
                  </a:cubicBezTo>
                  <a:cubicBezTo>
                    <a:pt x="26180" y="1096"/>
                    <a:pt x="33246" y="8271"/>
                    <a:pt x="33081" y="17089"/>
                  </a:cubicBezTo>
                  <a:lnTo>
                    <a:pt x="33081" y="71202"/>
                  </a:lnTo>
                  <a:cubicBezTo>
                    <a:pt x="33081" y="71695"/>
                    <a:pt x="33465" y="72078"/>
                    <a:pt x="33958" y="72078"/>
                  </a:cubicBezTo>
                  <a:cubicBezTo>
                    <a:pt x="34451" y="72078"/>
                    <a:pt x="34834" y="71695"/>
                    <a:pt x="34834" y="71202"/>
                  </a:cubicBezTo>
                  <a:lnTo>
                    <a:pt x="34834" y="17089"/>
                  </a:lnTo>
                  <a:cubicBezTo>
                    <a:pt x="34670" y="7559"/>
                    <a:pt x="26892" y="1"/>
                    <a:pt x="174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6"/>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6"/>
            <p:cNvSpPr/>
            <p:nvPr/>
          </p:nvSpPr>
          <p:spPr>
            <a:xfrm>
              <a:off x="3760000" y="2060575"/>
              <a:ext cx="47950" cy="948925"/>
            </a:xfrm>
            <a:custGeom>
              <a:rect b="b" l="l" r="r" t="t"/>
              <a:pathLst>
                <a:path extrusionOk="0" h="37957" w="1918">
                  <a:moveTo>
                    <a:pt x="959" y="1"/>
                  </a:moveTo>
                  <a:cubicBezTo>
                    <a:pt x="480" y="1"/>
                    <a:pt x="1" y="329"/>
                    <a:pt x="56" y="987"/>
                  </a:cubicBezTo>
                  <a:lnTo>
                    <a:pt x="56" y="37025"/>
                  </a:lnTo>
                  <a:cubicBezTo>
                    <a:pt x="56" y="37518"/>
                    <a:pt x="494" y="37956"/>
                    <a:pt x="987" y="37956"/>
                  </a:cubicBezTo>
                  <a:cubicBezTo>
                    <a:pt x="1480" y="37956"/>
                    <a:pt x="1863" y="37518"/>
                    <a:pt x="1863" y="37025"/>
                  </a:cubicBezTo>
                  <a:lnTo>
                    <a:pt x="1863" y="987"/>
                  </a:lnTo>
                  <a:cubicBezTo>
                    <a:pt x="1918" y="329"/>
                    <a:pt x="1439" y="1"/>
                    <a:pt x="9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6"/>
            <p:cNvSpPr/>
            <p:nvPr/>
          </p:nvSpPr>
          <p:spPr>
            <a:xfrm>
              <a:off x="3150700" y="1358150"/>
              <a:ext cx="1273425" cy="2019675"/>
            </a:xfrm>
            <a:custGeom>
              <a:rect b="b" l="l" r="r" t="t"/>
              <a:pathLst>
                <a:path extrusionOk="0" h="80787" w="50937">
                  <a:moveTo>
                    <a:pt x="25468" y="1"/>
                  </a:moveTo>
                  <a:cubicBezTo>
                    <a:pt x="11393" y="1"/>
                    <a:pt x="0" y="11557"/>
                    <a:pt x="220" y="25633"/>
                  </a:cubicBezTo>
                  <a:cubicBezTo>
                    <a:pt x="274" y="26181"/>
                    <a:pt x="685" y="26455"/>
                    <a:pt x="1096" y="26455"/>
                  </a:cubicBezTo>
                  <a:cubicBezTo>
                    <a:pt x="1507" y="26455"/>
                    <a:pt x="1917" y="26181"/>
                    <a:pt x="1972" y="25633"/>
                  </a:cubicBezTo>
                  <a:cubicBezTo>
                    <a:pt x="1753" y="12543"/>
                    <a:pt x="12324" y="1753"/>
                    <a:pt x="25468" y="1753"/>
                  </a:cubicBezTo>
                  <a:cubicBezTo>
                    <a:pt x="38613" y="1753"/>
                    <a:pt x="49184" y="12543"/>
                    <a:pt x="48964" y="25633"/>
                  </a:cubicBezTo>
                  <a:lnTo>
                    <a:pt x="48964" y="79910"/>
                  </a:lnTo>
                  <a:cubicBezTo>
                    <a:pt x="48964" y="80403"/>
                    <a:pt x="49348" y="80787"/>
                    <a:pt x="49841" y="80787"/>
                  </a:cubicBezTo>
                  <a:cubicBezTo>
                    <a:pt x="50334" y="80787"/>
                    <a:pt x="50717" y="80403"/>
                    <a:pt x="50717" y="79910"/>
                  </a:cubicBezTo>
                  <a:lnTo>
                    <a:pt x="50717" y="25633"/>
                  </a:lnTo>
                  <a:cubicBezTo>
                    <a:pt x="50936" y="11557"/>
                    <a:pt x="39544" y="1"/>
                    <a:pt x="25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6"/>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6"/>
            <p:cNvSpPr/>
            <p:nvPr/>
          </p:nvSpPr>
          <p:spPr>
            <a:xfrm>
              <a:off x="2352425" y="1196575"/>
              <a:ext cx="2282550" cy="3382075"/>
            </a:xfrm>
            <a:custGeom>
              <a:rect b="b" l="l" r="r" t="t"/>
              <a:pathLst>
                <a:path extrusionOk="0" h="135283" w="91302">
                  <a:moveTo>
                    <a:pt x="57345" y="1"/>
                  </a:moveTo>
                  <a:cubicBezTo>
                    <a:pt x="38887" y="1"/>
                    <a:pt x="23771" y="14898"/>
                    <a:pt x="23552" y="33411"/>
                  </a:cubicBezTo>
                  <a:lnTo>
                    <a:pt x="23552" y="58660"/>
                  </a:lnTo>
                  <a:cubicBezTo>
                    <a:pt x="23497" y="58714"/>
                    <a:pt x="23497" y="58824"/>
                    <a:pt x="23552" y="58879"/>
                  </a:cubicBezTo>
                  <a:lnTo>
                    <a:pt x="23552" y="84894"/>
                  </a:lnTo>
                  <a:cubicBezTo>
                    <a:pt x="23552" y="101654"/>
                    <a:pt x="16925" y="117756"/>
                    <a:pt x="5040" y="129532"/>
                  </a:cubicBezTo>
                  <a:cubicBezTo>
                    <a:pt x="3561" y="131011"/>
                    <a:pt x="2027" y="132380"/>
                    <a:pt x="439" y="133695"/>
                  </a:cubicBezTo>
                  <a:cubicBezTo>
                    <a:pt x="56" y="134023"/>
                    <a:pt x="1" y="134571"/>
                    <a:pt x="329" y="134954"/>
                  </a:cubicBezTo>
                  <a:cubicBezTo>
                    <a:pt x="494" y="135173"/>
                    <a:pt x="768" y="135283"/>
                    <a:pt x="987" y="135283"/>
                  </a:cubicBezTo>
                  <a:cubicBezTo>
                    <a:pt x="1206" y="135283"/>
                    <a:pt x="1425" y="135228"/>
                    <a:pt x="1589" y="135064"/>
                  </a:cubicBezTo>
                  <a:cubicBezTo>
                    <a:pt x="3177" y="133749"/>
                    <a:pt x="4766" y="132325"/>
                    <a:pt x="6244" y="130847"/>
                  </a:cubicBezTo>
                  <a:cubicBezTo>
                    <a:pt x="18184" y="118961"/>
                    <a:pt x="25030" y="102969"/>
                    <a:pt x="25304" y="86154"/>
                  </a:cubicBezTo>
                  <a:cubicBezTo>
                    <a:pt x="25304" y="85716"/>
                    <a:pt x="25304" y="85278"/>
                    <a:pt x="25304" y="84840"/>
                  </a:cubicBezTo>
                  <a:lnTo>
                    <a:pt x="25304" y="58824"/>
                  </a:lnTo>
                  <a:cubicBezTo>
                    <a:pt x="25359" y="58769"/>
                    <a:pt x="25304" y="58660"/>
                    <a:pt x="25304" y="58605"/>
                  </a:cubicBezTo>
                  <a:lnTo>
                    <a:pt x="25304" y="33411"/>
                  </a:lnTo>
                  <a:cubicBezTo>
                    <a:pt x="25304" y="15665"/>
                    <a:pt x="39654" y="1315"/>
                    <a:pt x="57399" y="1315"/>
                  </a:cubicBezTo>
                  <a:cubicBezTo>
                    <a:pt x="75145" y="1315"/>
                    <a:pt x="89494" y="15665"/>
                    <a:pt x="89494" y="33411"/>
                  </a:cubicBezTo>
                  <a:lnTo>
                    <a:pt x="89494" y="86209"/>
                  </a:lnTo>
                  <a:cubicBezTo>
                    <a:pt x="89440" y="86839"/>
                    <a:pt x="89905" y="87154"/>
                    <a:pt x="90371" y="87154"/>
                  </a:cubicBezTo>
                  <a:cubicBezTo>
                    <a:pt x="90836" y="87154"/>
                    <a:pt x="91302" y="86839"/>
                    <a:pt x="91247" y="86209"/>
                  </a:cubicBezTo>
                  <a:lnTo>
                    <a:pt x="91247" y="33411"/>
                  </a:lnTo>
                  <a:lnTo>
                    <a:pt x="91192" y="33411"/>
                  </a:lnTo>
                  <a:cubicBezTo>
                    <a:pt x="90918" y="14898"/>
                    <a:pt x="75857" y="1"/>
                    <a:pt x="57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6"/>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6"/>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6"/>
            <p:cNvSpPr/>
            <p:nvPr/>
          </p:nvSpPr>
          <p:spPr>
            <a:xfrm>
              <a:off x="4775975" y="2232425"/>
              <a:ext cx="43850" cy="1304225"/>
            </a:xfrm>
            <a:custGeom>
              <a:rect b="b" l="l" r="r" t="t"/>
              <a:pathLst>
                <a:path extrusionOk="0" h="52169" w="1754">
                  <a:moveTo>
                    <a:pt x="877" y="1"/>
                  </a:moveTo>
                  <a:cubicBezTo>
                    <a:pt x="439" y="1"/>
                    <a:pt x="1" y="302"/>
                    <a:pt x="1" y="904"/>
                  </a:cubicBezTo>
                  <a:lnTo>
                    <a:pt x="1" y="51293"/>
                  </a:lnTo>
                  <a:cubicBezTo>
                    <a:pt x="1" y="51786"/>
                    <a:pt x="384" y="52169"/>
                    <a:pt x="877" y="52169"/>
                  </a:cubicBezTo>
                  <a:cubicBezTo>
                    <a:pt x="1370" y="52169"/>
                    <a:pt x="1754" y="51786"/>
                    <a:pt x="1754" y="51293"/>
                  </a:cubicBezTo>
                  <a:lnTo>
                    <a:pt x="1754" y="904"/>
                  </a:lnTo>
                  <a:cubicBezTo>
                    <a:pt x="1754" y="302"/>
                    <a:pt x="1315" y="1"/>
                    <a:pt x="8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6"/>
            <p:cNvSpPr/>
            <p:nvPr/>
          </p:nvSpPr>
          <p:spPr>
            <a:xfrm>
              <a:off x="3123775" y="942025"/>
              <a:ext cx="1615275" cy="648925"/>
            </a:xfrm>
            <a:custGeom>
              <a:rect b="b" l="l" r="r" t="t"/>
              <a:pathLst>
                <a:path extrusionOk="0" h="25957" w="64611">
                  <a:moveTo>
                    <a:pt x="26510" y="1"/>
                  </a:moveTo>
                  <a:cubicBezTo>
                    <a:pt x="17548" y="1"/>
                    <a:pt x="8463" y="2908"/>
                    <a:pt x="749" y="9088"/>
                  </a:cubicBezTo>
                  <a:cubicBezTo>
                    <a:pt x="1" y="9660"/>
                    <a:pt x="561" y="10656"/>
                    <a:pt x="1293" y="10656"/>
                  </a:cubicBezTo>
                  <a:cubicBezTo>
                    <a:pt x="1472" y="10656"/>
                    <a:pt x="1661" y="10597"/>
                    <a:pt x="1844" y="10457"/>
                  </a:cubicBezTo>
                  <a:cubicBezTo>
                    <a:pt x="9220" y="4536"/>
                    <a:pt x="17910" y="1750"/>
                    <a:pt x="26484" y="1750"/>
                  </a:cubicBezTo>
                  <a:cubicBezTo>
                    <a:pt x="41466" y="1750"/>
                    <a:pt x="56095" y="10256"/>
                    <a:pt x="62748" y="25409"/>
                  </a:cubicBezTo>
                  <a:cubicBezTo>
                    <a:pt x="62912" y="25738"/>
                    <a:pt x="63241" y="25902"/>
                    <a:pt x="63570" y="25957"/>
                  </a:cubicBezTo>
                  <a:cubicBezTo>
                    <a:pt x="63679" y="25957"/>
                    <a:pt x="63843" y="25902"/>
                    <a:pt x="63953" y="25847"/>
                  </a:cubicBezTo>
                  <a:cubicBezTo>
                    <a:pt x="64391" y="25683"/>
                    <a:pt x="64610" y="25135"/>
                    <a:pt x="64391" y="24697"/>
                  </a:cubicBezTo>
                  <a:cubicBezTo>
                    <a:pt x="57459" y="8881"/>
                    <a:pt x="42173" y="1"/>
                    <a:pt x="26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6"/>
            <p:cNvSpPr/>
            <p:nvPr/>
          </p:nvSpPr>
          <p:spPr>
            <a:xfrm>
              <a:off x="2753625" y="1951050"/>
              <a:ext cx="46575" cy="1088575"/>
            </a:xfrm>
            <a:custGeom>
              <a:rect b="b" l="l" r="r" t="t"/>
              <a:pathLst>
                <a:path extrusionOk="0" h="43543" w="1863">
                  <a:moveTo>
                    <a:pt x="931" y="0"/>
                  </a:moveTo>
                  <a:cubicBezTo>
                    <a:pt x="466" y="0"/>
                    <a:pt x="0" y="329"/>
                    <a:pt x="55" y="986"/>
                  </a:cubicBezTo>
                  <a:lnTo>
                    <a:pt x="55" y="42666"/>
                  </a:lnTo>
                  <a:cubicBezTo>
                    <a:pt x="55" y="43159"/>
                    <a:pt x="438" y="43542"/>
                    <a:pt x="931" y="43542"/>
                  </a:cubicBezTo>
                  <a:cubicBezTo>
                    <a:pt x="1424" y="43542"/>
                    <a:pt x="1808" y="43159"/>
                    <a:pt x="1808" y="42666"/>
                  </a:cubicBezTo>
                  <a:lnTo>
                    <a:pt x="1808" y="986"/>
                  </a:lnTo>
                  <a:cubicBezTo>
                    <a:pt x="1862" y="329"/>
                    <a:pt x="1397" y="0"/>
                    <a:pt x="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6"/>
            <p:cNvSpPr/>
            <p:nvPr/>
          </p:nvSpPr>
          <p:spPr>
            <a:xfrm>
              <a:off x="2688525" y="477325"/>
              <a:ext cx="2531125" cy="3715200"/>
            </a:xfrm>
            <a:custGeom>
              <a:rect b="b" l="l" r="r" t="t"/>
              <a:pathLst>
                <a:path extrusionOk="0" h="148608" w="101245">
                  <a:moveTo>
                    <a:pt x="43983" y="0"/>
                  </a:moveTo>
                  <a:cubicBezTo>
                    <a:pt x="27622" y="0"/>
                    <a:pt x="11667" y="7019"/>
                    <a:pt x="578" y="19898"/>
                  </a:cubicBezTo>
                  <a:cubicBezTo>
                    <a:pt x="1" y="20599"/>
                    <a:pt x="602" y="21392"/>
                    <a:pt x="1285" y="21392"/>
                  </a:cubicBezTo>
                  <a:cubicBezTo>
                    <a:pt x="1510" y="21392"/>
                    <a:pt x="1744" y="21307"/>
                    <a:pt x="1947" y="21103"/>
                  </a:cubicBezTo>
                  <a:cubicBezTo>
                    <a:pt x="12685" y="8615"/>
                    <a:pt x="28147" y="1792"/>
                    <a:pt x="43998" y="1792"/>
                  </a:cubicBezTo>
                  <a:cubicBezTo>
                    <a:pt x="50462" y="1792"/>
                    <a:pt x="56990" y="2927"/>
                    <a:pt x="63289" y="5275"/>
                  </a:cubicBezTo>
                  <a:cubicBezTo>
                    <a:pt x="85033" y="13326"/>
                    <a:pt x="99437" y="34084"/>
                    <a:pt x="99437" y="57306"/>
                  </a:cubicBezTo>
                  <a:lnTo>
                    <a:pt x="99437" y="147677"/>
                  </a:lnTo>
                  <a:cubicBezTo>
                    <a:pt x="99437" y="148170"/>
                    <a:pt x="99820" y="148608"/>
                    <a:pt x="100313" y="148608"/>
                  </a:cubicBezTo>
                  <a:cubicBezTo>
                    <a:pt x="100806" y="148608"/>
                    <a:pt x="101244" y="148170"/>
                    <a:pt x="101244" y="147677"/>
                  </a:cubicBezTo>
                  <a:lnTo>
                    <a:pt x="101244" y="57306"/>
                  </a:lnTo>
                  <a:cubicBezTo>
                    <a:pt x="101244" y="33372"/>
                    <a:pt x="86347" y="11957"/>
                    <a:pt x="63891" y="3577"/>
                  </a:cubicBezTo>
                  <a:cubicBezTo>
                    <a:pt x="57389" y="1166"/>
                    <a:pt x="50652" y="0"/>
                    <a:pt x="43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6"/>
            <p:cNvSpPr/>
            <p:nvPr/>
          </p:nvSpPr>
          <p:spPr>
            <a:xfrm>
              <a:off x="2355175" y="1889425"/>
              <a:ext cx="45200" cy="2303100"/>
            </a:xfrm>
            <a:custGeom>
              <a:rect b="b" l="l" r="r" t="t"/>
              <a:pathLst>
                <a:path extrusionOk="0" h="92124" w="1808">
                  <a:moveTo>
                    <a:pt x="904" y="1"/>
                  </a:moveTo>
                  <a:cubicBezTo>
                    <a:pt x="480" y="1"/>
                    <a:pt x="55" y="274"/>
                    <a:pt x="0" y="822"/>
                  </a:cubicBezTo>
                  <a:lnTo>
                    <a:pt x="0" y="91193"/>
                  </a:lnTo>
                  <a:cubicBezTo>
                    <a:pt x="0" y="91686"/>
                    <a:pt x="438" y="92069"/>
                    <a:pt x="931" y="92124"/>
                  </a:cubicBezTo>
                  <a:cubicBezTo>
                    <a:pt x="1424" y="92124"/>
                    <a:pt x="1808" y="91686"/>
                    <a:pt x="1808" y="91193"/>
                  </a:cubicBezTo>
                  <a:lnTo>
                    <a:pt x="1808" y="822"/>
                  </a:lnTo>
                  <a:cubicBezTo>
                    <a:pt x="1753" y="274"/>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6"/>
            <p:cNvSpPr/>
            <p:nvPr/>
          </p:nvSpPr>
          <p:spPr>
            <a:xfrm>
              <a:off x="2160750" y="1843225"/>
              <a:ext cx="45200" cy="1942650"/>
            </a:xfrm>
            <a:custGeom>
              <a:rect b="b" l="l" r="r" t="t"/>
              <a:pathLst>
                <a:path extrusionOk="0" h="77706" w="1808">
                  <a:moveTo>
                    <a:pt x="904" y="0"/>
                  </a:moveTo>
                  <a:cubicBezTo>
                    <a:pt x="479" y="0"/>
                    <a:pt x="55" y="288"/>
                    <a:pt x="0" y="863"/>
                  </a:cubicBezTo>
                  <a:lnTo>
                    <a:pt x="0" y="76829"/>
                  </a:lnTo>
                  <a:cubicBezTo>
                    <a:pt x="0" y="77322"/>
                    <a:pt x="383" y="77705"/>
                    <a:pt x="931" y="77705"/>
                  </a:cubicBezTo>
                  <a:cubicBezTo>
                    <a:pt x="1369" y="77705"/>
                    <a:pt x="1807" y="77322"/>
                    <a:pt x="1807" y="76829"/>
                  </a:cubicBezTo>
                  <a:lnTo>
                    <a:pt x="1807" y="863"/>
                  </a:lnTo>
                  <a:cubicBezTo>
                    <a:pt x="1753" y="288"/>
                    <a:pt x="1328" y="0"/>
                    <a:pt x="9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6"/>
            <p:cNvSpPr/>
            <p:nvPr/>
          </p:nvSpPr>
          <p:spPr>
            <a:xfrm>
              <a:off x="2531800" y="237575"/>
              <a:ext cx="2238125" cy="619475"/>
            </a:xfrm>
            <a:custGeom>
              <a:rect b="b" l="l" r="r" t="t"/>
              <a:pathLst>
                <a:path extrusionOk="0" h="24779" w="89525">
                  <a:moveTo>
                    <a:pt x="50205" y="0"/>
                  </a:moveTo>
                  <a:cubicBezTo>
                    <a:pt x="31571" y="0"/>
                    <a:pt x="13128" y="7985"/>
                    <a:pt x="329" y="23299"/>
                  </a:cubicBezTo>
                  <a:cubicBezTo>
                    <a:pt x="1" y="23683"/>
                    <a:pt x="55" y="24285"/>
                    <a:pt x="439" y="24559"/>
                  </a:cubicBezTo>
                  <a:cubicBezTo>
                    <a:pt x="603" y="24723"/>
                    <a:pt x="822" y="24778"/>
                    <a:pt x="1041" y="24778"/>
                  </a:cubicBezTo>
                  <a:cubicBezTo>
                    <a:pt x="1260" y="24778"/>
                    <a:pt x="1534" y="24668"/>
                    <a:pt x="1698" y="24504"/>
                  </a:cubicBezTo>
                  <a:cubicBezTo>
                    <a:pt x="14191" y="9590"/>
                    <a:pt x="32153" y="1815"/>
                    <a:pt x="50288" y="1815"/>
                  </a:cubicBezTo>
                  <a:cubicBezTo>
                    <a:pt x="63320" y="1815"/>
                    <a:pt x="76442" y="5830"/>
                    <a:pt x="87687" y="14098"/>
                  </a:cubicBezTo>
                  <a:cubicBezTo>
                    <a:pt x="87865" y="14234"/>
                    <a:pt x="88048" y="14292"/>
                    <a:pt x="88223" y="14292"/>
                  </a:cubicBezTo>
                  <a:cubicBezTo>
                    <a:pt x="88960" y="14292"/>
                    <a:pt x="89525" y="13250"/>
                    <a:pt x="88727" y="12674"/>
                  </a:cubicBezTo>
                  <a:cubicBezTo>
                    <a:pt x="77147" y="4143"/>
                    <a:pt x="63626" y="0"/>
                    <a:pt x="502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6"/>
            <p:cNvSpPr/>
            <p:nvPr/>
          </p:nvSpPr>
          <p:spPr>
            <a:xfrm>
              <a:off x="4704025" y="549550"/>
              <a:ext cx="241775" cy="203425"/>
            </a:xfrm>
            <a:custGeom>
              <a:rect b="b" l="l" r="r" t="t"/>
              <a:pathLst>
                <a:path extrusionOk="0" h="8137" w="9671">
                  <a:moveTo>
                    <a:pt x="1303" y="1"/>
                  </a:moveTo>
                  <a:cubicBezTo>
                    <a:pt x="565" y="1"/>
                    <a:pt x="0" y="1043"/>
                    <a:pt x="798" y="1619"/>
                  </a:cubicBezTo>
                  <a:cubicBezTo>
                    <a:pt x="3372" y="3536"/>
                    <a:pt x="5782" y="5617"/>
                    <a:pt x="8082" y="7863"/>
                  </a:cubicBezTo>
                  <a:cubicBezTo>
                    <a:pt x="8246" y="8027"/>
                    <a:pt x="8465" y="8137"/>
                    <a:pt x="8685" y="8137"/>
                  </a:cubicBezTo>
                  <a:cubicBezTo>
                    <a:pt x="8958" y="8137"/>
                    <a:pt x="9177" y="8027"/>
                    <a:pt x="9342" y="7863"/>
                  </a:cubicBezTo>
                  <a:cubicBezTo>
                    <a:pt x="9670" y="7534"/>
                    <a:pt x="9670" y="6932"/>
                    <a:pt x="9342" y="6603"/>
                  </a:cubicBezTo>
                  <a:cubicBezTo>
                    <a:pt x="6987" y="4303"/>
                    <a:pt x="4522" y="2112"/>
                    <a:pt x="1838" y="195"/>
                  </a:cubicBezTo>
                  <a:cubicBezTo>
                    <a:pt x="1661" y="59"/>
                    <a:pt x="1477" y="1"/>
                    <a:pt x="13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6"/>
            <p:cNvSpPr/>
            <p:nvPr/>
          </p:nvSpPr>
          <p:spPr>
            <a:xfrm>
              <a:off x="5171700" y="1077775"/>
              <a:ext cx="242375" cy="1574350"/>
            </a:xfrm>
            <a:custGeom>
              <a:rect b="b" l="l" r="r" t="t"/>
              <a:pathLst>
                <a:path extrusionOk="0" h="62974" w="9695">
                  <a:moveTo>
                    <a:pt x="1014" y="1"/>
                  </a:moveTo>
                  <a:cubicBezTo>
                    <a:pt x="874" y="1"/>
                    <a:pt x="734" y="32"/>
                    <a:pt x="603" y="98"/>
                  </a:cubicBezTo>
                  <a:cubicBezTo>
                    <a:pt x="165" y="371"/>
                    <a:pt x="0" y="864"/>
                    <a:pt x="274" y="1357"/>
                  </a:cubicBezTo>
                  <a:cubicBezTo>
                    <a:pt x="5258" y="10559"/>
                    <a:pt x="7887" y="20910"/>
                    <a:pt x="7887" y="31481"/>
                  </a:cubicBezTo>
                  <a:lnTo>
                    <a:pt x="7887" y="62042"/>
                  </a:lnTo>
                  <a:cubicBezTo>
                    <a:pt x="7887" y="62535"/>
                    <a:pt x="8271" y="62974"/>
                    <a:pt x="8818" y="62974"/>
                  </a:cubicBezTo>
                  <a:cubicBezTo>
                    <a:pt x="9311" y="62974"/>
                    <a:pt x="9695" y="62535"/>
                    <a:pt x="9695" y="61988"/>
                  </a:cubicBezTo>
                  <a:lnTo>
                    <a:pt x="9695" y="31481"/>
                  </a:lnTo>
                  <a:cubicBezTo>
                    <a:pt x="9695" y="20636"/>
                    <a:pt x="7011" y="10011"/>
                    <a:pt x="1863" y="481"/>
                  </a:cubicBezTo>
                  <a:cubicBezTo>
                    <a:pt x="1670" y="174"/>
                    <a:pt x="1344" y="1"/>
                    <a:pt x="10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6"/>
            <p:cNvSpPr/>
            <p:nvPr/>
          </p:nvSpPr>
          <p:spPr>
            <a:xfrm>
              <a:off x="5168950" y="3860950"/>
              <a:ext cx="244500" cy="719075"/>
            </a:xfrm>
            <a:custGeom>
              <a:rect b="b" l="l" r="r" t="t"/>
              <a:pathLst>
                <a:path extrusionOk="0" h="28763" w="9780">
                  <a:moveTo>
                    <a:pt x="8808" y="1"/>
                  </a:moveTo>
                  <a:cubicBezTo>
                    <a:pt x="8350" y="1"/>
                    <a:pt x="7888" y="303"/>
                    <a:pt x="7888" y="940"/>
                  </a:cubicBezTo>
                  <a:cubicBezTo>
                    <a:pt x="7395" y="10196"/>
                    <a:pt x="4821" y="19287"/>
                    <a:pt x="329" y="27448"/>
                  </a:cubicBezTo>
                  <a:cubicBezTo>
                    <a:pt x="1" y="28051"/>
                    <a:pt x="439" y="28763"/>
                    <a:pt x="1096" y="28763"/>
                  </a:cubicBezTo>
                  <a:cubicBezTo>
                    <a:pt x="1425" y="28763"/>
                    <a:pt x="1753" y="28598"/>
                    <a:pt x="1918" y="28325"/>
                  </a:cubicBezTo>
                  <a:cubicBezTo>
                    <a:pt x="6518" y="19890"/>
                    <a:pt x="9147" y="10579"/>
                    <a:pt x="9695" y="994"/>
                  </a:cubicBezTo>
                  <a:cubicBezTo>
                    <a:pt x="9780" y="344"/>
                    <a:pt x="9296" y="1"/>
                    <a:pt x="88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6"/>
            <p:cNvSpPr/>
            <p:nvPr/>
          </p:nvSpPr>
          <p:spPr>
            <a:xfrm>
              <a:off x="3215550" y="5085250"/>
              <a:ext cx="1519175" cy="332750"/>
            </a:xfrm>
            <a:custGeom>
              <a:rect b="b" l="l" r="r" t="t"/>
              <a:pathLst>
                <a:path extrusionOk="0" h="13310" w="60767">
                  <a:moveTo>
                    <a:pt x="59424" y="0"/>
                  </a:moveTo>
                  <a:cubicBezTo>
                    <a:pt x="59260" y="0"/>
                    <a:pt x="59085" y="50"/>
                    <a:pt x="58913" y="165"/>
                  </a:cubicBezTo>
                  <a:cubicBezTo>
                    <a:pt x="48999" y="7121"/>
                    <a:pt x="37224" y="11064"/>
                    <a:pt x="25120" y="11448"/>
                  </a:cubicBezTo>
                  <a:cubicBezTo>
                    <a:pt x="24263" y="11484"/>
                    <a:pt x="23405" y="11503"/>
                    <a:pt x="22549" y="11503"/>
                  </a:cubicBezTo>
                  <a:cubicBezTo>
                    <a:pt x="15743" y="11503"/>
                    <a:pt x="8976" y="10351"/>
                    <a:pt x="2555" y="8162"/>
                  </a:cubicBezTo>
                  <a:lnTo>
                    <a:pt x="1569" y="7888"/>
                  </a:lnTo>
                  <a:cubicBezTo>
                    <a:pt x="1446" y="7838"/>
                    <a:pt x="1328" y="7816"/>
                    <a:pt x="1219" y="7816"/>
                  </a:cubicBezTo>
                  <a:cubicBezTo>
                    <a:pt x="360" y="7816"/>
                    <a:pt x="1" y="9197"/>
                    <a:pt x="1021" y="9586"/>
                  </a:cubicBezTo>
                  <a:lnTo>
                    <a:pt x="1952" y="9914"/>
                  </a:lnTo>
                  <a:cubicBezTo>
                    <a:pt x="5512" y="11119"/>
                    <a:pt x="9182" y="11995"/>
                    <a:pt x="12906" y="12543"/>
                  </a:cubicBezTo>
                  <a:cubicBezTo>
                    <a:pt x="16192" y="13036"/>
                    <a:pt x="19533" y="13310"/>
                    <a:pt x="22874" y="13310"/>
                  </a:cubicBezTo>
                  <a:cubicBezTo>
                    <a:pt x="23696" y="13310"/>
                    <a:pt x="24463" y="13310"/>
                    <a:pt x="25175" y="13255"/>
                  </a:cubicBezTo>
                  <a:cubicBezTo>
                    <a:pt x="37662" y="12817"/>
                    <a:pt x="49711" y="8819"/>
                    <a:pt x="59953" y="1644"/>
                  </a:cubicBezTo>
                  <a:cubicBezTo>
                    <a:pt x="60767" y="1102"/>
                    <a:pt x="60201" y="0"/>
                    <a:pt x="59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6"/>
            <p:cNvSpPr/>
            <p:nvPr/>
          </p:nvSpPr>
          <p:spPr>
            <a:xfrm>
              <a:off x="2160750" y="3119350"/>
              <a:ext cx="71225" cy="966375"/>
            </a:xfrm>
            <a:custGeom>
              <a:rect b="b" l="l" r="r" t="t"/>
              <a:pathLst>
                <a:path extrusionOk="0" h="38655" w="2849">
                  <a:moveTo>
                    <a:pt x="904" y="1"/>
                  </a:moveTo>
                  <a:cubicBezTo>
                    <a:pt x="479" y="1"/>
                    <a:pt x="55" y="288"/>
                    <a:pt x="0" y="863"/>
                  </a:cubicBezTo>
                  <a:lnTo>
                    <a:pt x="0" y="26879"/>
                  </a:lnTo>
                  <a:cubicBezTo>
                    <a:pt x="0" y="30604"/>
                    <a:pt x="329" y="34273"/>
                    <a:pt x="931" y="37943"/>
                  </a:cubicBezTo>
                  <a:cubicBezTo>
                    <a:pt x="986" y="38381"/>
                    <a:pt x="1369" y="38655"/>
                    <a:pt x="1807" y="38655"/>
                  </a:cubicBezTo>
                  <a:lnTo>
                    <a:pt x="2026" y="38655"/>
                  </a:lnTo>
                  <a:cubicBezTo>
                    <a:pt x="2519" y="38600"/>
                    <a:pt x="2848" y="38107"/>
                    <a:pt x="2738" y="37614"/>
                  </a:cubicBezTo>
                  <a:cubicBezTo>
                    <a:pt x="2136" y="34054"/>
                    <a:pt x="1807" y="30494"/>
                    <a:pt x="1807" y="26879"/>
                  </a:cubicBezTo>
                  <a:lnTo>
                    <a:pt x="1807" y="863"/>
                  </a:lnTo>
                  <a:cubicBezTo>
                    <a:pt x="1753" y="288"/>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6"/>
            <p:cNvSpPr/>
            <p:nvPr/>
          </p:nvSpPr>
          <p:spPr>
            <a:xfrm>
              <a:off x="3034325" y="3862850"/>
              <a:ext cx="776375" cy="1384000"/>
            </a:xfrm>
            <a:custGeom>
              <a:rect b="b" l="l" r="r" t="t"/>
              <a:pathLst>
                <a:path extrusionOk="0" h="55360" w="31055">
                  <a:moveTo>
                    <a:pt x="30123" y="1"/>
                  </a:moveTo>
                  <a:cubicBezTo>
                    <a:pt x="29699" y="1"/>
                    <a:pt x="29274" y="288"/>
                    <a:pt x="29247" y="864"/>
                  </a:cubicBezTo>
                  <a:cubicBezTo>
                    <a:pt x="29247" y="17623"/>
                    <a:pt x="22620" y="33726"/>
                    <a:pt x="10680" y="45611"/>
                  </a:cubicBezTo>
                  <a:cubicBezTo>
                    <a:pt x="7668" y="48623"/>
                    <a:pt x="4327" y="51361"/>
                    <a:pt x="767" y="53717"/>
                  </a:cubicBezTo>
                  <a:cubicBezTo>
                    <a:pt x="0" y="54209"/>
                    <a:pt x="329" y="55360"/>
                    <a:pt x="1260" y="55360"/>
                  </a:cubicBezTo>
                  <a:cubicBezTo>
                    <a:pt x="1424" y="55360"/>
                    <a:pt x="1588" y="55305"/>
                    <a:pt x="1753" y="55195"/>
                  </a:cubicBezTo>
                  <a:cubicBezTo>
                    <a:pt x="5422" y="52785"/>
                    <a:pt x="8818" y="49937"/>
                    <a:pt x="11940" y="46870"/>
                  </a:cubicBezTo>
                  <a:cubicBezTo>
                    <a:pt x="24208" y="34657"/>
                    <a:pt x="31054" y="18116"/>
                    <a:pt x="31000" y="864"/>
                  </a:cubicBezTo>
                  <a:cubicBezTo>
                    <a:pt x="30972" y="288"/>
                    <a:pt x="30548" y="1"/>
                    <a:pt x="301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6"/>
            <p:cNvSpPr/>
            <p:nvPr/>
          </p:nvSpPr>
          <p:spPr>
            <a:xfrm>
              <a:off x="3034325" y="3212475"/>
              <a:ext cx="776375" cy="2034375"/>
            </a:xfrm>
            <a:custGeom>
              <a:rect b="b" l="l" r="r" t="t"/>
              <a:pathLst>
                <a:path extrusionOk="0" h="81375" w="31055">
                  <a:moveTo>
                    <a:pt x="30123" y="0"/>
                  </a:moveTo>
                  <a:cubicBezTo>
                    <a:pt x="29699" y="0"/>
                    <a:pt x="29274" y="288"/>
                    <a:pt x="29247" y="863"/>
                  </a:cubicBezTo>
                  <a:lnTo>
                    <a:pt x="29247" y="26879"/>
                  </a:lnTo>
                  <a:cubicBezTo>
                    <a:pt x="29247" y="43638"/>
                    <a:pt x="22620" y="59741"/>
                    <a:pt x="10680" y="71626"/>
                  </a:cubicBezTo>
                  <a:cubicBezTo>
                    <a:pt x="7668" y="74638"/>
                    <a:pt x="4327" y="77376"/>
                    <a:pt x="767" y="79732"/>
                  </a:cubicBezTo>
                  <a:cubicBezTo>
                    <a:pt x="0" y="80224"/>
                    <a:pt x="329" y="81375"/>
                    <a:pt x="1260" y="81375"/>
                  </a:cubicBezTo>
                  <a:cubicBezTo>
                    <a:pt x="1424" y="81375"/>
                    <a:pt x="1588" y="81320"/>
                    <a:pt x="1753" y="81210"/>
                  </a:cubicBezTo>
                  <a:cubicBezTo>
                    <a:pt x="5422" y="78800"/>
                    <a:pt x="8818" y="75952"/>
                    <a:pt x="11940" y="72885"/>
                  </a:cubicBezTo>
                  <a:cubicBezTo>
                    <a:pt x="24208" y="60672"/>
                    <a:pt x="31054" y="44131"/>
                    <a:pt x="31000" y="26879"/>
                  </a:cubicBezTo>
                  <a:lnTo>
                    <a:pt x="31000" y="863"/>
                  </a:lnTo>
                  <a:cubicBezTo>
                    <a:pt x="30972" y="288"/>
                    <a:pt x="30548" y="0"/>
                    <a:pt x="301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6"/>
            <p:cNvSpPr/>
            <p:nvPr/>
          </p:nvSpPr>
          <p:spPr>
            <a:xfrm>
              <a:off x="3220525" y="3945025"/>
              <a:ext cx="780500" cy="1389450"/>
            </a:xfrm>
            <a:custGeom>
              <a:rect b="b" l="l" r="r" t="t"/>
              <a:pathLst>
                <a:path extrusionOk="0" h="55578" w="31220">
                  <a:moveTo>
                    <a:pt x="30261" y="0"/>
                  </a:moveTo>
                  <a:cubicBezTo>
                    <a:pt x="29836" y="0"/>
                    <a:pt x="29412" y="288"/>
                    <a:pt x="29357" y="863"/>
                  </a:cubicBezTo>
                  <a:cubicBezTo>
                    <a:pt x="29412" y="17622"/>
                    <a:pt x="22730" y="33725"/>
                    <a:pt x="10845" y="45555"/>
                  </a:cubicBezTo>
                  <a:cubicBezTo>
                    <a:pt x="7668" y="48677"/>
                    <a:pt x="4273" y="51470"/>
                    <a:pt x="548" y="53880"/>
                  </a:cubicBezTo>
                  <a:cubicBezTo>
                    <a:pt x="110" y="54154"/>
                    <a:pt x="1" y="54756"/>
                    <a:pt x="275" y="55140"/>
                  </a:cubicBezTo>
                  <a:cubicBezTo>
                    <a:pt x="439" y="55414"/>
                    <a:pt x="713" y="55578"/>
                    <a:pt x="1041" y="55578"/>
                  </a:cubicBezTo>
                  <a:cubicBezTo>
                    <a:pt x="1206" y="55578"/>
                    <a:pt x="1370" y="55523"/>
                    <a:pt x="1534" y="55414"/>
                  </a:cubicBezTo>
                  <a:cubicBezTo>
                    <a:pt x="5313" y="52949"/>
                    <a:pt x="8873" y="50046"/>
                    <a:pt x="12105" y="46869"/>
                  </a:cubicBezTo>
                  <a:cubicBezTo>
                    <a:pt x="24318" y="34656"/>
                    <a:pt x="31219" y="18115"/>
                    <a:pt x="31165" y="863"/>
                  </a:cubicBezTo>
                  <a:cubicBezTo>
                    <a:pt x="31110" y="288"/>
                    <a:pt x="30685" y="0"/>
                    <a:pt x="30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6"/>
            <p:cNvSpPr/>
            <p:nvPr/>
          </p:nvSpPr>
          <p:spPr>
            <a:xfrm>
              <a:off x="3918850" y="3310700"/>
              <a:ext cx="293025" cy="1655450"/>
            </a:xfrm>
            <a:custGeom>
              <a:rect b="b" l="l" r="r" t="t"/>
              <a:pathLst>
                <a:path extrusionOk="0" h="66218" w="11721">
                  <a:moveTo>
                    <a:pt x="10845" y="1"/>
                  </a:moveTo>
                  <a:cubicBezTo>
                    <a:pt x="10420" y="1"/>
                    <a:pt x="9996" y="275"/>
                    <a:pt x="9968" y="822"/>
                  </a:cubicBezTo>
                  <a:lnTo>
                    <a:pt x="9968" y="26893"/>
                  </a:lnTo>
                  <a:cubicBezTo>
                    <a:pt x="9968" y="42283"/>
                    <a:pt x="6846" y="54333"/>
                    <a:pt x="219" y="64849"/>
                  </a:cubicBezTo>
                  <a:cubicBezTo>
                    <a:pt x="0" y="65232"/>
                    <a:pt x="110" y="65780"/>
                    <a:pt x="548" y="66053"/>
                  </a:cubicBezTo>
                  <a:cubicBezTo>
                    <a:pt x="657" y="66163"/>
                    <a:pt x="822" y="66218"/>
                    <a:pt x="986" y="66218"/>
                  </a:cubicBezTo>
                  <a:cubicBezTo>
                    <a:pt x="1315" y="66218"/>
                    <a:pt x="1589" y="66053"/>
                    <a:pt x="1753" y="65780"/>
                  </a:cubicBezTo>
                  <a:cubicBezTo>
                    <a:pt x="8599" y="54990"/>
                    <a:pt x="11721" y="42612"/>
                    <a:pt x="11721" y="26893"/>
                  </a:cubicBezTo>
                  <a:lnTo>
                    <a:pt x="11721" y="822"/>
                  </a:lnTo>
                  <a:cubicBezTo>
                    <a:pt x="11694" y="275"/>
                    <a:pt x="11269" y="1"/>
                    <a:pt x="10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6"/>
            <p:cNvSpPr/>
            <p:nvPr/>
          </p:nvSpPr>
          <p:spPr>
            <a:xfrm>
              <a:off x="3816150" y="3513350"/>
              <a:ext cx="603850" cy="1903300"/>
            </a:xfrm>
            <a:custGeom>
              <a:rect b="b" l="l" r="r" t="t"/>
              <a:pathLst>
                <a:path extrusionOk="0" h="76132" w="24154">
                  <a:moveTo>
                    <a:pt x="23195" y="1"/>
                  </a:moveTo>
                  <a:cubicBezTo>
                    <a:pt x="22771" y="1"/>
                    <a:pt x="22346" y="275"/>
                    <a:pt x="22292" y="822"/>
                  </a:cubicBezTo>
                  <a:lnTo>
                    <a:pt x="22292" y="26893"/>
                  </a:lnTo>
                  <a:cubicBezTo>
                    <a:pt x="22346" y="43653"/>
                    <a:pt x="15665" y="59755"/>
                    <a:pt x="3780" y="71585"/>
                  </a:cubicBezTo>
                  <a:cubicBezTo>
                    <a:pt x="2739" y="72626"/>
                    <a:pt x="1698" y="73612"/>
                    <a:pt x="603" y="74543"/>
                  </a:cubicBezTo>
                  <a:cubicBezTo>
                    <a:pt x="0" y="75090"/>
                    <a:pt x="384" y="76131"/>
                    <a:pt x="1205" y="76131"/>
                  </a:cubicBezTo>
                  <a:cubicBezTo>
                    <a:pt x="1424" y="76131"/>
                    <a:pt x="1644" y="76076"/>
                    <a:pt x="1808" y="75912"/>
                  </a:cubicBezTo>
                  <a:cubicBezTo>
                    <a:pt x="2903" y="74926"/>
                    <a:pt x="3999" y="73940"/>
                    <a:pt x="5039" y="72900"/>
                  </a:cubicBezTo>
                  <a:cubicBezTo>
                    <a:pt x="17308" y="60686"/>
                    <a:pt x="24154" y="44145"/>
                    <a:pt x="24099" y="26893"/>
                  </a:cubicBezTo>
                  <a:lnTo>
                    <a:pt x="24099" y="822"/>
                  </a:lnTo>
                  <a:cubicBezTo>
                    <a:pt x="24044" y="275"/>
                    <a:pt x="23620" y="1"/>
                    <a:pt x="23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6"/>
            <p:cNvSpPr/>
            <p:nvPr/>
          </p:nvSpPr>
          <p:spPr>
            <a:xfrm>
              <a:off x="4233775" y="3651650"/>
              <a:ext cx="399825" cy="1695150"/>
            </a:xfrm>
            <a:custGeom>
              <a:rect b="b" l="l" r="r" t="t"/>
              <a:pathLst>
                <a:path extrusionOk="0" h="67806" w="15993">
                  <a:moveTo>
                    <a:pt x="15089" y="1"/>
                  </a:moveTo>
                  <a:cubicBezTo>
                    <a:pt x="14665" y="1"/>
                    <a:pt x="14240" y="274"/>
                    <a:pt x="14186" y="822"/>
                  </a:cubicBezTo>
                  <a:lnTo>
                    <a:pt x="14186" y="26838"/>
                  </a:lnTo>
                  <a:cubicBezTo>
                    <a:pt x="14186" y="41188"/>
                    <a:pt x="9311" y="55154"/>
                    <a:pt x="329" y="66382"/>
                  </a:cubicBezTo>
                  <a:cubicBezTo>
                    <a:pt x="0" y="66765"/>
                    <a:pt x="110" y="67313"/>
                    <a:pt x="493" y="67642"/>
                  </a:cubicBezTo>
                  <a:cubicBezTo>
                    <a:pt x="657" y="67751"/>
                    <a:pt x="822" y="67806"/>
                    <a:pt x="1041" y="67806"/>
                  </a:cubicBezTo>
                  <a:cubicBezTo>
                    <a:pt x="1315" y="67806"/>
                    <a:pt x="1589" y="67696"/>
                    <a:pt x="1753" y="67477"/>
                  </a:cubicBezTo>
                  <a:cubicBezTo>
                    <a:pt x="10954" y="55921"/>
                    <a:pt x="15993" y="41626"/>
                    <a:pt x="15993" y="26838"/>
                  </a:cubicBezTo>
                  <a:lnTo>
                    <a:pt x="15993" y="822"/>
                  </a:lnTo>
                  <a:cubicBezTo>
                    <a:pt x="15938" y="274"/>
                    <a:pt x="15514" y="1"/>
                    <a:pt x="150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6"/>
            <p:cNvSpPr/>
            <p:nvPr/>
          </p:nvSpPr>
          <p:spPr>
            <a:xfrm>
              <a:off x="4686975" y="3624275"/>
              <a:ext cx="134225" cy="1506200"/>
            </a:xfrm>
            <a:custGeom>
              <a:rect b="b" l="l" r="r" t="t"/>
              <a:pathLst>
                <a:path extrusionOk="0" h="60248" w="5369">
                  <a:moveTo>
                    <a:pt x="4444" y="0"/>
                  </a:moveTo>
                  <a:cubicBezTo>
                    <a:pt x="4013" y="0"/>
                    <a:pt x="3588" y="274"/>
                    <a:pt x="3561" y="822"/>
                  </a:cubicBezTo>
                  <a:lnTo>
                    <a:pt x="3561" y="38668"/>
                  </a:lnTo>
                  <a:cubicBezTo>
                    <a:pt x="3561" y="45624"/>
                    <a:pt x="2411" y="52525"/>
                    <a:pt x="165" y="59097"/>
                  </a:cubicBezTo>
                  <a:cubicBezTo>
                    <a:pt x="1" y="59535"/>
                    <a:pt x="275" y="60083"/>
                    <a:pt x="768" y="60247"/>
                  </a:cubicBezTo>
                  <a:lnTo>
                    <a:pt x="1042" y="60247"/>
                  </a:lnTo>
                  <a:cubicBezTo>
                    <a:pt x="1425" y="60247"/>
                    <a:pt x="1754" y="60028"/>
                    <a:pt x="1863" y="59699"/>
                  </a:cubicBezTo>
                  <a:cubicBezTo>
                    <a:pt x="4163" y="52908"/>
                    <a:pt x="5368" y="45788"/>
                    <a:pt x="5368" y="38668"/>
                  </a:cubicBezTo>
                  <a:lnTo>
                    <a:pt x="5368" y="822"/>
                  </a:lnTo>
                  <a:cubicBezTo>
                    <a:pt x="5314" y="274"/>
                    <a:pt x="4875" y="0"/>
                    <a:pt x="4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6"/>
            <p:cNvSpPr/>
            <p:nvPr/>
          </p:nvSpPr>
          <p:spPr>
            <a:xfrm>
              <a:off x="2574250" y="706400"/>
              <a:ext cx="2427675" cy="4213200"/>
            </a:xfrm>
            <a:custGeom>
              <a:rect b="b" l="l" r="r" t="t"/>
              <a:pathLst>
                <a:path extrusionOk="0" h="168528" w="97107">
                  <a:moveTo>
                    <a:pt x="48526" y="0"/>
                  </a:moveTo>
                  <a:cubicBezTo>
                    <a:pt x="21744" y="0"/>
                    <a:pt x="0" y="21744"/>
                    <a:pt x="0" y="48581"/>
                  </a:cubicBezTo>
                  <a:lnTo>
                    <a:pt x="0" y="124931"/>
                  </a:lnTo>
                  <a:cubicBezTo>
                    <a:pt x="0" y="125533"/>
                    <a:pt x="452" y="125834"/>
                    <a:pt x="904" y="125834"/>
                  </a:cubicBezTo>
                  <a:cubicBezTo>
                    <a:pt x="1356" y="125834"/>
                    <a:pt x="1808" y="125533"/>
                    <a:pt x="1808" y="124931"/>
                  </a:cubicBezTo>
                  <a:lnTo>
                    <a:pt x="1808" y="48581"/>
                  </a:lnTo>
                  <a:cubicBezTo>
                    <a:pt x="1808" y="22730"/>
                    <a:pt x="22730" y="1808"/>
                    <a:pt x="48526" y="1808"/>
                  </a:cubicBezTo>
                  <a:cubicBezTo>
                    <a:pt x="74378" y="1808"/>
                    <a:pt x="95300" y="22730"/>
                    <a:pt x="95300" y="48581"/>
                  </a:cubicBezTo>
                  <a:lnTo>
                    <a:pt x="95300" y="155383"/>
                  </a:lnTo>
                  <a:cubicBezTo>
                    <a:pt x="95300" y="159436"/>
                    <a:pt x="94916" y="163489"/>
                    <a:pt x="94149" y="167487"/>
                  </a:cubicBezTo>
                  <a:cubicBezTo>
                    <a:pt x="94040" y="167980"/>
                    <a:pt x="94368" y="168418"/>
                    <a:pt x="94807" y="168528"/>
                  </a:cubicBezTo>
                  <a:lnTo>
                    <a:pt x="94971" y="168528"/>
                  </a:lnTo>
                  <a:cubicBezTo>
                    <a:pt x="95464" y="168528"/>
                    <a:pt x="95847" y="168254"/>
                    <a:pt x="95902" y="167816"/>
                  </a:cubicBezTo>
                  <a:cubicBezTo>
                    <a:pt x="96724" y="163708"/>
                    <a:pt x="97107" y="159545"/>
                    <a:pt x="97107" y="155383"/>
                  </a:cubicBezTo>
                  <a:lnTo>
                    <a:pt x="97107" y="48581"/>
                  </a:lnTo>
                  <a:cubicBezTo>
                    <a:pt x="97107" y="21744"/>
                    <a:pt x="75363" y="0"/>
                    <a:pt x="48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6"/>
            <p:cNvSpPr/>
            <p:nvPr/>
          </p:nvSpPr>
          <p:spPr>
            <a:xfrm>
              <a:off x="2812500" y="4858700"/>
              <a:ext cx="317500" cy="252600"/>
            </a:xfrm>
            <a:custGeom>
              <a:rect b="b" l="l" r="r" t="t"/>
              <a:pathLst>
                <a:path extrusionOk="0" h="10104" w="12700">
                  <a:moveTo>
                    <a:pt x="11427" y="0"/>
                  </a:moveTo>
                  <a:cubicBezTo>
                    <a:pt x="11231" y="0"/>
                    <a:pt x="11028" y="73"/>
                    <a:pt x="10845" y="245"/>
                  </a:cubicBezTo>
                  <a:cubicBezTo>
                    <a:pt x="7778" y="3312"/>
                    <a:pt x="4437" y="6050"/>
                    <a:pt x="822" y="8406"/>
                  </a:cubicBezTo>
                  <a:cubicBezTo>
                    <a:pt x="0" y="8844"/>
                    <a:pt x="329" y="10103"/>
                    <a:pt x="1260" y="10103"/>
                  </a:cubicBezTo>
                  <a:cubicBezTo>
                    <a:pt x="1424" y="10103"/>
                    <a:pt x="1589" y="10049"/>
                    <a:pt x="1753" y="9939"/>
                  </a:cubicBezTo>
                  <a:cubicBezTo>
                    <a:pt x="5477" y="7529"/>
                    <a:pt x="8928" y="4681"/>
                    <a:pt x="12104" y="1559"/>
                  </a:cubicBezTo>
                  <a:cubicBezTo>
                    <a:pt x="12700" y="879"/>
                    <a:pt x="12107" y="0"/>
                    <a:pt x="114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6"/>
            <p:cNvSpPr/>
            <p:nvPr/>
          </p:nvSpPr>
          <p:spPr>
            <a:xfrm>
              <a:off x="3534075" y="3075550"/>
              <a:ext cx="57550" cy="886950"/>
            </a:xfrm>
            <a:custGeom>
              <a:rect b="b" l="l" r="r" t="t"/>
              <a:pathLst>
                <a:path extrusionOk="0" h="35478" w="2302">
                  <a:moveTo>
                    <a:pt x="1425" y="0"/>
                  </a:moveTo>
                  <a:cubicBezTo>
                    <a:pt x="1000" y="0"/>
                    <a:pt x="576" y="288"/>
                    <a:pt x="549" y="863"/>
                  </a:cubicBezTo>
                  <a:lnTo>
                    <a:pt x="549" y="26879"/>
                  </a:lnTo>
                  <a:cubicBezTo>
                    <a:pt x="494" y="29398"/>
                    <a:pt x="330" y="31917"/>
                    <a:pt x="56" y="34492"/>
                  </a:cubicBezTo>
                  <a:cubicBezTo>
                    <a:pt x="1" y="34930"/>
                    <a:pt x="330" y="35423"/>
                    <a:pt x="822" y="35477"/>
                  </a:cubicBezTo>
                  <a:lnTo>
                    <a:pt x="932" y="35477"/>
                  </a:lnTo>
                  <a:cubicBezTo>
                    <a:pt x="1425" y="35477"/>
                    <a:pt x="1808" y="35149"/>
                    <a:pt x="1863" y="34656"/>
                  </a:cubicBezTo>
                  <a:cubicBezTo>
                    <a:pt x="2192" y="32082"/>
                    <a:pt x="2301" y="29453"/>
                    <a:pt x="2301" y="26879"/>
                  </a:cubicBezTo>
                  <a:lnTo>
                    <a:pt x="2301" y="863"/>
                  </a:lnTo>
                  <a:cubicBezTo>
                    <a:pt x="2274" y="288"/>
                    <a:pt x="1849" y="0"/>
                    <a:pt x="1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6"/>
            <p:cNvSpPr/>
            <p:nvPr/>
          </p:nvSpPr>
          <p:spPr>
            <a:xfrm>
              <a:off x="2639975" y="2951975"/>
              <a:ext cx="746250" cy="2014175"/>
            </a:xfrm>
            <a:custGeom>
              <a:rect b="b" l="l" r="r" t="t"/>
              <a:pathLst>
                <a:path extrusionOk="0" h="80567" w="29850">
                  <a:moveTo>
                    <a:pt x="28926" y="0"/>
                  </a:moveTo>
                  <a:cubicBezTo>
                    <a:pt x="28494" y="0"/>
                    <a:pt x="28070" y="274"/>
                    <a:pt x="28042" y="822"/>
                  </a:cubicBezTo>
                  <a:lnTo>
                    <a:pt x="28042" y="26892"/>
                  </a:lnTo>
                  <a:cubicBezTo>
                    <a:pt x="28042" y="43652"/>
                    <a:pt x="21415" y="59754"/>
                    <a:pt x="9476" y="71585"/>
                  </a:cubicBezTo>
                  <a:cubicBezTo>
                    <a:pt x="6792" y="74268"/>
                    <a:pt x="3834" y="76733"/>
                    <a:pt x="712" y="78924"/>
                  </a:cubicBezTo>
                  <a:cubicBezTo>
                    <a:pt x="0" y="79417"/>
                    <a:pt x="329" y="80567"/>
                    <a:pt x="1260" y="80567"/>
                  </a:cubicBezTo>
                  <a:cubicBezTo>
                    <a:pt x="1424" y="80567"/>
                    <a:pt x="1589" y="80512"/>
                    <a:pt x="1753" y="80402"/>
                  </a:cubicBezTo>
                  <a:cubicBezTo>
                    <a:pt x="4984" y="78157"/>
                    <a:pt x="7997" y="75638"/>
                    <a:pt x="10790" y="72899"/>
                  </a:cubicBezTo>
                  <a:cubicBezTo>
                    <a:pt x="23004" y="60685"/>
                    <a:pt x="29850" y="44145"/>
                    <a:pt x="29850" y="26892"/>
                  </a:cubicBezTo>
                  <a:lnTo>
                    <a:pt x="29850" y="822"/>
                  </a:lnTo>
                  <a:cubicBezTo>
                    <a:pt x="29795" y="274"/>
                    <a:pt x="29357" y="0"/>
                    <a:pt x="289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6"/>
            <p:cNvSpPr/>
            <p:nvPr/>
          </p:nvSpPr>
          <p:spPr>
            <a:xfrm>
              <a:off x="2479775" y="3406550"/>
              <a:ext cx="722975" cy="1377500"/>
            </a:xfrm>
            <a:custGeom>
              <a:rect b="b" l="l" r="r" t="t"/>
              <a:pathLst>
                <a:path extrusionOk="0" h="55100" w="28919">
                  <a:moveTo>
                    <a:pt x="27960" y="1"/>
                  </a:moveTo>
                  <a:cubicBezTo>
                    <a:pt x="27481" y="1"/>
                    <a:pt x="27002" y="329"/>
                    <a:pt x="27057" y="987"/>
                  </a:cubicBezTo>
                  <a:lnTo>
                    <a:pt x="27057" y="2137"/>
                  </a:lnTo>
                  <a:cubicBezTo>
                    <a:pt x="27111" y="18896"/>
                    <a:pt x="20429" y="34999"/>
                    <a:pt x="8490" y="46829"/>
                  </a:cubicBezTo>
                  <a:cubicBezTo>
                    <a:pt x="6080" y="49239"/>
                    <a:pt x="3451" y="51485"/>
                    <a:pt x="712" y="53511"/>
                  </a:cubicBezTo>
                  <a:cubicBezTo>
                    <a:pt x="0" y="54004"/>
                    <a:pt x="329" y="55099"/>
                    <a:pt x="1205" y="55099"/>
                  </a:cubicBezTo>
                  <a:cubicBezTo>
                    <a:pt x="1424" y="55099"/>
                    <a:pt x="1589" y="55045"/>
                    <a:pt x="1753" y="54935"/>
                  </a:cubicBezTo>
                  <a:cubicBezTo>
                    <a:pt x="4601" y="52909"/>
                    <a:pt x="7285" y="50608"/>
                    <a:pt x="9804" y="48089"/>
                  </a:cubicBezTo>
                  <a:cubicBezTo>
                    <a:pt x="22018" y="35930"/>
                    <a:pt x="28864" y="19389"/>
                    <a:pt x="28864" y="2137"/>
                  </a:cubicBezTo>
                  <a:lnTo>
                    <a:pt x="28864" y="987"/>
                  </a:lnTo>
                  <a:cubicBezTo>
                    <a:pt x="28919" y="329"/>
                    <a:pt x="28439" y="1"/>
                    <a:pt x="279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3" name="Google Shape;863;p56"/>
          <p:cNvCxnSpPr/>
          <p:nvPr/>
        </p:nvCxnSpPr>
        <p:spPr>
          <a:xfrm>
            <a:off x="4649500" y="2470050"/>
            <a:ext cx="595800" cy="0"/>
          </a:xfrm>
          <a:prstGeom prst="straightConnector1">
            <a:avLst/>
          </a:prstGeom>
          <a:noFill/>
          <a:ln cap="flat" cmpd="sng" w="9525">
            <a:solidFill>
              <a:schemeClr val="dk2"/>
            </a:solidFill>
            <a:prstDash val="solid"/>
            <a:round/>
            <a:headEnd len="med" w="med" type="none"/>
            <a:tailEnd len="med" w="med" type="triangle"/>
          </a:ln>
        </p:spPr>
      </p:cxnSp>
      <p:cxnSp>
        <p:nvCxnSpPr>
          <p:cNvPr id="864" name="Google Shape;864;p56"/>
          <p:cNvCxnSpPr/>
          <p:nvPr/>
        </p:nvCxnSpPr>
        <p:spPr>
          <a:xfrm>
            <a:off x="6436650" y="2513625"/>
            <a:ext cx="682800" cy="0"/>
          </a:xfrm>
          <a:prstGeom prst="straightConnector1">
            <a:avLst/>
          </a:prstGeom>
          <a:noFill/>
          <a:ln cap="flat" cmpd="sng" w="9525">
            <a:solidFill>
              <a:schemeClr val="dk2"/>
            </a:solidFill>
            <a:prstDash val="solid"/>
            <a:round/>
            <a:headEnd len="med" w="med" type="none"/>
            <a:tailEnd len="med" w="med" type="triangle"/>
          </a:ln>
        </p:spPr>
      </p:cxnSp>
      <p:pic>
        <p:nvPicPr>
          <p:cNvPr id="865" name="Google Shape;865;p56"/>
          <p:cNvPicPr preferRelativeResize="0"/>
          <p:nvPr/>
        </p:nvPicPr>
        <p:blipFill>
          <a:blip r:embed="rId3">
            <a:alphaModFix/>
          </a:blip>
          <a:stretch>
            <a:fillRect/>
          </a:stretch>
        </p:blipFill>
        <p:spPr>
          <a:xfrm>
            <a:off x="3674636" y="248963"/>
            <a:ext cx="5469373" cy="4529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57"/>
          <p:cNvSpPr txBox="1"/>
          <p:nvPr>
            <p:ph idx="1" type="body"/>
          </p:nvPr>
        </p:nvSpPr>
        <p:spPr>
          <a:xfrm>
            <a:off x="531650" y="2202250"/>
            <a:ext cx="2054700" cy="20901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2200"/>
              <a:t>Connect with </a:t>
            </a:r>
            <a:r>
              <a:rPr lang="en" sz="2200">
                <a:solidFill>
                  <a:schemeClr val="accent1"/>
                </a:solidFill>
              </a:rPr>
              <a:t>(chat to)</a:t>
            </a:r>
            <a:r>
              <a:rPr lang="en" sz="2200"/>
              <a:t> other Recoverees</a:t>
            </a:r>
            <a:endParaRPr sz="1600"/>
          </a:p>
        </p:txBody>
      </p:sp>
      <p:sp>
        <p:nvSpPr>
          <p:cNvPr id="871" name="Google Shape;871;p57"/>
          <p:cNvSpPr txBox="1"/>
          <p:nvPr>
            <p:ph type="ctrTitle"/>
          </p:nvPr>
        </p:nvSpPr>
        <p:spPr>
          <a:xfrm>
            <a:off x="618825" y="1486875"/>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Medium-Fi </a:t>
            </a:r>
            <a:endParaRPr/>
          </a:p>
          <a:p>
            <a:pPr indent="0" lvl="0" marL="0" rtl="0" algn="l">
              <a:spcBef>
                <a:spcPts val="0"/>
              </a:spcBef>
              <a:spcAft>
                <a:spcPts val="0"/>
              </a:spcAft>
              <a:buNone/>
            </a:pPr>
            <a:r>
              <a:rPr lang="en"/>
              <a:t>Task flow: Complex task</a:t>
            </a:r>
            <a:endParaRPr/>
          </a:p>
        </p:txBody>
      </p:sp>
      <p:grpSp>
        <p:nvGrpSpPr>
          <p:cNvPr id="872" name="Google Shape;872;p57"/>
          <p:cNvGrpSpPr/>
          <p:nvPr/>
        </p:nvGrpSpPr>
        <p:grpSpPr>
          <a:xfrm>
            <a:off x="7686104" y="-476250"/>
            <a:ext cx="2291257" cy="2922300"/>
            <a:chOff x="4882900" y="-64350"/>
            <a:chExt cx="2493750" cy="2922300"/>
          </a:xfrm>
        </p:grpSpPr>
        <p:sp>
          <p:nvSpPr>
            <p:cNvPr id="873" name="Google Shape;873;p57"/>
            <p:cNvSpPr/>
            <p:nvPr/>
          </p:nvSpPr>
          <p:spPr>
            <a:xfrm>
              <a:off x="4882900" y="2852675"/>
              <a:ext cx="2493750" cy="5275"/>
            </a:xfrm>
            <a:custGeom>
              <a:rect b="b" l="l" r="r" t="t"/>
              <a:pathLst>
                <a:path extrusionOk="0" h="211" w="99750">
                  <a:moveTo>
                    <a:pt x="1" y="1"/>
                  </a:moveTo>
                  <a:lnTo>
                    <a:pt x="1" y="210"/>
                  </a:lnTo>
                  <a:lnTo>
                    <a:pt x="99749" y="210"/>
                  </a:lnTo>
                  <a:lnTo>
                    <a:pt x="99749"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7"/>
            <p:cNvSpPr/>
            <p:nvPr/>
          </p:nvSpPr>
          <p:spPr>
            <a:xfrm>
              <a:off x="4987800" y="-64350"/>
              <a:ext cx="1082975" cy="2914922"/>
            </a:xfrm>
            <a:custGeom>
              <a:rect b="b" l="l" r="r" t="t"/>
              <a:pathLst>
                <a:path extrusionOk="0" h="94995" w="43319">
                  <a:moveTo>
                    <a:pt x="0" y="1"/>
                  </a:moveTo>
                  <a:lnTo>
                    <a:pt x="0" y="30716"/>
                  </a:lnTo>
                  <a:lnTo>
                    <a:pt x="43127" y="30716"/>
                  </a:lnTo>
                  <a:lnTo>
                    <a:pt x="43127" y="94994"/>
                  </a:lnTo>
                  <a:lnTo>
                    <a:pt x="43319" y="94994"/>
                  </a:lnTo>
                  <a:lnTo>
                    <a:pt x="43319" y="30523"/>
                  </a:lnTo>
                  <a:lnTo>
                    <a:pt x="210" y="30523"/>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7"/>
            <p:cNvSpPr/>
            <p:nvPr/>
          </p:nvSpPr>
          <p:spPr>
            <a:xfrm>
              <a:off x="6127150" y="2700150"/>
              <a:ext cx="105350" cy="107100"/>
            </a:xfrm>
            <a:custGeom>
              <a:rect b="b" l="l" r="r" t="t"/>
              <a:pathLst>
                <a:path extrusionOk="0" h="4284" w="4214">
                  <a:moveTo>
                    <a:pt x="0" y="1"/>
                  </a:moveTo>
                  <a:lnTo>
                    <a:pt x="0" y="4284"/>
                  </a:lnTo>
                  <a:lnTo>
                    <a:pt x="4213" y="4284"/>
                  </a:lnTo>
                  <a:lnTo>
                    <a:pt x="4213" y="4074"/>
                  </a:lnTo>
                  <a:lnTo>
                    <a:pt x="210" y="4074"/>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7"/>
            <p:cNvSpPr/>
            <p:nvPr/>
          </p:nvSpPr>
          <p:spPr>
            <a:xfrm>
              <a:off x="5950575" y="939175"/>
              <a:ext cx="76075" cy="78250"/>
            </a:xfrm>
            <a:custGeom>
              <a:rect b="b" l="l" r="r" t="t"/>
              <a:pathLst>
                <a:path extrusionOk="0" h="3130" w="3043">
                  <a:moveTo>
                    <a:pt x="1" y="0"/>
                  </a:moveTo>
                  <a:lnTo>
                    <a:pt x="1" y="210"/>
                  </a:lnTo>
                  <a:lnTo>
                    <a:pt x="2833" y="210"/>
                  </a:lnTo>
                  <a:lnTo>
                    <a:pt x="2833" y="3130"/>
                  </a:lnTo>
                  <a:lnTo>
                    <a:pt x="3042" y="3130"/>
                  </a:lnTo>
                  <a:lnTo>
                    <a:pt x="3042" y="0"/>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7"/>
            <p:cNvSpPr/>
            <p:nvPr/>
          </p:nvSpPr>
          <p:spPr>
            <a:xfrm>
              <a:off x="5032375" y="744525"/>
              <a:ext cx="77800" cy="78250"/>
            </a:xfrm>
            <a:custGeom>
              <a:rect b="b" l="l" r="r" t="t"/>
              <a:pathLst>
                <a:path extrusionOk="0" h="3130" w="3112">
                  <a:moveTo>
                    <a:pt x="0" y="1"/>
                  </a:moveTo>
                  <a:lnTo>
                    <a:pt x="0" y="3130"/>
                  </a:lnTo>
                  <a:lnTo>
                    <a:pt x="3112" y="3130"/>
                  </a:lnTo>
                  <a:lnTo>
                    <a:pt x="3112" y="2920"/>
                  </a:lnTo>
                  <a:lnTo>
                    <a:pt x="193" y="2920"/>
                  </a:lnTo>
                  <a:lnTo>
                    <a:pt x="193"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8" name="Google Shape;878;p57"/>
          <p:cNvGrpSpPr/>
          <p:nvPr/>
        </p:nvGrpSpPr>
        <p:grpSpPr>
          <a:xfrm>
            <a:off x="5599242" y="1368971"/>
            <a:ext cx="1541751" cy="2455003"/>
            <a:chOff x="2160750" y="237575"/>
            <a:chExt cx="3253325" cy="5180425"/>
          </a:xfrm>
        </p:grpSpPr>
        <p:sp>
          <p:nvSpPr>
            <p:cNvPr id="879" name="Google Shape;879;p57"/>
            <p:cNvSpPr/>
            <p:nvPr/>
          </p:nvSpPr>
          <p:spPr>
            <a:xfrm>
              <a:off x="3341025" y="1584075"/>
              <a:ext cx="870850" cy="1801975"/>
            </a:xfrm>
            <a:custGeom>
              <a:rect b="b" l="l" r="r" t="t"/>
              <a:pathLst>
                <a:path extrusionOk="0" h="72079" w="34834">
                  <a:moveTo>
                    <a:pt x="17417" y="1"/>
                  </a:moveTo>
                  <a:cubicBezTo>
                    <a:pt x="7942" y="1"/>
                    <a:pt x="219" y="7559"/>
                    <a:pt x="0" y="17089"/>
                  </a:cubicBezTo>
                  <a:lnTo>
                    <a:pt x="0" y="71202"/>
                  </a:lnTo>
                  <a:cubicBezTo>
                    <a:pt x="0" y="71777"/>
                    <a:pt x="439" y="72065"/>
                    <a:pt x="877" y="72065"/>
                  </a:cubicBezTo>
                  <a:cubicBezTo>
                    <a:pt x="1315" y="72065"/>
                    <a:pt x="1753" y="71777"/>
                    <a:pt x="1753" y="71202"/>
                  </a:cubicBezTo>
                  <a:lnTo>
                    <a:pt x="1753" y="17089"/>
                  </a:lnTo>
                  <a:cubicBezTo>
                    <a:pt x="1589" y="8271"/>
                    <a:pt x="8654" y="1096"/>
                    <a:pt x="17417" y="1096"/>
                  </a:cubicBezTo>
                  <a:cubicBezTo>
                    <a:pt x="26180" y="1096"/>
                    <a:pt x="33246" y="8271"/>
                    <a:pt x="33081" y="17089"/>
                  </a:cubicBezTo>
                  <a:lnTo>
                    <a:pt x="33081" y="71202"/>
                  </a:lnTo>
                  <a:cubicBezTo>
                    <a:pt x="33081" y="71695"/>
                    <a:pt x="33465" y="72078"/>
                    <a:pt x="33958" y="72078"/>
                  </a:cubicBezTo>
                  <a:cubicBezTo>
                    <a:pt x="34451" y="72078"/>
                    <a:pt x="34834" y="71695"/>
                    <a:pt x="34834" y="71202"/>
                  </a:cubicBezTo>
                  <a:lnTo>
                    <a:pt x="34834" y="17089"/>
                  </a:lnTo>
                  <a:cubicBezTo>
                    <a:pt x="34670" y="7559"/>
                    <a:pt x="26892" y="1"/>
                    <a:pt x="174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7"/>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7"/>
            <p:cNvSpPr/>
            <p:nvPr/>
          </p:nvSpPr>
          <p:spPr>
            <a:xfrm>
              <a:off x="3760000" y="2060575"/>
              <a:ext cx="47950" cy="948925"/>
            </a:xfrm>
            <a:custGeom>
              <a:rect b="b" l="l" r="r" t="t"/>
              <a:pathLst>
                <a:path extrusionOk="0" h="37957" w="1918">
                  <a:moveTo>
                    <a:pt x="959" y="1"/>
                  </a:moveTo>
                  <a:cubicBezTo>
                    <a:pt x="480" y="1"/>
                    <a:pt x="1" y="329"/>
                    <a:pt x="56" y="987"/>
                  </a:cubicBezTo>
                  <a:lnTo>
                    <a:pt x="56" y="37025"/>
                  </a:lnTo>
                  <a:cubicBezTo>
                    <a:pt x="56" y="37518"/>
                    <a:pt x="494" y="37956"/>
                    <a:pt x="987" y="37956"/>
                  </a:cubicBezTo>
                  <a:cubicBezTo>
                    <a:pt x="1480" y="37956"/>
                    <a:pt x="1863" y="37518"/>
                    <a:pt x="1863" y="37025"/>
                  </a:cubicBezTo>
                  <a:lnTo>
                    <a:pt x="1863" y="987"/>
                  </a:lnTo>
                  <a:cubicBezTo>
                    <a:pt x="1918" y="329"/>
                    <a:pt x="1439" y="1"/>
                    <a:pt x="9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7"/>
            <p:cNvSpPr/>
            <p:nvPr/>
          </p:nvSpPr>
          <p:spPr>
            <a:xfrm>
              <a:off x="3150700" y="1358150"/>
              <a:ext cx="1273425" cy="2019675"/>
            </a:xfrm>
            <a:custGeom>
              <a:rect b="b" l="l" r="r" t="t"/>
              <a:pathLst>
                <a:path extrusionOk="0" h="80787" w="50937">
                  <a:moveTo>
                    <a:pt x="25468" y="1"/>
                  </a:moveTo>
                  <a:cubicBezTo>
                    <a:pt x="11393" y="1"/>
                    <a:pt x="0" y="11557"/>
                    <a:pt x="220" y="25633"/>
                  </a:cubicBezTo>
                  <a:cubicBezTo>
                    <a:pt x="274" y="26181"/>
                    <a:pt x="685" y="26455"/>
                    <a:pt x="1096" y="26455"/>
                  </a:cubicBezTo>
                  <a:cubicBezTo>
                    <a:pt x="1507" y="26455"/>
                    <a:pt x="1917" y="26181"/>
                    <a:pt x="1972" y="25633"/>
                  </a:cubicBezTo>
                  <a:cubicBezTo>
                    <a:pt x="1753" y="12543"/>
                    <a:pt x="12324" y="1753"/>
                    <a:pt x="25468" y="1753"/>
                  </a:cubicBezTo>
                  <a:cubicBezTo>
                    <a:pt x="38613" y="1753"/>
                    <a:pt x="49184" y="12543"/>
                    <a:pt x="48964" y="25633"/>
                  </a:cubicBezTo>
                  <a:lnTo>
                    <a:pt x="48964" y="79910"/>
                  </a:lnTo>
                  <a:cubicBezTo>
                    <a:pt x="48964" y="80403"/>
                    <a:pt x="49348" y="80787"/>
                    <a:pt x="49841" y="80787"/>
                  </a:cubicBezTo>
                  <a:cubicBezTo>
                    <a:pt x="50334" y="80787"/>
                    <a:pt x="50717" y="80403"/>
                    <a:pt x="50717" y="79910"/>
                  </a:cubicBezTo>
                  <a:lnTo>
                    <a:pt x="50717" y="25633"/>
                  </a:lnTo>
                  <a:cubicBezTo>
                    <a:pt x="50936" y="11557"/>
                    <a:pt x="39544" y="1"/>
                    <a:pt x="25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7"/>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7"/>
            <p:cNvSpPr/>
            <p:nvPr/>
          </p:nvSpPr>
          <p:spPr>
            <a:xfrm>
              <a:off x="2352425" y="1196575"/>
              <a:ext cx="2282550" cy="3382075"/>
            </a:xfrm>
            <a:custGeom>
              <a:rect b="b" l="l" r="r" t="t"/>
              <a:pathLst>
                <a:path extrusionOk="0" h="135283" w="91302">
                  <a:moveTo>
                    <a:pt x="57345" y="1"/>
                  </a:moveTo>
                  <a:cubicBezTo>
                    <a:pt x="38887" y="1"/>
                    <a:pt x="23771" y="14898"/>
                    <a:pt x="23552" y="33411"/>
                  </a:cubicBezTo>
                  <a:lnTo>
                    <a:pt x="23552" y="58660"/>
                  </a:lnTo>
                  <a:cubicBezTo>
                    <a:pt x="23497" y="58714"/>
                    <a:pt x="23497" y="58824"/>
                    <a:pt x="23552" y="58879"/>
                  </a:cubicBezTo>
                  <a:lnTo>
                    <a:pt x="23552" y="84894"/>
                  </a:lnTo>
                  <a:cubicBezTo>
                    <a:pt x="23552" y="101654"/>
                    <a:pt x="16925" y="117756"/>
                    <a:pt x="5040" y="129532"/>
                  </a:cubicBezTo>
                  <a:cubicBezTo>
                    <a:pt x="3561" y="131011"/>
                    <a:pt x="2027" y="132380"/>
                    <a:pt x="439" y="133695"/>
                  </a:cubicBezTo>
                  <a:cubicBezTo>
                    <a:pt x="56" y="134023"/>
                    <a:pt x="1" y="134571"/>
                    <a:pt x="329" y="134954"/>
                  </a:cubicBezTo>
                  <a:cubicBezTo>
                    <a:pt x="494" y="135173"/>
                    <a:pt x="768" y="135283"/>
                    <a:pt x="987" y="135283"/>
                  </a:cubicBezTo>
                  <a:cubicBezTo>
                    <a:pt x="1206" y="135283"/>
                    <a:pt x="1425" y="135228"/>
                    <a:pt x="1589" y="135064"/>
                  </a:cubicBezTo>
                  <a:cubicBezTo>
                    <a:pt x="3177" y="133749"/>
                    <a:pt x="4766" y="132325"/>
                    <a:pt x="6244" y="130847"/>
                  </a:cubicBezTo>
                  <a:cubicBezTo>
                    <a:pt x="18184" y="118961"/>
                    <a:pt x="25030" y="102969"/>
                    <a:pt x="25304" y="86154"/>
                  </a:cubicBezTo>
                  <a:cubicBezTo>
                    <a:pt x="25304" y="85716"/>
                    <a:pt x="25304" y="85278"/>
                    <a:pt x="25304" y="84840"/>
                  </a:cubicBezTo>
                  <a:lnTo>
                    <a:pt x="25304" y="58824"/>
                  </a:lnTo>
                  <a:cubicBezTo>
                    <a:pt x="25359" y="58769"/>
                    <a:pt x="25304" y="58660"/>
                    <a:pt x="25304" y="58605"/>
                  </a:cubicBezTo>
                  <a:lnTo>
                    <a:pt x="25304" y="33411"/>
                  </a:lnTo>
                  <a:cubicBezTo>
                    <a:pt x="25304" y="15665"/>
                    <a:pt x="39654" y="1315"/>
                    <a:pt x="57399" y="1315"/>
                  </a:cubicBezTo>
                  <a:cubicBezTo>
                    <a:pt x="75145" y="1315"/>
                    <a:pt x="89494" y="15665"/>
                    <a:pt x="89494" y="33411"/>
                  </a:cubicBezTo>
                  <a:lnTo>
                    <a:pt x="89494" y="86209"/>
                  </a:lnTo>
                  <a:cubicBezTo>
                    <a:pt x="89440" y="86839"/>
                    <a:pt x="89905" y="87154"/>
                    <a:pt x="90371" y="87154"/>
                  </a:cubicBezTo>
                  <a:cubicBezTo>
                    <a:pt x="90836" y="87154"/>
                    <a:pt x="91302" y="86839"/>
                    <a:pt x="91247" y="86209"/>
                  </a:cubicBezTo>
                  <a:lnTo>
                    <a:pt x="91247" y="33411"/>
                  </a:lnTo>
                  <a:lnTo>
                    <a:pt x="91192" y="33411"/>
                  </a:lnTo>
                  <a:cubicBezTo>
                    <a:pt x="90918" y="14898"/>
                    <a:pt x="75857" y="1"/>
                    <a:pt x="57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7"/>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7"/>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7"/>
            <p:cNvSpPr/>
            <p:nvPr/>
          </p:nvSpPr>
          <p:spPr>
            <a:xfrm>
              <a:off x="4775975" y="2232425"/>
              <a:ext cx="43850" cy="1304225"/>
            </a:xfrm>
            <a:custGeom>
              <a:rect b="b" l="l" r="r" t="t"/>
              <a:pathLst>
                <a:path extrusionOk="0" h="52169" w="1754">
                  <a:moveTo>
                    <a:pt x="877" y="1"/>
                  </a:moveTo>
                  <a:cubicBezTo>
                    <a:pt x="439" y="1"/>
                    <a:pt x="1" y="302"/>
                    <a:pt x="1" y="904"/>
                  </a:cubicBezTo>
                  <a:lnTo>
                    <a:pt x="1" y="51293"/>
                  </a:lnTo>
                  <a:cubicBezTo>
                    <a:pt x="1" y="51786"/>
                    <a:pt x="384" y="52169"/>
                    <a:pt x="877" y="52169"/>
                  </a:cubicBezTo>
                  <a:cubicBezTo>
                    <a:pt x="1370" y="52169"/>
                    <a:pt x="1754" y="51786"/>
                    <a:pt x="1754" y="51293"/>
                  </a:cubicBezTo>
                  <a:lnTo>
                    <a:pt x="1754" y="904"/>
                  </a:lnTo>
                  <a:cubicBezTo>
                    <a:pt x="1754" y="302"/>
                    <a:pt x="1315" y="1"/>
                    <a:pt x="8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7"/>
            <p:cNvSpPr/>
            <p:nvPr/>
          </p:nvSpPr>
          <p:spPr>
            <a:xfrm>
              <a:off x="3123775" y="942025"/>
              <a:ext cx="1615275" cy="648925"/>
            </a:xfrm>
            <a:custGeom>
              <a:rect b="b" l="l" r="r" t="t"/>
              <a:pathLst>
                <a:path extrusionOk="0" h="25957" w="64611">
                  <a:moveTo>
                    <a:pt x="26510" y="1"/>
                  </a:moveTo>
                  <a:cubicBezTo>
                    <a:pt x="17548" y="1"/>
                    <a:pt x="8463" y="2908"/>
                    <a:pt x="749" y="9088"/>
                  </a:cubicBezTo>
                  <a:cubicBezTo>
                    <a:pt x="1" y="9660"/>
                    <a:pt x="561" y="10656"/>
                    <a:pt x="1293" y="10656"/>
                  </a:cubicBezTo>
                  <a:cubicBezTo>
                    <a:pt x="1472" y="10656"/>
                    <a:pt x="1661" y="10597"/>
                    <a:pt x="1844" y="10457"/>
                  </a:cubicBezTo>
                  <a:cubicBezTo>
                    <a:pt x="9220" y="4536"/>
                    <a:pt x="17910" y="1750"/>
                    <a:pt x="26484" y="1750"/>
                  </a:cubicBezTo>
                  <a:cubicBezTo>
                    <a:pt x="41466" y="1750"/>
                    <a:pt x="56095" y="10256"/>
                    <a:pt x="62748" y="25409"/>
                  </a:cubicBezTo>
                  <a:cubicBezTo>
                    <a:pt x="62912" y="25738"/>
                    <a:pt x="63241" y="25902"/>
                    <a:pt x="63570" y="25957"/>
                  </a:cubicBezTo>
                  <a:cubicBezTo>
                    <a:pt x="63679" y="25957"/>
                    <a:pt x="63843" y="25902"/>
                    <a:pt x="63953" y="25847"/>
                  </a:cubicBezTo>
                  <a:cubicBezTo>
                    <a:pt x="64391" y="25683"/>
                    <a:pt x="64610" y="25135"/>
                    <a:pt x="64391" y="24697"/>
                  </a:cubicBezTo>
                  <a:cubicBezTo>
                    <a:pt x="57459" y="8881"/>
                    <a:pt x="42173" y="1"/>
                    <a:pt x="26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7"/>
            <p:cNvSpPr/>
            <p:nvPr/>
          </p:nvSpPr>
          <p:spPr>
            <a:xfrm>
              <a:off x="2753625" y="1951050"/>
              <a:ext cx="46575" cy="1088575"/>
            </a:xfrm>
            <a:custGeom>
              <a:rect b="b" l="l" r="r" t="t"/>
              <a:pathLst>
                <a:path extrusionOk="0" h="43543" w="1863">
                  <a:moveTo>
                    <a:pt x="931" y="0"/>
                  </a:moveTo>
                  <a:cubicBezTo>
                    <a:pt x="466" y="0"/>
                    <a:pt x="0" y="329"/>
                    <a:pt x="55" y="986"/>
                  </a:cubicBezTo>
                  <a:lnTo>
                    <a:pt x="55" y="42666"/>
                  </a:lnTo>
                  <a:cubicBezTo>
                    <a:pt x="55" y="43159"/>
                    <a:pt x="438" y="43542"/>
                    <a:pt x="931" y="43542"/>
                  </a:cubicBezTo>
                  <a:cubicBezTo>
                    <a:pt x="1424" y="43542"/>
                    <a:pt x="1808" y="43159"/>
                    <a:pt x="1808" y="42666"/>
                  </a:cubicBezTo>
                  <a:lnTo>
                    <a:pt x="1808" y="986"/>
                  </a:lnTo>
                  <a:cubicBezTo>
                    <a:pt x="1862" y="329"/>
                    <a:pt x="1397" y="0"/>
                    <a:pt x="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7"/>
            <p:cNvSpPr/>
            <p:nvPr/>
          </p:nvSpPr>
          <p:spPr>
            <a:xfrm>
              <a:off x="2688525" y="477325"/>
              <a:ext cx="2531125" cy="3715200"/>
            </a:xfrm>
            <a:custGeom>
              <a:rect b="b" l="l" r="r" t="t"/>
              <a:pathLst>
                <a:path extrusionOk="0" h="148608" w="101245">
                  <a:moveTo>
                    <a:pt x="43983" y="0"/>
                  </a:moveTo>
                  <a:cubicBezTo>
                    <a:pt x="27622" y="0"/>
                    <a:pt x="11667" y="7019"/>
                    <a:pt x="578" y="19898"/>
                  </a:cubicBezTo>
                  <a:cubicBezTo>
                    <a:pt x="1" y="20599"/>
                    <a:pt x="602" y="21392"/>
                    <a:pt x="1285" y="21392"/>
                  </a:cubicBezTo>
                  <a:cubicBezTo>
                    <a:pt x="1510" y="21392"/>
                    <a:pt x="1744" y="21307"/>
                    <a:pt x="1947" y="21103"/>
                  </a:cubicBezTo>
                  <a:cubicBezTo>
                    <a:pt x="12685" y="8615"/>
                    <a:pt x="28147" y="1792"/>
                    <a:pt x="43998" y="1792"/>
                  </a:cubicBezTo>
                  <a:cubicBezTo>
                    <a:pt x="50462" y="1792"/>
                    <a:pt x="56990" y="2927"/>
                    <a:pt x="63289" y="5275"/>
                  </a:cubicBezTo>
                  <a:cubicBezTo>
                    <a:pt x="85033" y="13326"/>
                    <a:pt x="99437" y="34084"/>
                    <a:pt x="99437" y="57306"/>
                  </a:cubicBezTo>
                  <a:lnTo>
                    <a:pt x="99437" y="147677"/>
                  </a:lnTo>
                  <a:cubicBezTo>
                    <a:pt x="99437" y="148170"/>
                    <a:pt x="99820" y="148608"/>
                    <a:pt x="100313" y="148608"/>
                  </a:cubicBezTo>
                  <a:cubicBezTo>
                    <a:pt x="100806" y="148608"/>
                    <a:pt x="101244" y="148170"/>
                    <a:pt x="101244" y="147677"/>
                  </a:cubicBezTo>
                  <a:lnTo>
                    <a:pt x="101244" y="57306"/>
                  </a:lnTo>
                  <a:cubicBezTo>
                    <a:pt x="101244" y="33372"/>
                    <a:pt x="86347" y="11957"/>
                    <a:pt x="63891" y="3577"/>
                  </a:cubicBezTo>
                  <a:cubicBezTo>
                    <a:pt x="57389" y="1166"/>
                    <a:pt x="50652" y="0"/>
                    <a:pt x="43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7"/>
            <p:cNvSpPr/>
            <p:nvPr/>
          </p:nvSpPr>
          <p:spPr>
            <a:xfrm>
              <a:off x="2355175" y="1889425"/>
              <a:ext cx="45200" cy="2303100"/>
            </a:xfrm>
            <a:custGeom>
              <a:rect b="b" l="l" r="r" t="t"/>
              <a:pathLst>
                <a:path extrusionOk="0" h="92124" w="1808">
                  <a:moveTo>
                    <a:pt x="904" y="1"/>
                  </a:moveTo>
                  <a:cubicBezTo>
                    <a:pt x="480" y="1"/>
                    <a:pt x="55" y="274"/>
                    <a:pt x="0" y="822"/>
                  </a:cubicBezTo>
                  <a:lnTo>
                    <a:pt x="0" y="91193"/>
                  </a:lnTo>
                  <a:cubicBezTo>
                    <a:pt x="0" y="91686"/>
                    <a:pt x="438" y="92069"/>
                    <a:pt x="931" y="92124"/>
                  </a:cubicBezTo>
                  <a:cubicBezTo>
                    <a:pt x="1424" y="92124"/>
                    <a:pt x="1808" y="91686"/>
                    <a:pt x="1808" y="91193"/>
                  </a:cubicBezTo>
                  <a:lnTo>
                    <a:pt x="1808" y="822"/>
                  </a:lnTo>
                  <a:cubicBezTo>
                    <a:pt x="1753" y="274"/>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7"/>
            <p:cNvSpPr/>
            <p:nvPr/>
          </p:nvSpPr>
          <p:spPr>
            <a:xfrm>
              <a:off x="2160750" y="1843225"/>
              <a:ext cx="45200" cy="1942650"/>
            </a:xfrm>
            <a:custGeom>
              <a:rect b="b" l="l" r="r" t="t"/>
              <a:pathLst>
                <a:path extrusionOk="0" h="77706" w="1808">
                  <a:moveTo>
                    <a:pt x="904" y="0"/>
                  </a:moveTo>
                  <a:cubicBezTo>
                    <a:pt x="479" y="0"/>
                    <a:pt x="55" y="288"/>
                    <a:pt x="0" y="863"/>
                  </a:cubicBezTo>
                  <a:lnTo>
                    <a:pt x="0" y="76829"/>
                  </a:lnTo>
                  <a:cubicBezTo>
                    <a:pt x="0" y="77322"/>
                    <a:pt x="383" y="77705"/>
                    <a:pt x="931" y="77705"/>
                  </a:cubicBezTo>
                  <a:cubicBezTo>
                    <a:pt x="1369" y="77705"/>
                    <a:pt x="1807" y="77322"/>
                    <a:pt x="1807" y="76829"/>
                  </a:cubicBezTo>
                  <a:lnTo>
                    <a:pt x="1807" y="863"/>
                  </a:lnTo>
                  <a:cubicBezTo>
                    <a:pt x="1753" y="288"/>
                    <a:pt x="1328" y="0"/>
                    <a:pt x="9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7"/>
            <p:cNvSpPr/>
            <p:nvPr/>
          </p:nvSpPr>
          <p:spPr>
            <a:xfrm>
              <a:off x="2531800" y="237575"/>
              <a:ext cx="2238125" cy="619475"/>
            </a:xfrm>
            <a:custGeom>
              <a:rect b="b" l="l" r="r" t="t"/>
              <a:pathLst>
                <a:path extrusionOk="0" h="24779" w="89525">
                  <a:moveTo>
                    <a:pt x="50205" y="0"/>
                  </a:moveTo>
                  <a:cubicBezTo>
                    <a:pt x="31571" y="0"/>
                    <a:pt x="13128" y="7985"/>
                    <a:pt x="329" y="23299"/>
                  </a:cubicBezTo>
                  <a:cubicBezTo>
                    <a:pt x="1" y="23683"/>
                    <a:pt x="55" y="24285"/>
                    <a:pt x="439" y="24559"/>
                  </a:cubicBezTo>
                  <a:cubicBezTo>
                    <a:pt x="603" y="24723"/>
                    <a:pt x="822" y="24778"/>
                    <a:pt x="1041" y="24778"/>
                  </a:cubicBezTo>
                  <a:cubicBezTo>
                    <a:pt x="1260" y="24778"/>
                    <a:pt x="1534" y="24668"/>
                    <a:pt x="1698" y="24504"/>
                  </a:cubicBezTo>
                  <a:cubicBezTo>
                    <a:pt x="14191" y="9590"/>
                    <a:pt x="32153" y="1815"/>
                    <a:pt x="50288" y="1815"/>
                  </a:cubicBezTo>
                  <a:cubicBezTo>
                    <a:pt x="63320" y="1815"/>
                    <a:pt x="76442" y="5830"/>
                    <a:pt x="87687" y="14098"/>
                  </a:cubicBezTo>
                  <a:cubicBezTo>
                    <a:pt x="87865" y="14234"/>
                    <a:pt x="88048" y="14292"/>
                    <a:pt x="88223" y="14292"/>
                  </a:cubicBezTo>
                  <a:cubicBezTo>
                    <a:pt x="88960" y="14292"/>
                    <a:pt x="89525" y="13250"/>
                    <a:pt x="88727" y="12674"/>
                  </a:cubicBezTo>
                  <a:cubicBezTo>
                    <a:pt x="77147" y="4143"/>
                    <a:pt x="63626" y="0"/>
                    <a:pt x="502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7"/>
            <p:cNvSpPr/>
            <p:nvPr/>
          </p:nvSpPr>
          <p:spPr>
            <a:xfrm>
              <a:off x="4704025" y="549550"/>
              <a:ext cx="241775" cy="203425"/>
            </a:xfrm>
            <a:custGeom>
              <a:rect b="b" l="l" r="r" t="t"/>
              <a:pathLst>
                <a:path extrusionOk="0" h="8137" w="9671">
                  <a:moveTo>
                    <a:pt x="1303" y="1"/>
                  </a:moveTo>
                  <a:cubicBezTo>
                    <a:pt x="565" y="1"/>
                    <a:pt x="0" y="1043"/>
                    <a:pt x="798" y="1619"/>
                  </a:cubicBezTo>
                  <a:cubicBezTo>
                    <a:pt x="3372" y="3536"/>
                    <a:pt x="5782" y="5617"/>
                    <a:pt x="8082" y="7863"/>
                  </a:cubicBezTo>
                  <a:cubicBezTo>
                    <a:pt x="8246" y="8027"/>
                    <a:pt x="8465" y="8137"/>
                    <a:pt x="8685" y="8137"/>
                  </a:cubicBezTo>
                  <a:cubicBezTo>
                    <a:pt x="8958" y="8137"/>
                    <a:pt x="9177" y="8027"/>
                    <a:pt x="9342" y="7863"/>
                  </a:cubicBezTo>
                  <a:cubicBezTo>
                    <a:pt x="9670" y="7534"/>
                    <a:pt x="9670" y="6932"/>
                    <a:pt x="9342" y="6603"/>
                  </a:cubicBezTo>
                  <a:cubicBezTo>
                    <a:pt x="6987" y="4303"/>
                    <a:pt x="4522" y="2112"/>
                    <a:pt x="1838" y="195"/>
                  </a:cubicBezTo>
                  <a:cubicBezTo>
                    <a:pt x="1661" y="59"/>
                    <a:pt x="1477" y="1"/>
                    <a:pt x="13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7"/>
            <p:cNvSpPr/>
            <p:nvPr/>
          </p:nvSpPr>
          <p:spPr>
            <a:xfrm>
              <a:off x="5171700" y="1077775"/>
              <a:ext cx="242375" cy="1574350"/>
            </a:xfrm>
            <a:custGeom>
              <a:rect b="b" l="l" r="r" t="t"/>
              <a:pathLst>
                <a:path extrusionOk="0" h="62974" w="9695">
                  <a:moveTo>
                    <a:pt x="1014" y="1"/>
                  </a:moveTo>
                  <a:cubicBezTo>
                    <a:pt x="874" y="1"/>
                    <a:pt x="734" y="32"/>
                    <a:pt x="603" y="98"/>
                  </a:cubicBezTo>
                  <a:cubicBezTo>
                    <a:pt x="165" y="371"/>
                    <a:pt x="0" y="864"/>
                    <a:pt x="274" y="1357"/>
                  </a:cubicBezTo>
                  <a:cubicBezTo>
                    <a:pt x="5258" y="10559"/>
                    <a:pt x="7887" y="20910"/>
                    <a:pt x="7887" y="31481"/>
                  </a:cubicBezTo>
                  <a:lnTo>
                    <a:pt x="7887" y="62042"/>
                  </a:lnTo>
                  <a:cubicBezTo>
                    <a:pt x="7887" y="62535"/>
                    <a:pt x="8271" y="62974"/>
                    <a:pt x="8818" y="62974"/>
                  </a:cubicBezTo>
                  <a:cubicBezTo>
                    <a:pt x="9311" y="62974"/>
                    <a:pt x="9695" y="62535"/>
                    <a:pt x="9695" y="61988"/>
                  </a:cubicBezTo>
                  <a:lnTo>
                    <a:pt x="9695" y="31481"/>
                  </a:lnTo>
                  <a:cubicBezTo>
                    <a:pt x="9695" y="20636"/>
                    <a:pt x="7011" y="10011"/>
                    <a:pt x="1863" y="481"/>
                  </a:cubicBezTo>
                  <a:cubicBezTo>
                    <a:pt x="1670" y="174"/>
                    <a:pt x="1344" y="1"/>
                    <a:pt x="10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7"/>
            <p:cNvSpPr/>
            <p:nvPr/>
          </p:nvSpPr>
          <p:spPr>
            <a:xfrm>
              <a:off x="5168950" y="3860950"/>
              <a:ext cx="244500" cy="719075"/>
            </a:xfrm>
            <a:custGeom>
              <a:rect b="b" l="l" r="r" t="t"/>
              <a:pathLst>
                <a:path extrusionOk="0" h="28763" w="9780">
                  <a:moveTo>
                    <a:pt x="8808" y="1"/>
                  </a:moveTo>
                  <a:cubicBezTo>
                    <a:pt x="8350" y="1"/>
                    <a:pt x="7888" y="303"/>
                    <a:pt x="7888" y="940"/>
                  </a:cubicBezTo>
                  <a:cubicBezTo>
                    <a:pt x="7395" y="10196"/>
                    <a:pt x="4821" y="19287"/>
                    <a:pt x="329" y="27448"/>
                  </a:cubicBezTo>
                  <a:cubicBezTo>
                    <a:pt x="1" y="28051"/>
                    <a:pt x="439" y="28763"/>
                    <a:pt x="1096" y="28763"/>
                  </a:cubicBezTo>
                  <a:cubicBezTo>
                    <a:pt x="1425" y="28763"/>
                    <a:pt x="1753" y="28598"/>
                    <a:pt x="1918" y="28325"/>
                  </a:cubicBezTo>
                  <a:cubicBezTo>
                    <a:pt x="6518" y="19890"/>
                    <a:pt x="9147" y="10579"/>
                    <a:pt x="9695" y="994"/>
                  </a:cubicBezTo>
                  <a:cubicBezTo>
                    <a:pt x="9780" y="344"/>
                    <a:pt x="9296" y="1"/>
                    <a:pt x="88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7"/>
            <p:cNvSpPr/>
            <p:nvPr/>
          </p:nvSpPr>
          <p:spPr>
            <a:xfrm>
              <a:off x="3215550" y="5085250"/>
              <a:ext cx="1519175" cy="332750"/>
            </a:xfrm>
            <a:custGeom>
              <a:rect b="b" l="l" r="r" t="t"/>
              <a:pathLst>
                <a:path extrusionOk="0" h="13310" w="60767">
                  <a:moveTo>
                    <a:pt x="59424" y="0"/>
                  </a:moveTo>
                  <a:cubicBezTo>
                    <a:pt x="59260" y="0"/>
                    <a:pt x="59085" y="50"/>
                    <a:pt x="58913" y="165"/>
                  </a:cubicBezTo>
                  <a:cubicBezTo>
                    <a:pt x="48999" y="7121"/>
                    <a:pt x="37224" y="11064"/>
                    <a:pt x="25120" y="11448"/>
                  </a:cubicBezTo>
                  <a:cubicBezTo>
                    <a:pt x="24263" y="11484"/>
                    <a:pt x="23405" y="11503"/>
                    <a:pt x="22549" y="11503"/>
                  </a:cubicBezTo>
                  <a:cubicBezTo>
                    <a:pt x="15743" y="11503"/>
                    <a:pt x="8976" y="10351"/>
                    <a:pt x="2555" y="8162"/>
                  </a:cubicBezTo>
                  <a:lnTo>
                    <a:pt x="1569" y="7888"/>
                  </a:lnTo>
                  <a:cubicBezTo>
                    <a:pt x="1446" y="7838"/>
                    <a:pt x="1328" y="7816"/>
                    <a:pt x="1219" y="7816"/>
                  </a:cubicBezTo>
                  <a:cubicBezTo>
                    <a:pt x="360" y="7816"/>
                    <a:pt x="1" y="9197"/>
                    <a:pt x="1021" y="9586"/>
                  </a:cubicBezTo>
                  <a:lnTo>
                    <a:pt x="1952" y="9914"/>
                  </a:lnTo>
                  <a:cubicBezTo>
                    <a:pt x="5512" y="11119"/>
                    <a:pt x="9182" y="11995"/>
                    <a:pt x="12906" y="12543"/>
                  </a:cubicBezTo>
                  <a:cubicBezTo>
                    <a:pt x="16192" y="13036"/>
                    <a:pt x="19533" y="13310"/>
                    <a:pt x="22874" y="13310"/>
                  </a:cubicBezTo>
                  <a:cubicBezTo>
                    <a:pt x="23696" y="13310"/>
                    <a:pt x="24463" y="13310"/>
                    <a:pt x="25175" y="13255"/>
                  </a:cubicBezTo>
                  <a:cubicBezTo>
                    <a:pt x="37662" y="12817"/>
                    <a:pt x="49711" y="8819"/>
                    <a:pt x="59953" y="1644"/>
                  </a:cubicBezTo>
                  <a:cubicBezTo>
                    <a:pt x="60767" y="1102"/>
                    <a:pt x="60201" y="0"/>
                    <a:pt x="59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7"/>
            <p:cNvSpPr/>
            <p:nvPr/>
          </p:nvSpPr>
          <p:spPr>
            <a:xfrm>
              <a:off x="2160750" y="3119350"/>
              <a:ext cx="71225" cy="966375"/>
            </a:xfrm>
            <a:custGeom>
              <a:rect b="b" l="l" r="r" t="t"/>
              <a:pathLst>
                <a:path extrusionOk="0" h="38655" w="2849">
                  <a:moveTo>
                    <a:pt x="904" y="1"/>
                  </a:moveTo>
                  <a:cubicBezTo>
                    <a:pt x="479" y="1"/>
                    <a:pt x="55" y="288"/>
                    <a:pt x="0" y="863"/>
                  </a:cubicBezTo>
                  <a:lnTo>
                    <a:pt x="0" y="26879"/>
                  </a:lnTo>
                  <a:cubicBezTo>
                    <a:pt x="0" y="30604"/>
                    <a:pt x="329" y="34273"/>
                    <a:pt x="931" y="37943"/>
                  </a:cubicBezTo>
                  <a:cubicBezTo>
                    <a:pt x="986" y="38381"/>
                    <a:pt x="1369" y="38655"/>
                    <a:pt x="1807" y="38655"/>
                  </a:cubicBezTo>
                  <a:lnTo>
                    <a:pt x="2026" y="38655"/>
                  </a:lnTo>
                  <a:cubicBezTo>
                    <a:pt x="2519" y="38600"/>
                    <a:pt x="2848" y="38107"/>
                    <a:pt x="2738" y="37614"/>
                  </a:cubicBezTo>
                  <a:cubicBezTo>
                    <a:pt x="2136" y="34054"/>
                    <a:pt x="1807" y="30494"/>
                    <a:pt x="1807" y="26879"/>
                  </a:cubicBezTo>
                  <a:lnTo>
                    <a:pt x="1807" y="863"/>
                  </a:lnTo>
                  <a:cubicBezTo>
                    <a:pt x="1753" y="288"/>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7"/>
            <p:cNvSpPr/>
            <p:nvPr/>
          </p:nvSpPr>
          <p:spPr>
            <a:xfrm>
              <a:off x="3034325" y="3862850"/>
              <a:ext cx="776375" cy="1384000"/>
            </a:xfrm>
            <a:custGeom>
              <a:rect b="b" l="l" r="r" t="t"/>
              <a:pathLst>
                <a:path extrusionOk="0" h="55360" w="31055">
                  <a:moveTo>
                    <a:pt x="30123" y="1"/>
                  </a:moveTo>
                  <a:cubicBezTo>
                    <a:pt x="29699" y="1"/>
                    <a:pt x="29274" y="288"/>
                    <a:pt x="29247" y="864"/>
                  </a:cubicBezTo>
                  <a:cubicBezTo>
                    <a:pt x="29247" y="17623"/>
                    <a:pt x="22620" y="33726"/>
                    <a:pt x="10680" y="45611"/>
                  </a:cubicBezTo>
                  <a:cubicBezTo>
                    <a:pt x="7668" y="48623"/>
                    <a:pt x="4327" y="51361"/>
                    <a:pt x="767" y="53717"/>
                  </a:cubicBezTo>
                  <a:cubicBezTo>
                    <a:pt x="0" y="54209"/>
                    <a:pt x="329" y="55360"/>
                    <a:pt x="1260" y="55360"/>
                  </a:cubicBezTo>
                  <a:cubicBezTo>
                    <a:pt x="1424" y="55360"/>
                    <a:pt x="1588" y="55305"/>
                    <a:pt x="1753" y="55195"/>
                  </a:cubicBezTo>
                  <a:cubicBezTo>
                    <a:pt x="5422" y="52785"/>
                    <a:pt x="8818" y="49937"/>
                    <a:pt x="11940" y="46870"/>
                  </a:cubicBezTo>
                  <a:cubicBezTo>
                    <a:pt x="24208" y="34657"/>
                    <a:pt x="31054" y="18116"/>
                    <a:pt x="31000" y="864"/>
                  </a:cubicBezTo>
                  <a:cubicBezTo>
                    <a:pt x="30972" y="288"/>
                    <a:pt x="30548" y="1"/>
                    <a:pt x="301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7"/>
            <p:cNvSpPr/>
            <p:nvPr/>
          </p:nvSpPr>
          <p:spPr>
            <a:xfrm>
              <a:off x="3034325" y="3212475"/>
              <a:ext cx="776375" cy="2034375"/>
            </a:xfrm>
            <a:custGeom>
              <a:rect b="b" l="l" r="r" t="t"/>
              <a:pathLst>
                <a:path extrusionOk="0" h="81375" w="31055">
                  <a:moveTo>
                    <a:pt x="30123" y="0"/>
                  </a:moveTo>
                  <a:cubicBezTo>
                    <a:pt x="29699" y="0"/>
                    <a:pt x="29274" y="288"/>
                    <a:pt x="29247" y="863"/>
                  </a:cubicBezTo>
                  <a:lnTo>
                    <a:pt x="29247" y="26879"/>
                  </a:lnTo>
                  <a:cubicBezTo>
                    <a:pt x="29247" y="43638"/>
                    <a:pt x="22620" y="59741"/>
                    <a:pt x="10680" y="71626"/>
                  </a:cubicBezTo>
                  <a:cubicBezTo>
                    <a:pt x="7668" y="74638"/>
                    <a:pt x="4327" y="77376"/>
                    <a:pt x="767" y="79732"/>
                  </a:cubicBezTo>
                  <a:cubicBezTo>
                    <a:pt x="0" y="80224"/>
                    <a:pt x="329" y="81375"/>
                    <a:pt x="1260" y="81375"/>
                  </a:cubicBezTo>
                  <a:cubicBezTo>
                    <a:pt x="1424" y="81375"/>
                    <a:pt x="1588" y="81320"/>
                    <a:pt x="1753" y="81210"/>
                  </a:cubicBezTo>
                  <a:cubicBezTo>
                    <a:pt x="5422" y="78800"/>
                    <a:pt x="8818" y="75952"/>
                    <a:pt x="11940" y="72885"/>
                  </a:cubicBezTo>
                  <a:cubicBezTo>
                    <a:pt x="24208" y="60672"/>
                    <a:pt x="31054" y="44131"/>
                    <a:pt x="31000" y="26879"/>
                  </a:cubicBezTo>
                  <a:lnTo>
                    <a:pt x="31000" y="863"/>
                  </a:lnTo>
                  <a:cubicBezTo>
                    <a:pt x="30972" y="288"/>
                    <a:pt x="30548" y="0"/>
                    <a:pt x="301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7"/>
            <p:cNvSpPr/>
            <p:nvPr/>
          </p:nvSpPr>
          <p:spPr>
            <a:xfrm>
              <a:off x="3220525" y="3945025"/>
              <a:ext cx="780500" cy="1389450"/>
            </a:xfrm>
            <a:custGeom>
              <a:rect b="b" l="l" r="r" t="t"/>
              <a:pathLst>
                <a:path extrusionOk="0" h="55578" w="31220">
                  <a:moveTo>
                    <a:pt x="30261" y="0"/>
                  </a:moveTo>
                  <a:cubicBezTo>
                    <a:pt x="29836" y="0"/>
                    <a:pt x="29412" y="288"/>
                    <a:pt x="29357" y="863"/>
                  </a:cubicBezTo>
                  <a:cubicBezTo>
                    <a:pt x="29412" y="17622"/>
                    <a:pt x="22730" y="33725"/>
                    <a:pt x="10845" y="45555"/>
                  </a:cubicBezTo>
                  <a:cubicBezTo>
                    <a:pt x="7668" y="48677"/>
                    <a:pt x="4273" y="51470"/>
                    <a:pt x="548" y="53880"/>
                  </a:cubicBezTo>
                  <a:cubicBezTo>
                    <a:pt x="110" y="54154"/>
                    <a:pt x="1" y="54756"/>
                    <a:pt x="275" y="55140"/>
                  </a:cubicBezTo>
                  <a:cubicBezTo>
                    <a:pt x="439" y="55414"/>
                    <a:pt x="713" y="55578"/>
                    <a:pt x="1041" y="55578"/>
                  </a:cubicBezTo>
                  <a:cubicBezTo>
                    <a:pt x="1206" y="55578"/>
                    <a:pt x="1370" y="55523"/>
                    <a:pt x="1534" y="55414"/>
                  </a:cubicBezTo>
                  <a:cubicBezTo>
                    <a:pt x="5313" y="52949"/>
                    <a:pt x="8873" y="50046"/>
                    <a:pt x="12105" y="46869"/>
                  </a:cubicBezTo>
                  <a:cubicBezTo>
                    <a:pt x="24318" y="34656"/>
                    <a:pt x="31219" y="18115"/>
                    <a:pt x="31165" y="863"/>
                  </a:cubicBezTo>
                  <a:cubicBezTo>
                    <a:pt x="31110" y="288"/>
                    <a:pt x="30685" y="0"/>
                    <a:pt x="30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7"/>
            <p:cNvSpPr/>
            <p:nvPr/>
          </p:nvSpPr>
          <p:spPr>
            <a:xfrm>
              <a:off x="3918850" y="3310700"/>
              <a:ext cx="293025" cy="1655450"/>
            </a:xfrm>
            <a:custGeom>
              <a:rect b="b" l="l" r="r" t="t"/>
              <a:pathLst>
                <a:path extrusionOk="0" h="66218" w="11721">
                  <a:moveTo>
                    <a:pt x="10845" y="1"/>
                  </a:moveTo>
                  <a:cubicBezTo>
                    <a:pt x="10420" y="1"/>
                    <a:pt x="9996" y="275"/>
                    <a:pt x="9968" y="822"/>
                  </a:cubicBezTo>
                  <a:lnTo>
                    <a:pt x="9968" y="26893"/>
                  </a:lnTo>
                  <a:cubicBezTo>
                    <a:pt x="9968" y="42283"/>
                    <a:pt x="6846" y="54333"/>
                    <a:pt x="219" y="64849"/>
                  </a:cubicBezTo>
                  <a:cubicBezTo>
                    <a:pt x="0" y="65232"/>
                    <a:pt x="110" y="65780"/>
                    <a:pt x="548" y="66053"/>
                  </a:cubicBezTo>
                  <a:cubicBezTo>
                    <a:pt x="657" y="66163"/>
                    <a:pt x="822" y="66218"/>
                    <a:pt x="986" y="66218"/>
                  </a:cubicBezTo>
                  <a:cubicBezTo>
                    <a:pt x="1315" y="66218"/>
                    <a:pt x="1589" y="66053"/>
                    <a:pt x="1753" y="65780"/>
                  </a:cubicBezTo>
                  <a:cubicBezTo>
                    <a:pt x="8599" y="54990"/>
                    <a:pt x="11721" y="42612"/>
                    <a:pt x="11721" y="26893"/>
                  </a:cubicBezTo>
                  <a:lnTo>
                    <a:pt x="11721" y="822"/>
                  </a:lnTo>
                  <a:cubicBezTo>
                    <a:pt x="11694" y="275"/>
                    <a:pt x="11269" y="1"/>
                    <a:pt x="10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7"/>
            <p:cNvSpPr/>
            <p:nvPr/>
          </p:nvSpPr>
          <p:spPr>
            <a:xfrm>
              <a:off x="3816150" y="3513350"/>
              <a:ext cx="603850" cy="1903300"/>
            </a:xfrm>
            <a:custGeom>
              <a:rect b="b" l="l" r="r" t="t"/>
              <a:pathLst>
                <a:path extrusionOk="0" h="76132" w="24154">
                  <a:moveTo>
                    <a:pt x="23195" y="1"/>
                  </a:moveTo>
                  <a:cubicBezTo>
                    <a:pt x="22771" y="1"/>
                    <a:pt x="22346" y="275"/>
                    <a:pt x="22292" y="822"/>
                  </a:cubicBezTo>
                  <a:lnTo>
                    <a:pt x="22292" y="26893"/>
                  </a:lnTo>
                  <a:cubicBezTo>
                    <a:pt x="22346" y="43653"/>
                    <a:pt x="15665" y="59755"/>
                    <a:pt x="3780" y="71585"/>
                  </a:cubicBezTo>
                  <a:cubicBezTo>
                    <a:pt x="2739" y="72626"/>
                    <a:pt x="1698" y="73612"/>
                    <a:pt x="603" y="74543"/>
                  </a:cubicBezTo>
                  <a:cubicBezTo>
                    <a:pt x="0" y="75090"/>
                    <a:pt x="384" y="76131"/>
                    <a:pt x="1205" y="76131"/>
                  </a:cubicBezTo>
                  <a:cubicBezTo>
                    <a:pt x="1424" y="76131"/>
                    <a:pt x="1644" y="76076"/>
                    <a:pt x="1808" y="75912"/>
                  </a:cubicBezTo>
                  <a:cubicBezTo>
                    <a:pt x="2903" y="74926"/>
                    <a:pt x="3999" y="73940"/>
                    <a:pt x="5039" y="72900"/>
                  </a:cubicBezTo>
                  <a:cubicBezTo>
                    <a:pt x="17308" y="60686"/>
                    <a:pt x="24154" y="44145"/>
                    <a:pt x="24099" y="26893"/>
                  </a:cubicBezTo>
                  <a:lnTo>
                    <a:pt x="24099" y="822"/>
                  </a:lnTo>
                  <a:cubicBezTo>
                    <a:pt x="24044" y="275"/>
                    <a:pt x="23620" y="1"/>
                    <a:pt x="23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7"/>
            <p:cNvSpPr/>
            <p:nvPr/>
          </p:nvSpPr>
          <p:spPr>
            <a:xfrm>
              <a:off x="4233775" y="3651650"/>
              <a:ext cx="399825" cy="1695150"/>
            </a:xfrm>
            <a:custGeom>
              <a:rect b="b" l="l" r="r" t="t"/>
              <a:pathLst>
                <a:path extrusionOk="0" h="67806" w="15993">
                  <a:moveTo>
                    <a:pt x="15089" y="1"/>
                  </a:moveTo>
                  <a:cubicBezTo>
                    <a:pt x="14665" y="1"/>
                    <a:pt x="14240" y="274"/>
                    <a:pt x="14186" y="822"/>
                  </a:cubicBezTo>
                  <a:lnTo>
                    <a:pt x="14186" y="26838"/>
                  </a:lnTo>
                  <a:cubicBezTo>
                    <a:pt x="14186" y="41188"/>
                    <a:pt x="9311" y="55154"/>
                    <a:pt x="329" y="66382"/>
                  </a:cubicBezTo>
                  <a:cubicBezTo>
                    <a:pt x="0" y="66765"/>
                    <a:pt x="110" y="67313"/>
                    <a:pt x="493" y="67642"/>
                  </a:cubicBezTo>
                  <a:cubicBezTo>
                    <a:pt x="657" y="67751"/>
                    <a:pt x="822" y="67806"/>
                    <a:pt x="1041" y="67806"/>
                  </a:cubicBezTo>
                  <a:cubicBezTo>
                    <a:pt x="1315" y="67806"/>
                    <a:pt x="1589" y="67696"/>
                    <a:pt x="1753" y="67477"/>
                  </a:cubicBezTo>
                  <a:cubicBezTo>
                    <a:pt x="10954" y="55921"/>
                    <a:pt x="15993" y="41626"/>
                    <a:pt x="15993" y="26838"/>
                  </a:cubicBezTo>
                  <a:lnTo>
                    <a:pt x="15993" y="822"/>
                  </a:lnTo>
                  <a:cubicBezTo>
                    <a:pt x="15938" y="274"/>
                    <a:pt x="15514" y="1"/>
                    <a:pt x="150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7"/>
            <p:cNvSpPr/>
            <p:nvPr/>
          </p:nvSpPr>
          <p:spPr>
            <a:xfrm>
              <a:off x="4686975" y="3624275"/>
              <a:ext cx="134225" cy="1506200"/>
            </a:xfrm>
            <a:custGeom>
              <a:rect b="b" l="l" r="r" t="t"/>
              <a:pathLst>
                <a:path extrusionOk="0" h="60248" w="5369">
                  <a:moveTo>
                    <a:pt x="4444" y="0"/>
                  </a:moveTo>
                  <a:cubicBezTo>
                    <a:pt x="4013" y="0"/>
                    <a:pt x="3588" y="274"/>
                    <a:pt x="3561" y="822"/>
                  </a:cubicBezTo>
                  <a:lnTo>
                    <a:pt x="3561" y="38668"/>
                  </a:lnTo>
                  <a:cubicBezTo>
                    <a:pt x="3561" y="45624"/>
                    <a:pt x="2411" y="52525"/>
                    <a:pt x="165" y="59097"/>
                  </a:cubicBezTo>
                  <a:cubicBezTo>
                    <a:pt x="1" y="59535"/>
                    <a:pt x="275" y="60083"/>
                    <a:pt x="768" y="60247"/>
                  </a:cubicBezTo>
                  <a:lnTo>
                    <a:pt x="1042" y="60247"/>
                  </a:lnTo>
                  <a:cubicBezTo>
                    <a:pt x="1425" y="60247"/>
                    <a:pt x="1754" y="60028"/>
                    <a:pt x="1863" y="59699"/>
                  </a:cubicBezTo>
                  <a:cubicBezTo>
                    <a:pt x="4163" y="52908"/>
                    <a:pt x="5368" y="45788"/>
                    <a:pt x="5368" y="38668"/>
                  </a:cubicBezTo>
                  <a:lnTo>
                    <a:pt x="5368" y="822"/>
                  </a:lnTo>
                  <a:cubicBezTo>
                    <a:pt x="5314" y="274"/>
                    <a:pt x="4875" y="0"/>
                    <a:pt x="4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7"/>
            <p:cNvSpPr/>
            <p:nvPr/>
          </p:nvSpPr>
          <p:spPr>
            <a:xfrm>
              <a:off x="2574250" y="706400"/>
              <a:ext cx="2427675" cy="4213200"/>
            </a:xfrm>
            <a:custGeom>
              <a:rect b="b" l="l" r="r" t="t"/>
              <a:pathLst>
                <a:path extrusionOk="0" h="168528" w="97107">
                  <a:moveTo>
                    <a:pt x="48526" y="0"/>
                  </a:moveTo>
                  <a:cubicBezTo>
                    <a:pt x="21744" y="0"/>
                    <a:pt x="0" y="21744"/>
                    <a:pt x="0" y="48581"/>
                  </a:cubicBezTo>
                  <a:lnTo>
                    <a:pt x="0" y="124931"/>
                  </a:lnTo>
                  <a:cubicBezTo>
                    <a:pt x="0" y="125533"/>
                    <a:pt x="452" y="125834"/>
                    <a:pt x="904" y="125834"/>
                  </a:cubicBezTo>
                  <a:cubicBezTo>
                    <a:pt x="1356" y="125834"/>
                    <a:pt x="1808" y="125533"/>
                    <a:pt x="1808" y="124931"/>
                  </a:cubicBezTo>
                  <a:lnTo>
                    <a:pt x="1808" y="48581"/>
                  </a:lnTo>
                  <a:cubicBezTo>
                    <a:pt x="1808" y="22730"/>
                    <a:pt x="22730" y="1808"/>
                    <a:pt x="48526" y="1808"/>
                  </a:cubicBezTo>
                  <a:cubicBezTo>
                    <a:pt x="74378" y="1808"/>
                    <a:pt x="95300" y="22730"/>
                    <a:pt x="95300" y="48581"/>
                  </a:cubicBezTo>
                  <a:lnTo>
                    <a:pt x="95300" y="155383"/>
                  </a:lnTo>
                  <a:cubicBezTo>
                    <a:pt x="95300" y="159436"/>
                    <a:pt x="94916" y="163489"/>
                    <a:pt x="94149" y="167487"/>
                  </a:cubicBezTo>
                  <a:cubicBezTo>
                    <a:pt x="94040" y="167980"/>
                    <a:pt x="94368" y="168418"/>
                    <a:pt x="94807" y="168528"/>
                  </a:cubicBezTo>
                  <a:lnTo>
                    <a:pt x="94971" y="168528"/>
                  </a:lnTo>
                  <a:cubicBezTo>
                    <a:pt x="95464" y="168528"/>
                    <a:pt x="95847" y="168254"/>
                    <a:pt x="95902" y="167816"/>
                  </a:cubicBezTo>
                  <a:cubicBezTo>
                    <a:pt x="96724" y="163708"/>
                    <a:pt x="97107" y="159545"/>
                    <a:pt x="97107" y="155383"/>
                  </a:cubicBezTo>
                  <a:lnTo>
                    <a:pt x="97107" y="48581"/>
                  </a:lnTo>
                  <a:cubicBezTo>
                    <a:pt x="97107" y="21744"/>
                    <a:pt x="75363" y="0"/>
                    <a:pt x="48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7"/>
            <p:cNvSpPr/>
            <p:nvPr/>
          </p:nvSpPr>
          <p:spPr>
            <a:xfrm>
              <a:off x="2812500" y="4858700"/>
              <a:ext cx="317500" cy="252600"/>
            </a:xfrm>
            <a:custGeom>
              <a:rect b="b" l="l" r="r" t="t"/>
              <a:pathLst>
                <a:path extrusionOk="0" h="10104" w="12700">
                  <a:moveTo>
                    <a:pt x="11427" y="0"/>
                  </a:moveTo>
                  <a:cubicBezTo>
                    <a:pt x="11231" y="0"/>
                    <a:pt x="11028" y="73"/>
                    <a:pt x="10845" y="245"/>
                  </a:cubicBezTo>
                  <a:cubicBezTo>
                    <a:pt x="7778" y="3312"/>
                    <a:pt x="4437" y="6050"/>
                    <a:pt x="822" y="8406"/>
                  </a:cubicBezTo>
                  <a:cubicBezTo>
                    <a:pt x="0" y="8844"/>
                    <a:pt x="329" y="10103"/>
                    <a:pt x="1260" y="10103"/>
                  </a:cubicBezTo>
                  <a:cubicBezTo>
                    <a:pt x="1424" y="10103"/>
                    <a:pt x="1589" y="10049"/>
                    <a:pt x="1753" y="9939"/>
                  </a:cubicBezTo>
                  <a:cubicBezTo>
                    <a:pt x="5477" y="7529"/>
                    <a:pt x="8928" y="4681"/>
                    <a:pt x="12104" y="1559"/>
                  </a:cubicBezTo>
                  <a:cubicBezTo>
                    <a:pt x="12700" y="879"/>
                    <a:pt x="12107" y="0"/>
                    <a:pt x="114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7"/>
            <p:cNvSpPr/>
            <p:nvPr/>
          </p:nvSpPr>
          <p:spPr>
            <a:xfrm>
              <a:off x="3534075" y="3075550"/>
              <a:ext cx="57550" cy="886950"/>
            </a:xfrm>
            <a:custGeom>
              <a:rect b="b" l="l" r="r" t="t"/>
              <a:pathLst>
                <a:path extrusionOk="0" h="35478" w="2302">
                  <a:moveTo>
                    <a:pt x="1425" y="0"/>
                  </a:moveTo>
                  <a:cubicBezTo>
                    <a:pt x="1000" y="0"/>
                    <a:pt x="576" y="288"/>
                    <a:pt x="549" y="863"/>
                  </a:cubicBezTo>
                  <a:lnTo>
                    <a:pt x="549" y="26879"/>
                  </a:lnTo>
                  <a:cubicBezTo>
                    <a:pt x="494" y="29398"/>
                    <a:pt x="330" y="31917"/>
                    <a:pt x="56" y="34492"/>
                  </a:cubicBezTo>
                  <a:cubicBezTo>
                    <a:pt x="1" y="34930"/>
                    <a:pt x="330" y="35423"/>
                    <a:pt x="822" y="35477"/>
                  </a:cubicBezTo>
                  <a:lnTo>
                    <a:pt x="932" y="35477"/>
                  </a:lnTo>
                  <a:cubicBezTo>
                    <a:pt x="1425" y="35477"/>
                    <a:pt x="1808" y="35149"/>
                    <a:pt x="1863" y="34656"/>
                  </a:cubicBezTo>
                  <a:cubicBezTo>
                    <a:pt x="2192" y="32082"/>
                    <a:pt x="2301" y="29453"/>
                    <a:pt x="2301" y="26879"/>
                  </a:cubicBezTo>
                  <a:lnTo>
                    <a:pt x="2301" y="863"/>
                  </a:lnTo>
                  <a:cubicBezTo>
                    <a:pt x="2274" y="288"/>
                    <a:pt x="1849" y="0"/>
                    <a:pt x="1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7"/>
            <p:cNvSpPr/>
            <p:nvPr/>
          </p:nvSpPr>
          <p:spPr>
            <a:xfrm>
              <a:off x="2639975" y="2951975"/>
              <a:ext cx="746250" cy="2014175"/>
            </a:xfrm>
            <a:custGeom>
              <a:rect b="b" l="l" r="r" t="t"/>
              <a:pathLst>
                <a:path extrusionOk="0" h="80567" w="29850">
                  <a:moveTo>
                    <a:pt x="28926" y="0"/>
                  </a:moveTo>
                  <a:cubicBezTo>
                    <a:pt x="28494" y="0"/>
                    <a:pt x="28070" y="274"/>
                    <a:pt x="28042" y="822"/>
                  </a:cubicBezTo>
                  <a:lnTo>
                    <a:pt x="28042" y="26892"/>
                  </a:lnTo>
                  <a:cubicBezTo>
                    <a:pt x="28042" y="43652"/>
                    <a:pt x="21415" y="59754"/>
                    <a:pt x="9476" y="71585"/>
                  </a:cubicBezTo>
                  <a:cubicBezTo>
                    <a:pt x="6792" y="74268"/>
                    <a:pt x="3834" y="76733"/>
                    <a:pt x="712" y="78924"/>
                  </a:cubicBezTo>
                  <a:cubicBezTo>
                    <a:pt x="0" y="79417"/>
                    <a:pt x="329" y="80567"/>
                    <a:pt x="1260" y="80567"/>
                  </a:cubicBezTo>
                  <a:cubicBezTo>
                    <a:pt x="1424" y="80567"/>
                    <a:pt x="1589" y="80512"/>
                    <a:pt x="1753" y="80402"/>
                  </a:cubicBezTo>
                  <a:cubicBezTo>
                    <a:pt x="4984" y="78157"/>
                    <a:pt x="7997" y="75638"/>
                    <a:pt x="10790" y="72899"/>
                  </a:cubicBezTo>
                  <a:cubicBezTo>
                    <a:pt x="23004" y="60685"/>
                    <a:pt x="29850" y="44145"/>
                    <a:pt x="29850" y="26892"/>
                  </a:cubicBezTo>
                  <a:lnTo>
                    <a:pt x="29850" y="822"/>
                  </a:lnTo>
                  <a:cubicBezTo>
                    <a:pt x="29795" y="274"/>
                    <a:pt x="29357" y="0"/>
                    <a:pt x="289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7"/>
            <p:cNvSpPr/>
            <p:nvPr/>
          </p:nvSpPr>
          <p:spPr>
            <a:xfrm>
              <a:off x="2479775" y="3406550"/>
              <a:ext cx="722975" cy="1377500"/>
            </a:xfrm>
            <a:custGeom>
              <a:rect b="b" l="l" r="r" t="t"/>
              <a:pathLst>
                <a:path extrusionOk="0" h="55100" w="28919">
                  <a:moveTo>
                    <a:pt x="27960" y="1"/>
                  </a:moveTo>
                  <a:cubicBezTo>
                    <a:pt x="27481" y="1"/>
                    <a:pt x="27002" y="329"/>
                    <a:pt x="27057" y="987"/>
                  </a:cubicBezTo>
                  <a:lnTo>
                    <a:pt x="27057" y="2137"/>
                  </a:lnTo>
                  <a:cubicBezTo>
                    <a:pt x="27111" y="18896"/>
                    <a:pt x="20429" y="34999"/>
                    <a:pt x="8490" y="46829"/>
                  </a:cubicBezTo>
                  <a:cubicBezTo>
                    <a:pt x="6080" y="49239"/>
                    <a:pt x="3451" y="51485"/>
                    <a:pt x="712" y="53511"/>
                  </a:cubicBezTo>
                  <a:cubicBezTo>
                    <a:pt x="0" y="54004"/>
                    <a:pt x="329" y="55099"/>
                    <a:pt x="1205" y="55099"/>
                  </a:cubicBezTo>
                  <a:cubicBezTo>
                    <a:pt x="1424" y="55099"/>
                    <a:pt x="1589" y="55045"/>
                    <a:pt x="1753" y="54935"/>
                  </a:cubicBezTo>
                  <a:cubicBezTo>
                    <a:pt x="4601" y="52909"/>
                    <a:pt x="7285" y="50608"/>
                    <a:pt x="9804" y="48089"/>
                  </a:cubicBezTo>
                  <a:cubicBezTo>
                    <a:pt x="22018" y="35930"/>
                    <a:pt x="28864" y="19389"/>
                    <a:pt x="28864" y="2137"/>
                  </a:cubicBezTo>
                  <a:lnTo>
                    <a:pt x="28864" y="987"/>
                  </a:lnTo>
                  <a:cubicBezTo>
                    <a:pt x="28919" y="329"/>
                    <a:pt x="28439" y="1"/>
                    <a:pt x="279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11" name="Google Shape;911;p57"/>
          <p:cNvCxnSpPr/>
          <p:nvPr/>
        </p:nvCxnSpPr>
        <p:spPr>
          <a:xfrm>
            <a:off x="4649500" y="2470050"/>
            <a:ext cx="595800" cy="0"/>
          </a:xfrm>
          <a:prstGeom prst="straightConnector1">
            <a:avLst/>
          </a:prstGeom>
          <a:noFill/>
          <a:ln cap="flat" cmpd="sng" w="9525">
            <a:solidFill>
              <a:schemeClr val="dk2"/>
            </a:solidFill>
            <a:prstDash val="solid"/>
            <a:round/>
            <a:headEnd len="med" w="med" type="none"/>
            <a:tailEnd len="med" w="med" type="triangle"/>
          </a:ln>
        </p:spPr>
      </p:cxnSp>
      <p:cxnSp>
        <p:nvCxnSpPr>
          <p:cNvPr id="912" name="Google Shape;912;p57"/>
          <p:cNvCxnSpPr/>
          <p:nvPr/>
        </p:nvCxnSpPr>
        <p:spPr>
          <a:xfrm>
            <a:off x="6436650" y="2513625"/>
            <a:ext cx="682800" cy="0"/>
          </a:xfrm>
          <a:prstGeom prst="straightConnector1">
            <a:avLst/>
          </a:prstGeom>
          <a:noFill/>
          <a:ln cap="flat" cmpd="sng" w="9525">
            <a:solidFill>
              <a:schemeClr val="dk2"/>
            </a:solidFill>
            <a:prstDash val="solid"/>
            <a:round/>
            <a:headEnd len="med" w="med" type="none"/>
            <a:tailEnd len="med" w="med" type="triangle"/>
          </a:ln>
        </p:spPr>
      </p:cxnSp>
      <p:pic>
        <p:nvPicPr>
          <p:cNvPr id="913" name="Google Shape;913;p57"/>
          <p:cNvPicPr preferRelativeResize="0"/>
          <p:nvPr/>
        </p:nvPicPr>
        <p:blipFill>
          <a:blip r:embed="rId3">
            <a:alphaModFix/>
          </a:blip>
          <a:stretch>
            <a:fillRect/>
          </a:stretch>
        </p:blipFill>
        <p:spPr>
          <a:xfrm>
            <a:off x="4415150" y="212638"/>
            <a:ext cx="4725801" cy="4514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58"/>
          <p:cNvSpPr txBox="1"/>
          <p:nvPr>
            <p:ph idx="4" type="ctrTitle"/>
          </p:nvPr>
        </p:nvSpPr>
        <p:spPr>
          <a:xfrm>
            <a:off x="618825" y="411675"/>
            <a:ext cx="61536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Prototype Implementation Tool: </a:t>
            </a:r>
            <a:r>
              <a:rPr lang="en">
                <a:solidFill>
                  <a:schemeClr val="accent2"/>
                </a:solidFill>
              </a:rPr>
              <a:t>Figma</a:t>
            </a:r>
            <a:endParaRPr>
              <a:solidFill>
                <a:schemeClr val="accent2"/>
              </a:solidFill>
            </a:endParaRPr>
          </a:p>
        </p:txBody>
      </p:sp>
      <p:sp>
        <p:nvSpPr>
          <p:cNvPr id="919" name="Google Shape;919;p58"/>
          <p:cNvSpPr txBox="1"/>
          <p:nvPr>
            <p:ph type="ctrTitle"/>
          </p:nvPr>
        </p:nvSpPr>
        <p:spPr>
          <a:xfrm>
            <a:off x="931234" y="1196026"/>
            <a:ext cx="9822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PROS</a:t>
            </a:r>
            <a:endParaRPr/>
          </a:p>
        </p:txBody>
      </p:sp>
      <p:sp>
        <p:nvSpPr>
          <p:cNvPr id="920" name="Google Shape;920;p58"/>
          <p:cNvSpPr txBox="1"/>
          <p:nvPr>
            <p:ph idx="1" type="subTitle"/>
          </p:nvPr>
        </p:nvSpPr>
        <p:spPr>
          <a:xfrm>
            <a:off x="931246" y="1684093"/>
            <a:ext cx="2620500" cy="111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t>Components that can be copied for widespread use in the app, shared workspace</a:t>
            </a:r>
            <a:endParaRPr/>
          </a:p>
        </p:txBody>
      </p:sp>
      <p:sp>
        <p:nvSpPr>
          <p:cNvPr id="921" name="Google Shape;921;p58"/>
          <p:cNvSpPr txBox="1"/>
          <p:nvPr>
            <p:ph idx="2" type="ctrTitle"/>
          </p:nvPr>
        </p:nvSpPr>
        <p:spPr>
          <a:xfrm>
            <a:off x="7050379" y="1196025"/>
            <a:ext cx="11373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CONS</a:t>
            </a:r>
            <a:endParaRPr/>
          </a:p>
        </p:txBody>
      </p:sp>
      <p:sp>
        <p:nvSpPr>
          <p:cNvPr id="922" name="Google Shape;922;p58"/>
          <p:cNvSpPr txBox="1"/>
          <p:nvPr>
            <p:ph idx="3" type="subTitle"/>
          </p:nvPr>
        </p:nvSpPr>
        <p:spPr>
          <a:xfrm>
            <a:off x="5450166" y="1684093"/>
            <a:ext cx="2737500" cy="111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Creating new icons can get clunky, still figuring out interactions- tapping specific buttons on a screen</a:t>
            </a:r>
            <a:endParaRPr/>
          </a:p>
        </p:txBody>
      </p:sp>
      <p:grpSp>
        <p:nvGrpSpPr>
          <p:cNvPr id="923" name="Google Shape;923;p58"/>
          <p:cNvGrpSpPr/>
          <p:nvPr/>
        </p:nvGrpSpPr>
        <p:grpSpPr>
          <a:xfrm>
            <a:off x="2466797" y="2837754"/>
            <a:ext cx="4594825" cy="1842617"/>
            <a:chOff x="3834069" y="2439811"/>
            <a:chExt cx="2413629" cy="967914"/>
          </a:xfrm>
        </p:grpSpPr>
        <p:grpSp>
          <p:nvGrpSpPr>
            <p:cNvPr id="924" name="Google Shape;924;p58"/>
            <p:cNvGrpSpPr/>
            <p:nvPr/>
          </p:nvGrpSpPr>
          <p:grpSpPr>
            <a:xfrm>
              <a:off x="4960453" y="2469658"/>
              <a:ext cx="1287244" cy="885527"/>
              <a:chOff x="4960453" y="2469658"/>
              <a:chExt cx="1287244" cy="885527"/>
            </a:xfrm>
          </p:grpSpPr>
          <p:sp>
            <p:nvSpPr>
              <p:cNvPr id="925" name="Google Shape;925;p58"/>
              <p:cNvSpPr/>
              <p:nvPr/>
            </p:nvSpPr>
            <p:spPr>
              <a:xfrm>
                <a:off x="4960453" y="3257061"/>
                <a:ext cx="1287244" cy="98124"/>
              </a:xfrm>
              <a:custGeom>
                <a:rect b="b" l="l" r="r" t="t"/>
                <a:pathLst>
                  <a:path extrusionOk="0" h="6286" w="42851">
                    <a:moveTo>
                      <a:pt x="0" y="1"/>
                    </a:moveTo>
                    <a:lnTo>
                      <a:pt x="0" y="6286"/>
                    </a:lnTo>
                    <a:lnTo>
                      <a:pt x="42851" y="6286"/>
                    </a:lnTo>
                    <a:lnTo>
                      <a:pt x="428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8"/>
              <p:cNvSpPr/>
              <p:nvPr/>
            </p:nvSpPr>
            <p:spPr>
              <a:xfrm>
                <a:off x="4960454" y="3099580"/>
                <a:ext cx="1051349" cy="98140"/>
              </a:xfrm>
              <a:custGeom>
                <a:rect b="b" l="l" r="r" t="t"/>
                <a:pathLst>
                  <a:path extrusionOk="0" h="6286" w="42851">
                    <a:moveTo>
                      <a:pt x="0" y="0"/>
                    </a:moveTo>
                    <a:lnTo>
                      <a:pt x="0" y="6285"/>
                    </a:lnTo>
                    <a:lnTo>
                      <a:pt x="42851" y="6285"/>
                    </a:lnTo>
                    <a:lnTo>
                      <a:pt x="428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8"/>
              <p:cNvSpPr/>
              <p:nvPr/>
            </p:nvSpPr>
            <p:spPr>
              <a:xfrm>
                <a:off x="4960455" y="2942094"/>
                <a:ext cx="668904" cy="98124"/>
              </a:xfrm>
              <a:custGeom>
                <a:rect b="b" l="l" r="r" t="t"/>
                <a:pathLst>
                  <a:path extrusionOk="0" h="6286" w="42851">
                    <a:moveTo>
                      <a:pt x="0" y="1"/>
                    </a:moveTo>
                    <a:lnTo>
                      <a:pt x="0" y="6286"/>
                    </a:lnTo>
                    <a:lnTo>
                      <a:pt x="42851" y="6286"/>
                    </a:lnTo>
                    <a:lnTo>
                      <a:pt x="428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8"/>
              <p:cNvSpPr/>
              <p:nvPr/>
            </p:nvSpPr>
            <p:spPr>
              <a:xfrm>
                <a:off x="4960455" y="2784621"/>
                <a:ext cx="618094" cy="98124"/>
              </a:xfrm>
              <a:custGeom>
                <a:rect b="b" l="l" r="r" t="t"/>
                <a:pathLst>
                  <a:path extrusionOk="0" h="6286" w="39596">
                    <a:moveTo>
                      <a:pt x="0" y="0"/>
                    </a:moveTo>
                    <a:lnTo>
                      <a:pt x="0" y="6285"/>
                    </a:lnTo>
                    <a:lnTo>
                      <a:pt x="39596" y="6285"/>
                    </a:lnTo>
                    <a:lnTo>
                      <a:pt x="395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8"/>
              <p:cNvSpPr/>
              <p:nvPr/>
            </p:nvSpPr>
            <p:spPr>
              <a:xfrm>
                <a:off x="4960455" y="2627131"/>
                <a:ext cx="516519" cy="98140"/>
              </a:xfrm>
              <a:custGeom>
                <a:rect b="b" l="l" r="r" t="t"/>
                <a:pathLst>
                  <a:path extrusionOk="0" h="6287" w="33089">
                    <a:moveTo>
                      <a:pt x="0" y="1"/>
                    </a:moveTo>
                    <a:lnTo>
                      <a:pt x="0" y="6286"/>
                    </a:lnTo>
                    <a:lnTo>
                      <a:pt x="33089" y="6286"/>
                    </a:lnTo>
                    <a:lnTo>
                      <a:pt x="330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8"/>
              <p:cNvSpPr/>
              <p:nvPr/>
            </p:nvSpPr>
            <p:spPr>
              <a:xfrm>
                <a:off x="4960455" y="2469658"/>
                <a:ext cx="313293" cy="98078"/>
              </a:xfrm>
              <a:custGeom>
                <a:rect b="b" l="l" r="r" t="t"/>
                <a:pathLst>
                  <a:path extrusionOk="0" h="6283" w="20070">
                    <a:moveTo>
                      <a:pt x="0" y="1"/>
                    </a:moveTo>
                    <a:lnTo>
                      <a:pt x="0" y="6283"/>
                    </a:lnTo>
                    <a:lnTo>
                      <a:pt x="20069" y="6283"/>
                    </a:lnTo>
                    <a:lnTo>
                      <a:pt x="200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58"/>
            <p:cNvGrpSpPr/>
            <p:nvPr/>
          </p:nvGrpSpPr>
          <p:grpSpPr>
            <a:xfrm>
              <a:off x="3834069" y="2469658"/>
              <a:ext cx="1129846" cy="885527"/>
              <a:chOff x="3834069" y="2469658"/>
              <a:chExt cx="1129846" cy="885527"/>
            </a:xfrm>
          </p:grpSpPr>
          <p:sp>
            <p:nvSpPr>
              <p:cNvPr id="932" name="Google Shape;932;p58"/>
              <p:cNvSpPr/>
              <p:nvPr/>
            </p:nvSpPr>
            <p:spPr>
              <a:xfrm>
                <a:off x="3834069" y="3257061"/>
                <a:ext cx="1129846" cy="98124"/>
              </a:xfrm>
              <a:custGeom>
                <a:rect b="b" l="l" r="r" t="t"/>
                <a:pathLst>
                  <a:path extrusionOk="0" h="6286" w="42854">
                    <a:moveTo>
                      <a:pt x="0" y="1"/>
                    </a:moveTo>
                    <a:lnTo>
                      <a:pt x="0" y="6286"/>
                    </a:lnTo>
                    <a:lnTo>
                      <a:pt x="42854" y="6286"/>
                    </a:lnTo>
                    <a:lnTo>
                      <a:pt x="428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8"/>
              <p:cNvSpPr/>
              <p:nvPr/>
            </p:nvSpPr>
            <p:spPr>
              <a:xfrm>
                <a:off x="4093459" y="3099580"/>
                <a:ext cx="870365" cy="98140"/>
              </a:xfrm>
              <a:custGeom>
                <a:rect b="b" l="l" r="r" t="t"/>
                <a:pathLst>
                  <a:path extrusionOk="0" h="6286" w="42854">
                    <a:moveTo>
                      <a:pt x="0" y="0"/>
                    </a:moveTo>
                    <a:lnTo>
                      <a:pt x="0" y="6285"/>
                    </a:lnTo>
                    <a:lnTo>
                      <a:pt x="42854" y="6285"/>
                    </a:lnTo>
                    <a:lnTo>
                      <a:pt x="42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8"/>
              <p:cNvSpPr/>
              <p:nvPr/>
            </p:nvSpPr>
            <p:spPr>
              <a:xfrm>
                <a:off x="4294923" y="2942094"/>
                <a:ext cx="668951" cy="98124"/>
              </a:xfrm>
              <a:custGeom>
                <a:rect b="b" l="l" r="r" t="t"/>
                <a:pathLst>
                  <a:path extrusionOk="0" h="6286" w="42854">
                    <a:moveTo>
                      <a:pt x="0" y="1"/>
                    </a:moveTo>
                    <a:lnTo>
                      <a:pt x="0" y="6286"/>
                    </a:lnTo>
                    <a:lnTo>
                      <a:pt x="42854" y="6286"/>
                    </a:lnTo>
                    <a:lnTo>
                      <a:pt x="428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8"/>
              <p:cNvSpPr/>
              <p:nvPr/>
            </p:nvSpPr>
            <p:spPr>
              <a:xfrm>
                <a:off x="4447355" y="2784621"/>
                <a:ext cx="516519" cy="98124"/>
              </a:xfrm>
              <a:custGeom>
                <a:rect b="b" l="l" r="r" t="t"/>
                <a:pathLst>
                  <a:path extrusionOk="0" h="6286" w="33089">
                    <a:moveTo>
                      <a:pt x="0" y="0"/>
                    </a:moveTo>
                    <a:lnTo>
                      <a:pt x="0" y="6285"/>
                    </a:lnTo>
                    <a:lnTo>
                      <a:pt x="33089" y="6285"/>
                    </a:lnTo>
                    <a:lnTo>
                      <a:pt x="3308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8"/>
              <p:cNvSpPr/>
              <p:nvPr/>
            </p:nvSpPr>
            <p:spPr>
              <a:xfrm>
                <a:off x="4548960" y="2627131"/>
                <a:ext cx="414914" cy="98140"/>
              </a:xfrm>
              <a:custGeom>
                <a:rect b="b" l="l" r="r" t="t"/>
                <a:pathLst>
                  <a:path extrusionOk="0" h="6287" w="26580">
                    <a:moveTo>
                      <a:pt x="1" y="1"/>
                    </a:moveTo>
                    <a:lnTo>
                      <a:pt x="1" y="6286"/>
                    </a:lnTo>
                    <a:lnTo>
                      <a:pt x="26580" y="6286"/>
                    </a:lnTo>
                    <a:lnTo>
                      <a:pt x="2658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8"/>
              <p:cNvSpPr/>
              <p:nvPr/>
            </p:nvSpPr>
            <p:spPr>
              <a:xfrm>
                <a:off x="4650534" y="2469658"/>
                <a:ext cx="313340" cy="98078"/>
              </a:xfrm>
              <a:custGeom>
                <a:rect b="b" l="l" r="r" t="t"/>
                <a:pathLst>
                  <a:path extrusionOk="0" h="6283" w="20073">
                    <a:moveTo>
                      <a:pt x="1" y="1"/>
                    </a:moveTo>
                    <a:lnTo>
                      <a:pt x="1" y="6283"/>
                    </a:lnTo>
                    <a:lnTo>
                      <a:pt x="20073" y="6283"/>
                    </a:lnTo>
                    <a:lnTo>
                      <a:pt x="20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58"/>
            <p:cNvSpPr/>
            <p:nvPr/>
          </p:nvSpPr>
          <p:spPr>
            <a:xfrm>
              <a:off x="4963437" y="2439811"/>
              <a:ext cx="16" cy="967914"/>
            </a:xfrm>
            <a:custGeom>
              <a:rect b="b" l="l" r="r" t="t"/>
              <a:pathLst>
                <a:path extrusionOk="0" fill="none" h="62006" w="1">
                  <a:moveTo>
                    <a:pt x="1" y="0"/>
                  </a:moveTo>
                  <a:lnTo>
                    <a:pt x="1" y="62006"/>
                  </a:lnTo>
                </a:path>
              </a:pathLst>
            </a:custGeom>
            <a:noFill/>
            <a:ln cap="flat" cmpd="sng" w="9525">
              <a:solidFill>
                <a:schemeClr val="lt2"/>
              </a:solidFill>
              <a:prstDash val="solid"/>
              <a:miter lim="299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39" name="Google Shape;939;p58"/>
          <p:cNvCxnSpPr>
            <a:stCxn id="919" idx="1"/>
          </p:cNvCxnSpPr>
          <p:nvPr/>
        </p:nvCxnSpPr>
        <p:spPr>
          <a:xfrm>
            <a:off x="931234" y="1484926"/>
            <a:ext cx="2543700" cy="2202000"/>
          </a:xfrm>
          <a:prstGeom prst="bentConnector3">
            <a:avLst>
              <a:gd fmla="val -9361" name="adj1"/>
            </a:avLst>
          </a:prstGeom>
          <a:noFill/>
          <a:ln cap="flat" cmpd="sng" w="9525">
            <a:solidFill>
              <a:schemeClr val="accent2"/>
            </a:solidFill>
            <a:prstDash val="solid"/>
            <a:round/>
            <a:headEnd len="med" w="med" type="none"/>
            <a:tailEnd len="med" w="med" type="none"/>
          </a:ln>
        </p:spPr>
      </p:cxnSp>
      <p:cxnSp>
        <p:nvCxnSpPr>
          <p:cNvPr id="940" name="Google Shape;940;p58"/>
          <p:cNvCxnSpPr>
            <a:stCxn id="921" idx="3"/>
          </p:cNvCxnSpPr>
          <p:nvPr/>
        </p:nvCxnSpPr>
        <p:spPr>
          <a:xfrm flipH="1">
            <a:off x="7041079" y="1484925"/>
            <a:ext cx="1146600" cy="2563800"/>
          </a:xfrm>
          <a:prstGeom prst="bentConnector4">
            <a:avLst>
              <a:gd fmla="val -20768" name="adj1"/>
              <a:gd fmla="val 100745" name="adj2"/>
            </a:avLst>
          </a:prstGeom>
          <a:noFill/>
          <a:ln cap="flat" cmpd="sng" w="9525">
            <a:solidFill>
              <a:schemeClr val="accent3"/>
            </a:solidFill>
            <a:prstDash val="solid"/>
            <a:round/>
            <a:headEnd len="med" w="med" type="none"/>
            <a:tailEnd len="med" w="med" type="none"/>
          </a:ln>
        </p:spPr>
      </p:cxnSp>
      <p:sp>
        <p:nvSpPr>
          <p:cNvPr id="941" name="Google Shape;941;p58"/>
          <p:cNvSpPr/>
          <p:nvPr/>
        </p:nvSpPr>
        <p:spPr>
          <a:xfrm>
            <a:off x="923634" y="3637035"/>
            <a:ext cx="121172" cy="121198"/>
          </a:xfrm>
          <a:custGeom>
            <a:rect b="b" l="l" r="r" t="t"/>
            <a:pathLst>
              <a:path extrusionOk="0" h="4625" w="4624">
                <a:moveTo>
                  <a:pt x="0" y="1"/>
                </a:moveTo>
                <a:lnTo>
                  <a:pt x="0" y="4624"/>
                </a:lnTo>
                <a:lnTo>
                  <a:pt x="4624" y="4624"/>
                </a:lnTo>
                <a:lnTo>
                  <a:pt x="46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8"/>
          <p:cNvSpPr/>
          <p:nvPr/>
        </p:nvSpPr>
        <p:spPr>
          <a:xfrm>
            <a:off x="8282034" y="2960760"/>
            <a:ext cx="121172" cy="121198"/>
          </a:xfrm>
          <a:custGeom>
            <a:rect b="b" l="l" r="r" t="t"/>
            <a:pathLst>
              <a:path extrusionOk="0" h="4625" w="4624">
                <a:moveTo>
                  <a:pt x="0" y="1"/>
                </a:moveTo>
                <a:lnTo>
                  <a:pt x="0" y="4624"/>
                </a:lnTo>
                <a:lnTo>
                  <a:pt x="4624" y="4624"/>
                </a:lnTo>
                <a:lnTo>
                  <a:pt x="462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59"/>
          <p:cNvSpPr txBox="1"/>
          <p:nvPr>
            <p:ph idx="1" type="body"/>
          </p:nvPr>
        </p:nvSpPr>
        <p:spPr>
          <a:xfrm>
            <a:off x="618825" y="1273800"/>
            <a:ext cx="3534300" cy="209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accent1"/>
                </a:solidFill>
              </a:rPr>
              <a:t>Limitation:</a:t>
            </a:r>
            <a:r>
              <a:rPr lang="en"/>
              <a:t> Visual component creates </a:t>
            </a:r>
            <a:r>
              <a:rPr lang="en"/>
              <a:t>difficulty</a:t>
            </a:r>
            <a:r>
              <a:rPr lang="en"/>
              <a:t> for some users to engage at all</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solidFill>
                  <a:schemeClr val="accent1"/>
                </a:solidFill>
              </a:rPr>
              <a:t>Hardcoded</a:t>
            </a:r>
            <a:r>
              <a:rPr lang="en"/>
              <a:t> recording/playback interaction (no back-end storage)</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Possible </a:t>
            </a:r>
            <a:r>
              <a:rPr lang="en">
                <a:solidFill>
                  <a:schemeClr val="accent1"/>
                </a:solidFill>
              </a:rPr>
              <a:t>Wizard-Of-Oz</a:t>
            </a:r>
            <a:r>
              <a:rPr lang="en"/>
              <a:t>: Audio-Only Interface</a:t>
            </a:r>
            <a:endParaRPr/>
          </a:p>
        </p:txBody>
      </p:sp>
      <p:sp>
        <p:nvSpPr>
          <p:cNvPr id="948" name="Google Shape;948;p59"/>
          <p:cNvSpPr txBox="1"/>
          <p:nvPr>
            <p:ph type="ctrTitle"/>
          </p:nvPr>
        </p:nvSpPr>
        <p:spPr>
          <a:xfrm>
            <a:off x="618825" y="696000"/>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Prototype Implementation</a:t>
            </a:r>
            <a:endParaRPr/>
          </a:p>
        </p:txBody>
      </p:sp>
      <p:grpSp>
        <p:nvGrpSpPr>
          <p:cNvPr id="949" name="Google Shape;949;p59"/>
          <p:cNvGrpSpPr/>
          <p:nvPr/>
        </p:nvGrpSpPr>
        <p:grpSpPr>
          <a:xfrm>
            <a:off x="4834661" y="989482"/>
            <a:ext cx="2851442" cy="3213988"/>
            <a:chOff x="2501950" y="1507050"/>
            <a:chExt cx="2392350" cy="2696525"/>
          </a:xfrm>
        </p:grpSpPr>
        <p:sp>
          <p:nvSpPr>
            <p:cNvPr id="950" name="Google Shape;950;p59"/>
            <p:cNvSpPr/>
            <p:nvPr/>
          </p:nvSpPr>
          <p:spPr>
            <a:xfrm>
              <a:off x="4032450" y="3778325"/>
              <a:ext cx="0" cy="25"/>
            </a:xfrm>
            <a:custGeom>
              <a:rect b="b" l="l" r="r" t="t"/>
              <a:pathLst>
                <a:path extrusionOk="0" h="1" w="0">
                  <a:moveTo>
                    <a:pt x="0" y="0"/>
                  </a:move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9"/>
            <p:cNvSpPr/>
            <p:nvPr/>
          </p:nvSpPr>
          <p:spPr>
            <a:xfrm>
              <a:off x="2720475" y="1507050"/>
              <a:ext cx="2173825" cy="2696525"/>
            </a:xfrm>
            <a:custGeom>
              <a:rect b="b" l="l" r="r" t="t"/>
              <a:pathLst>
                <a:path extrusionOk="0" h="107861" w="86953">
                  <a:moveTo>
                    <a:pt x="81393" y="927"/>
                  </a:moveTo>
                  <a:cubicBezTo>
                    <a:pt x="83963" y="927"/>
                    <a:pt x="86043" y="3008"/>
                    <a:pt x="86043" y="5577"/>
                  </a:cubicBezTo>
                  <a:lnTo>
                    <a:pt x="86043" y="102284"/>
                  </a:lnTo>
                  <a:cubicBezTo>
                    <a:pt x="86043" y="104854"/>
                    <a:pt x="83963" y="106934"/>
                    <a:pt x="81393" y="106934"/>
                  </a:cubicBezTo>
                  <a:lnTo>
                    <a:pt x="5559" y="106934"/>
                  </a:lnTo>
                  <a:cubicBezTo>
                    <a:pt x="2989" y="106934"/>
                    <a:pt x="909" y="104854"/>
                    <a:pt x="909" y="102284"/>
                  </a:cubicBezTo>
                  <a:lnTo>
                    <a:pt x="909" y="5577"/>
                  </a:lnTo>
                  <a:cubicBezTo>
                    <a:pt x="909" y="3008"/>
                    <a:pt x="2989" y="927"/>
                    <a:pt x="5559" y="927"/>
                  </a:cubicBezTo>
                  <a:close/>
                  <a:moveTo>
                    <a:pt x="5559" y="1"/>
                  </a:moveTo>
                  <a:cubicBezTo>
                    <a:pt x="2482" y="18"/>
                    <a:pt x="0" y="2501"/>
                    <a:pt x="0" y="5577"/>
                  </a:cubicBezTo>
                  <a:lnTo>
                    <a:pt x="0" y="102284"/>
                  </a:lnTo>
                  <a:cubicBezTo>
                    <a:pt x="0" y="105361"/>
                    <a:pt x="2482" y="107843"/>
                    <a:pt x="5559" y="107860"/>
                  </a:cubicBezTo>
                  <a:lnTo>
                    <a:pt x="81393" y="107860"/>
                  </a:lnTo>
                  <a:cubicBezTo>
                    <a:pt x="84470" y="107843"/>
                    <a:pt x="86952" y="105361"/>
                    <a:pt x="86952" y="102284"/>
                  </a:cubicBezTo>
                  <a:lnTo>
                    <a:pt x="86952" y="5577"/>
                  </a:lnTo>
                  <a:cubicBezTo>
                    <a:pt x="86952" y="2501"/>
                    <a:pt x="84470" y="18"/>
                    <a:pt x="81393"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9"/>
            <p:cNvSpPr/>
            <p:nvPr/>
          </p:nvSpPr>
          <p:spPr>
            <a:xfrm>
              <a:off x="2810050" y="1616325"/>
              <a:ext cx="1994650" cy="2478000"/>
            </a:xfrm>
            <a:custGeom>
              <a:rect b="b" l="l" r="r" t="t"/>
              <a:pathLst>
                <a:path extrusionOk="0" h="99120" w="79786">
                  <a:moveTo>
                    <a:pt x="74961" y="227"/>
                  </a:moveTo>
                  <a:cubicBezTo>
                    <a:pt x="77495" y="227"/>
                    <a:pt x="79576" y="2290"/>
                    <a:pt x="79576" y="4842"/>
                  </a:cubicBezTo>
                  <a:lnTo>
                    <a:pt x="79576" y="94277"/>
                  </a:lnTo>
                  <a:cubicBezTo>
                    <a:pt x="79576" y="96829"/>
                    <a:pt x="77495" y="98892"/>
                    <a:pt x="74961" y="98892"/>
                  </a:cubicBezTo>
                  <a:lnTo>
                    <a:pt x="4843" y="98892"/>
                  </a:lnTo>
                  <a:cubicBezTo>
                    <a:pt x="2291" y="98892"/>
                    <a:pt x="210" y="96829"/>
                    <a:pt x="210" y="94277"/>
                  </a:cubicBezTo>
                  <a:lnTo>
                    <a:pt x="210" y="4842"/>
                  </a:lnTo>
                  <a:cubicBezTo>
                    <a:pt x="210" y="2290"/>
                    <a:pt x="2291" y="227"/>
                    <a:pt x="4843" y="227"/>
                  </a:cubicBezTo>
                  <a:close/>
                  <a:moveTo>
                    <a:pt x="4843" y="0"/>
                  </a:moveTo>
                  <a:cubicBezTo>
                    <a:pt x="2168" y="18"/>
                    <a:pt x="1" y="2168"/>
                    <a:pt x="1" y="4842"/>
                  </a:cubicBezTo>
                  <a:lnTo>
                    <a:pt x="1" y="94277"/>
                  </a:lnTo>
                  <a:cubicBezTo>
                    <a:pt x="1" y="96951"/>
                    <a:pt x="2168" y="99102"/>
                    <a:pt x="4843" y="99119"/>
                  </a:cubicBezTo>
                  <a:lnTo>
                    <a:pt x="74961" y="99119"/>
                  </a:lnTo>
                  <a:cubicBezTo>
                    <a:pt x="77618" y="99102"/>
                    <a:pt x="79786" y="96951"/>
                    <a:pt x="79786" y="94277"/>
                  </a:cubicBezTo>
                  <a:lnTo>
                    <a:pt x="79786" y="4842"/>
                  </a:lnTo>
                  <a:cubicBezTo>
                    <a:pt x="79786" y="2168"/>
                    <a:pt x="77618" y="18"/>
                    <a:pt x="74961" y="0"/>
                  </a:cubicBez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9"/>
            <p:cNvSpPr/>
            <p:nvPr/>
          </p:nvSpPr>
          <p:spPr>
            <a:xfrm>
              <a:off x="2501950" y="2406475"/>
              <a:ext cx="100100" cy="30175"/>
            </a:xfrm>
            <a:custGeom>
              <a:rect b="b" l="l" r="r" t="t"/>
              <a:pathLst>
                <a:path extrusionOk="0" h="1207" w="4004">
                  <a:moveTo>
                    <a:pt x="0" y="0"/>
                  </a:moveTo>
                  <a:lnTo>
                    <a:pt x="0" y="1207"/>
                  </a:lnTo>
                  <a:lnTo>
                    <a:pt x="4004" y="1207"/>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9"/>
            <p:cNvSpPr/>
            <p:nvPr/>
          </p:nvSpPr>
          <p:spPr>
            <a:xfrm>
              <a:off x="2501950" y="2341800"/>
              <a:ext cx="100100" cy="30175"/>
            </a:xfrm>
            <a:custGeom>
              <a:rect b="b" l="l" r="r" t="t"/>
              <a:pathLst>
                <a:path extrusionOk="0" h="1207" w="4004">
                  <a:moveTo>
                    <a:pt x="0" y="0"/>
                  </a:moveTo>
                  <a:lnTo>
                    <a:pt x="0" y="1206"/>
                  </a:lnTo>
                  <a:lnTo>
                    <a:pt x="4004" y="1206"/>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9"/>
            <p:cNvSpPr/>
            <p:nvPr/>
          </p:nvSpPr>
          <p:spPr>
            <a:xfrm>
              <a:off x="2501950" y="2471150"/>
              <a:ext cx="100100" cy="30175"/>
            </a:xfrm>
            <a:custGeom>
              <a:rect b="b" l="l" r="r" t="t"/>
              <a:pathLst>
                <a:path extrusionOk="0" h="1207"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9"/>
            <p:cNvSpPr/>
            <p:nvPr/>
          </p:nvSpPr>
          <p:spPr>
            <a:xfrm>
              <a:off x="2501950" y="2535400"/>
              <a:ext cx="100100" cy="30600"/>
            </a:xfrm>
            <a:custGeom>
              <a:rect b="b" l="l" r="r" t="t"/>
              <a:pathLst>
                <a:path extrusionOk="0" h="1224" w="4004">
                  <a:moveTo>
                    <a:pt x="0" y="0"/>
                  </a:moveTo>
                  <a:lnTo>
                    <a:pt x="0" y="1224"/>
                  </a:lnTo>
                  <a:lnTo>
                    <a:pt x="4004" y="1224"/>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9"/>
            <p:cNvSpPr/>
            <p:nvPr/>
          </p:nvSpPr>
          <p:spPr>
            <a:xfrm>
              <a:off x="2501950" y="2600075"/>
              <a:ext cx="100100" cy="30625"/>
            </a:xfrm>
            <a:custGeom>
              <a:rect b="b" l="l" r="r" t="t"/>
              <a:pathLst>
                <a:path extrusionOk="0" h="1225" w="4004">
                  <a:moveTo>
                    <a:pt x="0" y="1"/>
                  </a:moveTo>
                  <a:lnTo>
                    <a:pt x="0" y="1224"/>
                  </a:lnTo>
                  <a:lnTo>
                    <a:pt x="4004" y="1224"/>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9"/>
            <p:cNvSpPr/>
            <p:nvPr/>
          </p:nvSpPr>
          <p:spPr>
            <a:xfrm>
              <a:off x="2501950" y="2083075"/>
              <a:ext cx="100100" cy="30175"/>
            </a:xfrm>
            <a:custGeom>
              <a:rect b="b" l="l" r="r" t="t"/>
              <a:pathLst>
                <a:path extrusionOk="0" h="1207" w="4004">
                  <a:moveTo>
                    <a:pt x="0" y="0"/>
                  </a:moveTo>
                  <a:lnTo>
                    <a:pt x="0" y="1206"/>
                  </a:lnTo>
                  <a:lnTo>
                    <a:pt x="4004" y="1206"/>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9"/>
            <p:cNvSpPr/>
            <p:nvPr/>
          </p:nvSpPr>
          <p:spPr>
            <a:xfrm>
              <a:off x="2501950" y="2018375"/>
              <a:ext cx="100100" cy="30200"/>
            </a:xfrm>
            <a:custGeom>
              <a:rect b="b" l="l" r="r" t="t"/>
              <a:pathLst>
                <a:path extrusionOk="0" h="1208"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9"/>
            <p:cNvSpPr/>
            <p:nvPr/>
          </p:nvSpPr>
          <p:spPr>
            <a:xfrm>
              <a:off x="2501950" y="2147750"/>
              <a:ext cx="100100" cy="30175"/>
            </a:xfrm>
            <a:custGeom>
              <a:rect b="b" l="l" r="r" t="t"/>
              <a:pathLst>
                <a:path extrusionOk="0" h="1207" w="4004">
                  <a:moveTo>
                    <a:pt x="0" y="0"/>
                  </a:moveTo>
                  <a:lnTo>
                    <a:pt x="0" y="1207"/>
                  </a:lnTo>
                  <a:lnTo>
                    <a:pt x="4004" y="1207"/>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9"/>
            <p:cNvSpPr/>
            <p:nvPr/>
          </p:nvSpPr>
          <p:spPr>
            <a:xfrm>
              <a:off x="2501950" y="2212425"/>
              <a:ext cx="100100" cy="30175"/>
            </a:xfrm>
            <a:custGeom>
              <a:rect b="b" l="l" r="r" t="t"/>
              <a:pathLst>
                <a:path extrusionOk="0" h="1207"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9"/>
            <p:cNvSpPr/>
            <p:nvPr/>
          </p:nvSpPr>
          <p:spPr>
            <a:xfrm>
              <a:off x="2501950" y="2277100"/>
              <a:ext cx="100100" cy="30200"/>
            </a:xfrm>
            <a:custGeom>
              <a:rect b="b" l="l" r="r" t="t"/>
              <a:pathLst>
                <a:path extrusionOk="0" h="1208"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9"/>
            <p:cNvSpPr/>
            <p:nvPr/>
          </p:nvSpPr>
          <p:spPr>
            <a:xfrm>
              <a:off x="2501950" y="1759650"/>
              <a:ext cx="100100" cy="30200"/>
            </a:xfrm>
            <a:custGeom>
              <a:rect b="b" l="l" r="r" t="t"/>
              <a:pathLst>
                <a:path extrusionOk="0" h="1208"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9"/>
            <p:cNvSpPr/>
            <p:nvPr/>
          </p:nvSpPr>
          <p:spPr>
            <a:xfrm>
              <a:off x="2501950" y="1694975"/>
              <a:ext cx="100100" cy="30175"/>
            </a:xfrm>
            <a:custGeom>
              <a:rect b="b" l="l" r="r" t="t"/>
              <a:pathLst>
                <a:path extrusionOk="0" h="1207"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9"/>
            <p:cNvSpPr/>
            <p:nvPr/>
          </p:nvSpPr>
          <p:spPr>
            <a:xfrm>
              <a:off x="2501950" y="1824350"/>
              <a:ext cx="100100" cy="30175"/>
            </a:xfrm>
            <a:custGeom>
              <a:rect b="b" l="l" r="r" t="t"/>
              <a:pathLst>
                <a:path extrusionOk="0" h="1207" w="4004">
                  <a:moveTo>
                    <a:pt x="0" y="0"/>
                  </a:moveTo>
                  <a:lnTo>
                    <a:pt x="0" y="1206"/>
                  </a:lnTo>
                  <a:lnTo>
                    <a:pt x="4004" y="1206"/>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9"/>
            <p:cNvSpPr/>
            <p:nvPr/>
          </p:nvSpPr>
          <p:spPr>
            <a:xfrm>
              <a:off x="2501950" y="1889025"/>
              <a:ext cx="100100" cy="30175"/>
            </a:xfrm>
            <a:custGeom>
              <a:rect b="b" l="l" r="r" t="t"/>
              <a:pathLst>
                <a:path extrusionOk="0" h="1207" w="4004">
                  <a:moveTo>
                    <a:pt x="0" y="0"/>
                  </a:moveTo>
                  <a:lnTo>
                    <a:pt x="0" y="1207"/>
                  </a:lnTo>
                  <a:lnTo>
                    <a:pt x="4004" y="1207"/>
                  </a:lnTo>
                  <a:lnTo>
                    <a:pt x="4004"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9"/>
            <p:cNvSpPr/>
            <p:nvPr/>
          </p:nvSpPr>
          <p:spPr>
            <a:xfrm>
              <a:off x="2501950" y="1953700"/>
              <a:ext cx="100100" cy="30175"/>
            </a:xfrm>
            <a:custGeom>
              <a:rect b="b" l="l" r="r" t="t"/>
              <a:pathLst>
                <a:path extrusionOk="0" h="1207" w="4004">
                  <a:moveTo>
                    <a:pt x="0" y="1"/>
                  </a:moveTo>
                  <a:lnTo>
                    <a:pt x="0" y="1207"/>
                  </a:lnTo>
                  <a:lnTo>
                    <a:pt x="4004" y="1207"/>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9"/>
            <p:cNvSpPr/>
            <p:nvPr/>
          </p:nvSpPr>
          <p:spPr>
            <a:xfrm>
              <a:off x="2501950" y="2668250"/>
              <a:ext cx="100100" cy="1423000"/>
            </a:xfrm>
            <a:custGeom>
              <a:rect b="b" l="l" r="r" t="t"/>
              <a:pathLst>
                <a:path extrusionOk="0" h="56920" w="4004">
                  <a:moveTo>
                    <a:pt x="0" y="1"/>
                  </a:moveTo>
                  <a:lnTo>
                    <a:pt x="0" y="56920"/>
                  </a:lnTo>
                  <a:lnTo>
                    <a:pt x="4004" y="56920"/>
                  </a:lnTo>
                  <a:lnTo>
                    <a:pt x="4004"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59"/>
          <p:cNvGrpSpPr/>
          <p:nvPr/>
        </p:nvGrpSpPr>
        <p:grpSpPr>
          <a:xfrm>
            <a:off x="7686104" y="-476250"/>
            <a:ext cx="2291257" cy="2922300"/>
            <a:chOff x="4882900" y="-64350"/>
            <a:chExt cx="2493750" cy="2922300"/>
          </a:xfrm>
        </p:grpSpPr>
        <p:sp>
          <p:nvSpPr>
            <p:cNvPr id="970" name="Google Shape;970;p59"/>
            <p:cNvSpPr/>
            <p:nvPr/>
          </p:nvSpPr>
          <p:spPr>
            <a:xfrm>
              <a:off x="4882900" y="2852675"/>
              <a:ext cx="2493750" cy="5275"/>
            </a:xfrm>
            <a:custGeom>
              <a:rect b="b" l="l" r="r" t="t"/>
              <a:pathLst>
                <a:path extrusionOk="0" h="211" w="99750">
                  <a:moveTo>
                    <a:pt x="1" y="1"/>
                  </a:moveTo>
                  <a:lnTo>
                    <a:pt x="1" y="210"/>
                  </a:lnTo>
                  <a:lnTo>
                    <a:pt x="99749" y="210"/>
                  </a:lnTo>
                  <a:lnTo>
                    <a:pt x="99749"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9"/>
            <p:cNvSpPr/>
            <p:nvPr/>
          </p:nvSpPr>
          <p:spPr>
            <a:xfrm>
              <a:off x="4987800" y="-64350"/>
              <a:ext cx="1082975" cy="2914922"/>
            </a:xfrm>
            <a:custGeom>
              <a:rect b="b" l="l" r="r" t="t"/>
              <a:pathLst>
                <a:path extrusionOk="0" h="94995" w="43319">
                  <a:moveTo>
                    <a:pt x="0" y="1"/>
                  </a:moveTo>
                  <a:lnTo>
                    <a:pt x="0" y="30716"/>
                  </a:lnTo>
                  <a:lnTo>
                    <a:pt x="43127" y="30716"/>
                  </a:lnTo>
                  <a:lnTo>
                    <a:pt x="43127" y="94994"/>
                  </a:lnTo>
                  <a:lnTo>
                    <a:pt x="43319" y="94994"/>
                  </a:lnTo>
                  <a:lnTo>
                    <a:pt x="43319" y="30523"/>
                  </a:lnTo>
                  <a:lnTo>
                    <a:pt x="210" y="30523"/>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9"/>
            <p:cNvSpPr/>
            <p:nvPr/>
          </p:nvSpPr>
          <p:spPr>
            <a:xfrm>
              <a:off x="6127150" y="2700150"/>
              <a:ext cx="105350" cy="107100"/>
            </a:xfrm>
            <a:custGeom>
              <a:rect b="b" l="l" r="r" t="t"/>
              <a:pathLst>
                <a:path extrusionOk="0" h="4284" w="4214">
                  <a:moveTo>
                    <a:pt x="0" y="1"/>
                  </a:moveTo>
                  <a:lnTo>
                    <a:pt x="0" y="4284"/>
                  </a:lnTo>
                  <a:lnTo>
                    <a:pt x="4213" y="4284"/>
                  </a:lnTo>
                  <a:lnTo>
                    <a:pt x="4213" y="4074"/>
                  </a:lnTo>
                  <a:lnTo>
                    <a:pt x="210" y="4074"/>
                  </a:lnTo>
                  <a:lnTo>
                    <a:pt x="210"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9"/>
            <p:cNvSpPr/>
            <p:nvPr/>
          </p:nvSpPr>
          <p:spPr>
            <a:xfrm>
              <a:off x="5950575" y="939175"/>
              <a:ext cx="76075" cy="78250"/>
            </a:xfrm>
            <a:custGeom>
              <a:rect b="b" l="l" r="r" t="t"/>
              <a:pathLst>
                <a:path extrusionOk="0" h="3130" w="3043">
                  <a:moveTo>
                    <a:pt x="1" y="0"/>
                  </a:moveTo>
                  <a:lnTo>
                    <a:pt x="1" y="210"/>
                  </a:lnTo>
                  <a:lnTo>
                    <a:pt x="2833" y="210"/>
                  </a:lnTo>
                  <a:lnTo>
                    <a:pt x="2833" y="3130"/>
                  </a:lnTo>
                  <a:lnTo>
                    <a:pt x="3042" y="3130"/>
                  </a:lnTo>
                  <a:lnTo>
                    <a:pt x="3042" y="0"/>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9"/>
            <p:cNvSpPr/>
            <p:nvPr/>
          </p:nvSpPr>
          <p:spPr>
            <a:xfrm>
              <a:off x="5032375" y="744525"/>
              <a:ext cx="77800" cy="78250"/>
            </a:xfrm>
            <a:custGeom>
              <a:rect b="b" l="l" r="r" t="t"/>
              <a:pathLst>
                <a:path extrusionOk="0" h="3130" w="3112">
                  <a:moveTo>
                    <a:pt x="0" y="1"/>
                  </a:moveTo>
                  <a:lnTo>
                    <a:pt x="0" y="3130"/>
                  </a:lnTo>
                  <a:lnTo>
                    <a:pt x="3112" y="3130"/>
                  </a:lnTo>
                  <a:lnTo>
                    <a:pt x="3112" y="2920"/>
                  </a:lnTo>
                  <a:lnTo>
                    <a:pt x="193" y="2920"/>
                  </a:lnTo>
                  <a:lnTo>
                    <a:pt x="193" y="1"/>
                  </a:lnTo>
                  <a:close/>
                </a:path>
              </a:pathLst>
            </a:custGeom>
            <a:solidFill>
              <a:srgbClr val="FF997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 name="Google Shape;975;p59"/>
          <p:cNvGrpSpPr/>
          <p:nvPr/>
        </p:nvGrpSpPr>
        <p:grpSpPr>
          <a:xfrm>
            <a:off x="5599242" y="1368971"/>
            <a:ext cx="1541751" cy="2455003"/>
            <a:chOff x="2160750" y="237575"/>
            <a:chExt cx="3253325" cy="5180425"/>
          </a:xfrm>
        </p:grpSpPr>
        <p:sp>
          <p:nvSpPr>
            <p:cNvPr id="976" name="Google Shape;976;p59"/>
            <p:cNvSpPr/>
            <p:nvPr/>
          </p:nvSpPr>
          <p:spPr>
            <a:xfrm>
              <a:off x="3341025" y="1584075"/>
              <a:ext cx="870850" cy="1801975"/>
            </a:xfrm>
            <a:custGeom>
              <a:rect b="b" l="l" r="r" t="t"/>
              <a:pathLst>
                <a:path extrusionOk="0" h="72079" w="34834">
                  <a:moveTo>
                    <a:pt x="17417" y="1"/>
                  </a:moveTo>
                  <a:cubicBezTo>
                    <a:pt x="7942" y="1"/>
                    <a:pt x="219" y="7559"/>
                    <a:pt x="0" y="17089"/>
                  </a:cubicBezTo>
                  <a:lnTo>
                    <a:pt x="0" y="71202"/>
                  </a:lnTo>
                  <a:cubicBezTo>
                    <a:pt x="0" y="71777"/>
                    <a:pt x="439" y="72065"/>
                    <a:pt x="877" y="72065"/>
                  </a:cubicBezTo>
                  <a:cubicBezTo>
                    <a:pt x="1315" y="72065"/>
                    <a:pt x="1753" y="71777"/>
                    <a:pt x="1753" y="71202"/>
                  </a:cubicBezTo>
                  <a:lnTo>
                    <a:pt x="1753" y="17089"/>
                  </a:lnTo>
                  <a:cubicBezTo>
                    <a:pt x="1589" y="8271"/>
                    <a:pt x="8654" y="1096"/>
                    <a:pt x="17417" y="1096"/>
                  </a:cubicBezTo>
                  <a:cubicBezTo>
                    <a:pt x="26180" y="1096"/>
                    <a:pt x="33246" y="8271"/>
                    <a:pt x="33081" y="17089"/>
                  </a:cubicBezTo>
                  <a:lnTo>
                    <a:pt x="33081" y="71202"/>
                  </a:lnTo>
                  <a:cubicBezTo>
                    <a:pt x="33081" y="71695"/>
                    <a:pt x="33465" y="72078"/>
                    <a:pt x="33958" y="72078"/>
                  </a:cubicBezTo>
                  <a:cubicBezTo>
                    <a:pt x="34451" y="72078"/>
                    <a:pt x="34834" y="71695"/>
                    <a:pt x="34834" y="71202"/>
                  </a:cubicBezTo>
                  <a:lnTo>
                    <a:pt x="34834" y="17089"/>
                  </a:lnTo>
                  <a:cubicBezTo>
                    <a:pt x="34670" y="7559"/>
                    <a:pt x="26892" y="1"/>
                    <a:pt x="174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9"/>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9"/>
            <p:cNvSpPr/>
            <p:nvPr/>
          </p:nvSpPr>
          <p:spPr>
            <a:xfrm>
              <a:off x="3760000" y="2060575"/>
              <a:ext cx="47950" cy="948925"/>
            </a:xfrm>
            <a:custGeom>
              <a:rect b="b" l="l" r="r" t="t"/>
              <a:pathLst>
                <a:path extrusionOk="0" h="37957" w="1918">
                  <a:moveTo>
                    <a:pt x="959" y="1"/>
                  </a:moveTo>
                  <a:cubicBezTo>
                    <a:pt x="480" y="1"/>
                    <a:pt x="1" y="329"/>
                    <a:pt x="56" y="987"/>
                  </a:cubicBezTo>
                  <a:lnTo>
                    <a:pt x="56" y="37025"/>
                  </a:lnTo>
                  <a:cubicBezTo>
                    <a:pt x="56" y="37518"/>
                    <a:pt x="494" y="37956"/>
                    <a:pt x="987" y="37956"/>
                  </a:cubicBezTo>
                  <a:cubicBezTo>
                    <a:pt x="1480" y="37956"/>
                    <a:pt x="1863" y="37518"/>
                    <a:pt x="1863" y="37025"/>
                  </a:cubicBezTo>
                  <a:lnTo>
                    <a:pt x="1863" y="987"/>
                  </a:lnTo>
                  <a:cubicBezTo>
                    <a:pt x="1918" y="329"/>
                    <a:pt x="1439" y="1"/>
                    <a:pt x="9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9"/>
            <p:cNvSpPr/>
            <p:nvPr/>
          </p:nvSpPr>
          <p:spPr>
            <a:xfrm>
              <a:off x="3150700" y="1358150"/>
              <a:ext cx="1273425" cy="2019675"/>
            </a:xfrm>
            <a:custGeom>
              <a:rect b="b" l="l" r="r" t="t"/>
              <a:pathLst>
                <a:path extrusionOk="0" h="80787" w="50937">
                  <a:moveTo>
                    <a:pt x="25468" y="1"/>
                  </a:moveTo>
                  <a:cubicBezTo>
                    <a:pt x="11393" y="1"/>
                    <a:pt x="0" y="11557"/>
                    <a:pt x="220" y="25633"/>
                  </a:cubicBezTo>
                  <a:cubicBezTo>
                    <a:pt x="274" y="26181"/>
                    <a:pt x="685" y="26455"/>
                    <a:pt x="1096" y="26455"/>
                  </a:cubicBezTo>
                  <a:cubicBezTo>
                    <a:pt x="1507" y="26455"/>
                    <a:pt x="1917" y="26181"/>
                    <a:pt x="1972" y="25633"/>
                  </a:cubicBezTo>
                  <a:cubicBezTo>
                    <a:pt x="1753" y="12543"/>
                    <a:pt x="12324" y="1753"/>
                    <a:pt x="25468" y="1753"/>
                  </a:cubicBezTo>
                  <a:cubicBezTo>
                    <a:pt x="38613" y="1753"/>
                    <a:pt x="49184" y="12543"/>
                    <a:pt x="48964" y="25633"/>
                  </a:cubicBezTo>
                  <a:lnTo>
                    <a:pt x="48964" y="79910"/>
                  </a:lnTo>
                  <a:cubicBezTo>
                    <a:pt x="48964" y="80403"/>
                    <a:pt x="49348" y="80787"/>
                    <a:pt x="49841" y="80787"/>
                  </a:cubicBezTo>
                  <a:cubicBezTo>
                    <a:pt x="50334" y="80787"/>
                    <a:pt x="50717" y="80403"/>
                    <a:pt x="50717" y="79910"/>
                  </a:cubicBezTo>
                  <a:lnTo>
                    <a:pt x="50717" y="25633"/>
                  </a:lnTo>
                  <a:cubicBezTo>
                    <a:pt x="50936" y="11557"/>
                    <a:pt x="39544" y="1"/>
                    <a:pt x="25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9"/>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9"/>
            <p:cNvSpPr/>
            <p:nvPr/>
          </p:nvSpPr>
          <p:spPr>
            <a:xfrm>
              <a:off x="2352425" y="1196575"/>
              <a:ext cx="2282550" cy="3382075"/>
            </a:xfrm>
            <a:custGeom>
              <a:rect b="b" l="l" r="r" t="t"/>
              <a:pathLst>
                <a:path extrusionOk="0" h="135283" w="91302">
                  <a:moveTo>
                    <a:pt x="57345" y="1"/>
                  </a:moveTo>
                  <a:cubicBezTo>
                    <a:pt x="38887" y="1"/>
                    <a:pt x="23771" y="14898"/>
                    <a:pt x="23552" y="33411"/>
                  </a:cubicBezTo>
                  <a:lnTo>
                    <a:pt x="23552" y="58660"/>
                  </a:lnTo>
                  <a:cubicBezTo>
                    <a:pt x="23497" y="58714"/>
                    <a:pt x="23497" y="58824"/>
                    <a:pt x="23552" y="58879"/>
                  </a:cubicBezTo>
                  <a:lnTo>
                    <a:pt x="23552" y="84894"/>
                  </a:lnTo>
                  <a:cubicBezTo>
                    <a:pt x="23552" y="101654"/>
                    <a:pt x="16925" y="117756"/>
                    <a:pt x="5040" y="129532"/>
                  </a:cubicBezTo>
                  <a:cubicBezTo>
                    <a:pt x="3561" y="131011"/>
                    <a:pt x="2027" y="132380"/>
                    <a:pt x="439" y="133695"/>
                  </a:cubicBezTo>
                  <a:cubicBezTo>
                    <a:pt x="56" y="134023"/>
                    <a:pt x="1" y="134571"/>
                    <a:pt x="329" y="134954"/>
                  </a:cubicBezTo>
                  <a:cubicBezTo>
                    <a:pt x="494" y="135173"/>
                    <a:pt x="768" y="135283"/>
                    <a:pt x="987" y="135283"/>
                  </a:cubicBezTo>
                  <a:cubicBezTo>
                    <a:pt x="1206" y="135283"/>
                    <a:pt x="1425" y="135228"/>
                    <a:pt x="1589" y="135064"/>
                  </a:cubicBezTo>
                  <a:cubicBezTo>
                    <a:pt x="3177" y="133749"/>
                    <a:pt x="4766" y="132325"/>
                    <a:pt x="6244" y="130847"/>
                  </a:cubicBezTo>
                  <a:cubicBezTo>
                    <a:pt x="18184" y="118961"/>
                    <a:pt x="25030" y="102969"/>
                    <a:pt x="25304" y="86154"/>
                  </a:cubicBezTo>
                  <a:cubicBezTo>
                    <a:pt x="25304" y="85716"/>
                    <a:pt x="25304" y="85278"/>
                    <a:pt x="25304" y="84840"/>
                  </a:cubicBezTo>
                  <a:lnTo>
                    <a:pt x="25304" y="58824"/>
                  </a:lnTo>
                  <a:cubicBezTo>
                    <a:pt x="25359" y="58769"/>
                    <a:pt x="25304" y="58660"/>
                    <a:pt x="25304" y="58605"/>
                  </a:cubicBezTo>
                  <a:lnTo>
                    <a:pt x="25304" y="33411"/>
                  </a:lnTo>
                  <a:cubicBezTo>
                    <a:pt x="25304" y="15665"/>
                    <a:pt x="39654" y="1315"/>
                    <a:pt x="57399" y="1315"/>
                  </a:cubicBezTo>
                  <a:cubicBezTo>
                    <a:pt x="75145" y="1315"/>
                    <a:pt x="89494" y="15665"/>
                    <a:pt x="89494" y="33411"/>
                  </a:cubicBezTo>
                  <a:lnTo>
                    <a:pt x="89494" y="86209"/>
                  </a:lnTo>
                  <a:cubicBezTo>
                    <a:pt x="89440" y="86839"/>
                    <a:pt x="89905" y="87154"/>
                    <a:pt x="90371" y="87154"/>
                  </a:cubicBezTo>
                  <a:cubicBezTo>
                    <a:pt x="90836" y="87154"/>
                    <a:pt x="91302" y="86839"/>
                    <a:pt x="91247" y="86209"/>
                  </a:cubicBezTo>
                  <a:lnTo>
                    <a:pt x="91247" y="33411"/>
                  </a:lnTo>
                  <a:lnTo>
                    <a:pt x="91192" y="33411"/>
                  </a:lnTo>
                  <a:cubicBezTo>
                    <a:pt x="90918" y="14898"/>
                    <a:pt x="75857" y="1"/>
                    <a:pt x="57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9"/>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9"/>
            <p:cNvSpPr/>
            <p:nvPr/>
          </p:nvSpPr>
          <p:spPr>
            <a:xfrm>
              <a:off x="3546400" y="1782625"/>
              <a:ext cx="472425" cy="1629425"/>
            </a:xfrm>
            <a:custGeom>
              <a:rect b="b" l="l" r="r" t="t"/>
              <a:pathLst>
                <a:path extrusionOk="0" h="65177" w="18897">
                  <a:moveTo>
                    <a:pt x="9476" y="1"/>
                  </a:moveTo>
                  <a:cubicBezTo>
                    <a:pt x="4218" y="1"/>
                    <a:pt x="1" y="4273"/>
                    <a:pt x="1" y="9476"/>
                  </a:cubicBezTo>
                  <a:lnTo>
                    <a:pt x="1" y="64246"/>
                  </a:lnTo>
                  <a:cubicBezTo>
                    <a:pt x="56" y="64793"/>
                    <a:pt x="480" y="65067"/>
                    <a:pt x="905" y="65067"/>
                  </a:cubicBezTo>
                  <a:cubicBezTo>
                    <a:pt x="1329" y="65067"/>
                    <a:pt x="1753" y="64793"/>
                    <a:pt x="1808" y="64246"/>
                  </a:cubicBezTo>
                  <a:lnTo>
                    <a:pt x="1808" y="9476"/>
                  </a:lnTo>
                  <a:cubicBezTo>
                    <a:pt x="1808" y="5258"/>
                    <a:pt x="5204" y="1808"/>
                    <a:pt x="9476" y="1808"/>
                  </a:cubicBezTo>
                  <a:cubicBezTo>
                    <a:pt x="13693" y="1808"/>
                    <a:pt x="17144" y="5258"/>
                    <a:pt x="17144" y="9476"/>
                  </a:cubicBezTo>
                  <a:lnTo>
                    <a:pt x="17144" y="64246"/>
                  </a:lnTo>
                  <a:cubicBezTo>
                    <a:pt x="17144" y="64739"/>
                    <a:pt x="17527" y="65177"/>
                    <a:pt x="18020" y="65177"/>
                  </a:cubicBezTo>
                  <a:cubicBezTo>
                    <a:pt x="18513" y="65177"/>
                    <a:pt x="18896" y="64739"/>
                    <a:pt x="18896" y="64246"/>
                  </a:cubicBezTo>
                  <a:lnTo>
                    <a:pt x="18896" y="9476"/>
                  </a:lnTo>
                  <a:cubicBezTo>
                    <a:pt x="18896" y="4273"/>
                    <a:pt x="14679" y="1"/>
                    <a:pt x="9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9"/>
            <p:cNvSpPr/>
            <p:nvPr/>
          </p:nvSpPr>
          <p:spPr>
            <a:xfrm>
              <a:off x="4775975" y="2232425"/>
              <a:ext cx="43850" cy="1304225"/>
            </a:xfrm>
            <a:custGeom>
              <a:rect b="b" l="l" r="r" t="t"/>
              <a:pathLst>
                <a:path extrusionOk="0" h="52169" w="1754">
                  <a:moveTo>
                    <a:pt x="877" y="1"/>
                  </a:moveTo>
                  <a:cubicBezTo>
                    <a:pt x="439" y="1"/>
                    <a:pt x="1" y="302"/>
                    <a:pt x="1" y="904"/>
                  </a:cubicBezTo>
                  <a:lnTo>
                    <a:pt x="1" y="51293"/>
                  </a:lnTo>
                  <a:cubicBezTo>
                    <a:pt x="1" y="51786"/>
                    <a:pt x="384" y="52169"/>
                    <a:pt x="877" y="52169"/>
                  </a:cubicBezTo>
                  <a:cubicBezTo>
                    <a:pt x="1370" y="52169"/>
                    <a:pt x="1754" y="51786"/>
                    <a:pt x="1754" y="51293"/>
                  </a:cubicBezTo>
                  <a:lnTo>
                    <a:pt x="1754" y="904"/>
                  </a:lnTo>
                  <a:cubicBezTo>
                    <a:pt x="1754" y="302"/>
                    <a:pt x="1315" y="1"/>
                    <a:pt x="8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9"/>
            <p:cNvSpPr/>
            <p:nvPr/>
          </p:nvSpPr>
          <p:spPr>
            <a:xfrm>
              <a:off x="3123775" y="942025"/>
              <a:ext cx="1615275" cy="648925"/>
            </a:xfrm>
            <a:custGeom>
              <a:rect b="b" l="l" r="r" t="t"/>
              <a:pathLst>
                <a:path extrusionOk="0" h="25957" w="64611">
                  <a:moveTo>
                    <a:pt x="26510" y="1"/>
                  </a:moveTo>
                  <a:cubicBezTo>
                    <a:pt x="17548" y="1"/>
                    <a:pt x="8463" y="2908"/>
                    <a:pt x="749" y="9088"/>
                  </a:cubicBezTo>
                  <a:cubicBezTo>
                    <a:pt x="1" y="9660"/>
                    <a:pt x="561" y="10656"/>
                    <a:pt x="1293" y="10656"/>
                  </a:cubicBezTo>
                  <a:cubicBezTo>
                    <a:pt x="1472" y="10656"/>
                    <a:pt x="1661" y="10597"/>
                    <a:pt x="1844" y="10457"/>
                  </a:cubicBezTo>
                  <a:cubicBezTo>
                    <a:pt x="9220" y="4536"/>
                    <a:pt x="17910" y="1750"/>
                    <a:pt x="26484" y="1750"/>
                  </a:cubicBezTo>
                  <a:cubicBezTo>
                    <a:pt x="41466" y="1750"/>
                    <a:pt x="56095" y="10256"/>
                    <a:pt x="62748" y="25409"/>
                  </a:cubicBezTo>
                  <a:cubicBezTo>
                    <a:pt x="62912" y="25738"/>
                    <a:pt x="63241" y="25902"/>
                    <a:pt x="63570" y="25957"/>
                  </a:cubicBezTo>
                  <a:cubicBezTo>
                    <a:pt x="63679" y="25957"/>
                    <a:pt x="63843" y="25902"/>
                    <a:pt x="63953" y="25847"/>
                  </a:cubicBezTo>
                  <a:cubicBezTo>
                    <a:pt x="64391" y="25683"/>
                    <a:pt x="64610" y="25135"/>
                    <a:pt x="64391" y="24697"/>
                  </a:cubicBezTo>
                  <a:cubicBezTo>
                    <a:pt x="57459" y="8881"/>
                    <a:pt x="42173" y="1"/>
                    <a:pt x="26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9"/>
            <p:cNvSpPr/>
            <p:nvPr/>
          </p:nvSpPr>
          <p:spPr>
            <a:xfrm>
              <a:off x="2753625" y="1951050"/>
              <a:ext cx="46575" cy="1088575"/>
            </a:xfrm>
            <a:custGeom>
              <a:rect b="b" l="l" r="r" t="t"/>
              <a:pathLst>
                <a:path extrusionOk="0" h="43543" w="1863">
                  <a:moveTo>
                    <a:pt x="931" y="0"/>
                  </a:moveTo>
                  <a:cubicBezTo>
                    <a:pt x="466" y="0"/>
                    <a:pt x="0" y="329"/>
                    <a:pt x="55" y="986"/>
                  </a:cubicBezTo>
                  <a:lnTo>
                    <a:pt x="55" y="42666"/>
                  </a:lnTo>
                  <a:cubicBezTo>
                    <a:pt x="55" y="43159"/>
                    <a:pt x="438" y="43542"/>
                    <a:pt x="931" y="43542"/>
                  </a:cubicBezTo>
                  <a:cubicBezTo>
                    <a:pt x="1424" y="43542"/>
                    <a:pt x="1808" y="43159"/>
                    <a:pt x="1808" y="42666"/>
                  </a:cubicBezTo>
                  <a:lnTo>
                    <a:pt x="1808" y="986"/>
                  </a:lnTo>
                  <a:cubicBezTo>
                    <a:pt x="1862" y="329"/>
                    <a:pt x="1397" y="0"/>
                    <a:pt x="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9"/>
            <p:cNvSpPr/>
            <p:nvPr/>
          </p:nvSpPr>
          <p:spPr>
            <a:xfrm>
              <a:off x="2688525" y="477325"/>
              <a:ext cx="2531125" cy="3715200"/>
            </a:xfrm>
            <a:custGeom>
              <a:rect b="b" l="l" r="r" t="t"/>
              <a:pathLst>
                <a:path extrusionOk="0" h="148608" w="101245">
                  <a:moveTo>
                    <a:pt x="43983" y="0"/>
                  </a:moveTo>
                  <a:cubicBezTo>
                    <a:pt x="27622" y="0"/>
                    <a:pt x="11667" y="7019"/>
                    <a:pt x="578" y="19898"/>
                  </a:cubicBezTo>
                  <a:cubicBezTo>
                    <a:pt x="1" y="20599"/>
                    <a:pt x="602" y="21392"/>
                    <a:pt x="1285" y="21392"/>
                  </a:cubicBezTo>
                  <a:cubicBezTo>
                    <a:pt x="1510" y="21392"/>
                    <a:pt x="1744" y="21307"/>
                    <a:pt x="1947" y="21103"/>
                  </a:cubicBezTo>
                  <a:cubicBezTo>
                    <a:pt x="12685" y="8615"/>
                    <a:pt x="28147" y="1792"/>
                    <a:pt x="43998" y="1792"/>
                  </a:cubicBezTo>
                  <a:cubicBezTo>
                    <a:pt x="50462" y="1792"/>
                    <a:pt x="56990" y="2927"/>
                    <a:pt x="63289" y="5275"/>
                  </a:cubicBezTo>
                  <a:cubicBezTo>
                    <a:pt x="85033" y="13326"/>
                    <a:pt x="99437" y="34084"/>
                    <a:pt x="99437" y="57306"/>
                  </a:cubicBezTo>
                  <a:lnTo>
                    <a:pt x="99437" y="147677"/>
                  </a:lnTo>
                  <a:cubicBezTo>
                    <a:pt x="99437" y="148170"/>
                    <a:pt x="99820" y="148608"/>
                    <a:pt x="100313" y="148608"/>
                  </a:cubicBezTo>
                  <a:cubicBezTo>
                    <a:pt x="100806" y="148608"/>
                    <a:pt x="101244" y="148170"/>
                    <a:pt x="101244" y="147677"/>
                  </a:cubicBezTo>
                  <a:lnTo>
                    <a:pt x="101244" y="57306"/>
                  </a:lnTo>
                  <a:cubicBezTo>
                    <a:pt x="101244" y="33372"/>
                    <a:pt x="86347" y="11957"/>
                    <a:pt x="63891" y="3577"/>
                  </a:cubicBezTo>
                  <a:cubicBezTo>
                    <a:pt x="57389" y="1166"/>
                    <a:pt x="50652" y="0"/>
                    <a:pt x="43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9"/>
            <p:cNvSpPr/>
            <p:nvPr/>
          </p:nvSpPr>
          <p:spPr>
            <a:xfrm>
              <a:off x="2355175" y="1889425"/>
              <a:ext cx="45200" cy="2303100"/>
            </a:xfrm>
            <a:custGeom>
              <a:rect b="b" l="l" r="r" t="t"/>
              <a:pathLst>
                <a:path extrusionOk="0" h="92124" w="1808">
                  <a:moveTo>
                    <a:pt x="904" y="1"/>
                  </a:moveTo>
                  <a:cubicBezTo>
                    <a:pt x="480" y="1"/>
                    <a:pt x="55" y="274"/>
                    <a:pt x="0" y="822"/>
                  </a:cubicBezTo>
                  <a:lnTo>
                    <a:pt x="0" y="91193"/>
                  </a:lnTo>
                  <a:cubicBezTo>
                    <a:pt x="0" y="91686"/>
                    <a:pt x="438" y="92069"/>
                    <a:pt x="931" y="92124"/>
                  </a:cubicBezTo>
                  <a:cubicBezTo>
                    <a:pt x="1424" y="92124"/>
                    <a:pt x="1808" y="91686"/>
                    <a:pt x="1808" y="91193"/>
                  </a:cubicBezTo>
                  <a:lnTo>
                    <a:pt x="1808" y="822"/>
                  </a:lnTo>
                  <a:cubicBezTo>
                    <a:pt x="1753" y="274"/>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9"/>
            <p:cNvSpPr/>
            <p:nvPr/>
          </p:nvSpPr>
          <p:spPr>
            <a:xfrm>
              <a:off x="2160750" y="1843225"/>
              <a:ext cx="45200" cy="1942650"/>
            </a:xfrm>
            <a:custGeom>
              <a:rect b="b" l="l" r="r" t="t"/>
              <a:pathLst>
                <a:path extrusionOk="0" h="77706" w="1808">
                  <a:moveTo>
                    <a:pt x="904" y="0"/>
                  </a:moveTo>
                  <a:cubicBezTo>
                    <a:pt x="479" y="0"/>
                    <a:pt x="55" y="288"/>
                    <a:pt x="0" y="863"/>
                  </a:cubicBezTo>
                  <a:lnTo>
                    <a:pt x="0" y="76829"/>
                  </a:lnTo>
                  <a:cubicBezTo>
                    <a:pt x="0" y="77322"/>
                    <a:pt x="383" y="77705"/>
                    <a:pt x="931" y="77705"/>
                  </a:cubicBezTo>
                  <a:cubicBezTo>
                    <a:pt x="1369" y="77705"/>
                    <a:pt x="1807" y="77322"/>
                    <a:pt x="1807" y="76829"/>
                  </a:cubicBezTo>
                  <a:lnTo>
                    <a:pt x="1807" y="863"/>
                  </a:lnTo>
                  <a:cubicBezTo>
                    <a:pt x="1753" y="288"/>
                    <a:pt x="1328" y="0"/>
                    <a:pt x="9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9"/>
            <p:cNvSpPr/>
            <p:nvPr/>
          </p:nvSpPr>
          <p:spPr>
            <a:xfrm>
              <a:off x="2531800" y="237575"/>
              <a:ext cx="2238125" cy="619475"/>
            </a:xfrm>
            <a:custGeom>
              <a:rect b="b" l="l" r="r" t="t"/>
              <a:pathLst>
                <a:path extrusionOk="0" h="24779" w="89525">
                  <a:moveTo>
                    <a:pt x="50205" y="0"/>
                  </a:moveTo>
                  <a:cubicBezTo>
                    <a:pt x="31571" y="0"/>
                    <a:pt x="13128" y="7985"/>
                    <a:pt x="329" y="23299"/>
                  </a:cubicBezTo>
                  <a:cubicBezTo>
                    <a:pt x="1" y="23683"/>
                    <a:pt x="55" y="24285"/>
                    <a:pt x="439" y="24559"/>
                  </a:cubicBezTo>
                  <a:cubicBezTo>
                    <a:pt x="603" y="24723"/>
                    <a:pt x="822" y="24778"/>
                    <a:pt x="1041" y="24778"/>
                  </a:cubicBezTo>
                  <a:cubicBezTo>
                    <a:pt x="1260" y="24778"/>
                    <a:pt x="1534" y="24668"/>
                    <a:pt x="1698" y="24504"/>
                  </a:cubicBezTo>
                  <a:cubicBezTo>
                    <a:pt x="14191" y="9590"/>
                    <a:pt x="32153" y="1815"/>
                    <a:pt x="50288" y="1815"/>
                  </a:cubicBezTo>
                  <a:cubicBezTo>
                    <a:pt x="63320" y="1815"/>
                    <a:pt x="76442" y="5830"/>
                    <a:pt x="87687" y="14098"/>
                  </a:cubicBezTo>
                  <a:cubicBezTo>
                    <a:pt x="87865" y="14234"/>
                    <a:pt x="88048" y="14292"/>
                    <a:pt x="88223" y="14292"/>
                  </a:cubicBezTo>
                  <a:cubicBezTo>
                    <a:pt x="88960" y="14292"/>
                    <a:pt x="89525" y="13250"/>
                    <a:pt x="88727" y="12674"/>
                  </a:cubicBezTo>
                  <a:cubicBezTo>
                    <a:pt x="77147" y="4143"/>
                    <a:pt x="63626" y="0"/>
                    <a:pt x="502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9"/>
            <p:cNvSpPr/>
            <p:nvPr/>
          </p:nvSpPr>
          <p:spPr>
            <a:xfrm>
              <a:off x="4704025" y="549550"/>
              <a:ext cx="241775" cy="203425"/>
            </a:xfrm>
            <a:custGeom>
              <a:rect b="b" l="l" r="r" t="t"/>
              <a:pathLst>
                <a:path extrusionOk="0" h="8137" w="9671">
                  <a:moveTo>
                    <a:pt x="1303" y="1"/>
                  </a:moveTo>
                  <a:cubicBezTo>
                    <a:pt x="565" y="1"/>
                    <a:pt x="0" y="1043"/>
                    <a:pt x="798" y="1619"/>
                  </a:cubicBezTo>
                  <a:cubicBezTo>
                    <a:pt x="3372" y="3536"/>
                    <a:pt x="5782" y="5617"/>
                    <a:pt x="8082" y="7863"/>
                  </a:cubicBezTo>
                  <a:cubicBezTo>
                    <a:pt x="8246" y="8027"/>
                    <a:pt x="8465" y="8137"/>
                    <a:pt x="8685" y="8137"/>
                  </a:cubicBezTo>
                  <a:cubicBezTo>
                    <a:pt x="8958" y="8137"/>
                    <a:pt x="9177" y="8027"/>
                    <a:pt x="9342" y="7863"/>
                  </a:cubicBezTo>
                  <a:cubicBezTo>
                    <a:pt x="9670" y="7534"/>
                    <a:pt x="9670" y="6932"/>
                    <a:pt x="9342" y="6603"/>
                  </a:cubicBezTo>
                  <a:cubicBezTo>
                    <a:pt x="6987" y="4303"/>
                    <a:pt x="4522" y="2112"/>
                    <a:pt x="1838" y="195"/>
                  </a:cubicBezTo>
                  <a:cubicBezTo>
                    <a:pt x="1661" y="59"/>
                    <a:pt x="1477" y="1"/>
                    <a:pt x="13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9"/>
            <p:cNvSpPr/>
            <p:nvPr/>
          </p:nvSpPr>
          <p:spPr>
            <a:xfrm>
              <a:off x="5171700" y="1077775"/>
              <a:ext cx="242375" cy="1574350"/>
            </a:xfrm>
            <a:custGeom>
              <a:rect b="b" l="l" r="r" t="t"/>
              <a:pathLst>
                <a:path extrusionOk="0" h="62974" w="9695">
                  <a:moveTo>
                    <a:pt x="1014" y="1"/>
                  </a:moveTo>
                  <a:cubicBezTo>
                    <a:pt x="874" y="1"/>
                    <a:pt x="734" y="32"/>
                    <a:pt x="603" y="98"/>
                  </a:cubicBezTo>
                  <a:cubicBezTo>
                    <a:pt x="165" y="371"/>
                    <a:pt x="0" y="864"/>
                    <a:pt x="274" y="1357"/>
                  </a:cubicBezTo>
                  <a:cubicBezTo>
                    <a:pt x="5258" y="10559"/>
                    <a:pt x="7887" y="20910"/>
                    <a:pt x="7887" y="31481"/>
                  </a:cubicBezTo>
                  <a:lnTo>
                    <a:pt x="7887" y="62042"/>
                  </a:lnTo>
                  <a:cubicBezTo>
                    <a:pt x="7887" y="62535"/>
                    <a:pt x="8271" y="62974"/>
                    <a:pt x="8818" y="62974"/>
                  </a:cubicBezTo>
                  <a:cubicBezTo>
                    <a:pt x="9311" y="62974"/>
                    <a:pt x="9695" y="62535"/>
                    <a:pt x="9695" y="61988"/>
                  </a:cubicBezTo>
                  <a:lnTo>
                    <a:pt x="9695" y="31481"/>
                  </a:lnTo>
                  <a:cubicBezTo>
                    <a:pt x="9695" y="20636"/>
                    <a:pt x="7011" y="10011"/>
                    <a:pt x="1863" y="481"/>
                  </a:cubicBezTo>
                  <a:cubicBezTo>
                    <a:pt x="1670" y="174"/>
                    <a:pt x="1344" y="1"/>
                    <a:pt x="10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9"/>
            <p:cNvSpPr/>
            <p:nvPr/>
          </p:nvSpPr>
          <p:spPr>
            <a:xfrm>
              <a:off x="5168950" y="3860950"/>
              <a:ext cx="244500" cy="719075"/>
            </a:xfrm>
            <a:custGeom>
              <a:rect b="b" l="l" r="r" t="t"/>
              <a:pathLst>
                <a:path extrusionOk="0" h="28763" w="9780">
                  <a:moveTo>
                    <a:pt x="8808" y="1"/>
                  </a:moveTo>
                  <a:cubicBezTo>
                    <a:pt x="8350" y="1"/>
                    <a:pt x="7888" y="303"/>
                    <a:pt x="7888" y="940"/>
                  </a:cubicBezTo>
                  <a:cubicBezTo>
                    <a:pt x="7395" y="10196"/>
                    <a:pt x="4821" y="19287"/>
                    <a:pt x="329" y="27448"/>
                  </a:cubicBezTo>
                  <a:cubicBezTo>
                    <a:pt x="1" y="28051"/>
                    <a:pt x="439" y="28763"/>
                    <a:pt x="1096" y="28763"/>
                  </a:cubicBezTo>
                  <a:cubicBezTo>
                    <a:pt x="1425" y="28763"/>
                    <a:pt x="1753" y="28598"/>
                    <a:pt x="1918" y="28325"/>
                  </a:cubicBezTo>
                  <a:cubicBezTo>
                    <a:pt x="6518" y="19890"/>
                    <a:pt x="9147" y="10579"/>
                    <a:pt x="9695" y="994"/>
                  </a:cubicBezTo>
                  <a:cubicBezTo>
                    <a:pt x="9780" y="344"/>
                    <a:pt x="9296" y="1"/>
                    <a:pt x="88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9"/>
            <p:cNvSpPr/>
            <p:nvPr/>
          </p:nvSpPr>
          <p:spPr>
            <a:xfrm>
              <a:off x="3215550" y="5085250"/>
              <a:ext cx="1519175" cy="332750"/>
            </a:xfrm>
            <a:custGeom>
              <a:rect b="b" l="l" r="r" t="t"/>
              <a:pathLst>
                <a:path extrusionOk="0" h="13310" w="60767">
                  <a:moveTo>
                    <a:pt x="59424" y="0"/>
                  </a:moveTo>
                  <a:cubicBezTo>
                    <a:pt x="59260" y="0"/>
                    <a:pt x="59085" y="50"/>
                    <a:pt x="58913" y="165"/>
                  </a:cubicBezTo>
                  <a:cubicBezTo>
                    <a:pt x="48999" y="7121"/>
                    <a:pt x="37224" y="11064"/>
                    <a:pt x="25120" y="11448"/>
                  </a:cubicBezTo>
                  <a:cubicBezTo>
                    <a:pt x="24263" y="11484"/>
                    <a:pt x="23405" y="11503"/>
                    <a:pt x="22549" y="11503"/>
                  </a:cubicBezTo>
                  <a:cubicBezTo>
                    <a:pt x="15743" y="11503"/>
                    <a:pt x="8976" y="10351"/>
                    <a:pt x="2555" y="8162"/>
                  </a:cubicBezTo>
                  <a:lnTo>
                    <a:pt x="1569" y="7888"/>
                  </a:lnTo>
                  <a:cubicBezTo>
                    <a:pt x="1446" y="7838"/>
                    <a:pt x="1328" y="7816"/>
                    <a:pt x="1219" y="7816"/>
                  </a:cubicBezTo>
                  <a:cubicBezTo>
                    <a:pt x="360" y="7816"/>
                    <a:pt x="1" y="9197"/>
                    <a:pt x="1021" y="9586"/>
                  </a:cubicBezTo>
                  <a:lnTo>
                    <a:pt x="1952" y="9914"/>
                  </a:lnTo>
                  <a:cubicBezTo>
                    <a:pt x="5512" y="11119"/>
                    <a:pt x="9182" y="11995"/>
                    <a:pt x="12906" y="12543"/>
                  </a:cubicBezTo>
                  <a:cubicBezTo>
                    <a:pt x="16192" y="13036"/>
                    <a:pt x="19533" y="13310"/>
                    <a:pt x="22874" y="13310"/>
                  </a:cubicBezTo>
                  <a:cubicBezTo>
                    <a:pt x="23696" y="13310"/>
                    <a:pt x="24463" y="13310"/>
                    <a:pt x="25175" y="13255"/>
                  </a:cubicBezTo>
                  <a:cubicBezTo>
                    <a:pt x="37662" y="12817"/>
                    <a:pt x="49711" y="8819"/>
                    <a:pt x="59953" y="1644"/>
                  </a:cubicBezTo>
                  <a:cubicBezTo>
                    <a:pt x="60767" y="1102"/>
                    <a:pt x="60201" y="0"/>
                    <a:pt x="59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9"/>
            <p:cNvSpPr/>
            <p:nvPr/>
          </p:nvSpPr>
          <p:spPr>
            <a:xfrm>
              <a:off x="2160750" y="3119350"/>
              <a:ext cx="71225" cy="966375"/>
            </a:xfrm>
            <a:custGeom>
              <a:rect b="b" l="l" r="r" t="t"/>
              <a:pathLst>
                <a:path extrusionOk="0" h="38655" w="2849">
                  <a:moveTo>
                    <a:pt x="904" y="1"/>
                  </a:moveTo>
                  <a:cubicBezTo>
                    <a:pt x="479" y="1"/>
                    <a:pt x="55" y="288"/>
                    <a:pt x="0" y="863"/>
                  </a:cubicBezTo>
                  <a:lnTo>
                    <a:pt x="0" y="26879"/>
                  </a:lnTo>
                  <a:cubicBezTo>
                    <a:pt x="0" y="30604"/>
                    <a:pt x="329" y="34273"/>
                    <a:pt x="931" y="37943"/>
                  </a:cubicBezTo>
                  <a:cubicBezTo>
                    <a:pt x="986" y="38381"/>
                    <a:pt x="1369" y="38655"/>
                    <a:pt x="1807" y="38655"/>
                  </a:cubicBezTo>
                  <a:lnTo>
                    <a:pt x="2026" y="38655"/>
                  </a:lnTo>
                  <a:cubicBezTo>
                    <a:pt x="2519" y="38600"/>
                    <a:pt x="2848" y="38107"/>
                    <a:pt x="2738" y="37614"/>
                  </a:cubicBezTo>
                  <a:cubicBezTo>
                    <a:pt x="2136" y="34054"/>
                    <a:pt x="1807" y="30494"/>
                    <a:pt x="1807" y="26879"/>
                  </a:cubicBezTo>
                  <a:lnTo>
                    <a:pt x="1807" y="863"/>
                  </a:lnTo>
                  <a:cubicBezTo>
                    <a:pt x="1753" y="288"/>
                    <a:pt x="1328" y="1"/>
                    <a:pt x="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9"/>
            <p:cNvSpPr/>
            <p:nvPr/>
          </p:nvSpPr>
          <p:spPr>
            <a:xfrm>
              <a:off x="3034325" y="3862850"/>
              <a:ext cx="776375" cy="1384000"/>
            </a:xfrm>
            <a:custGeom>
              <a:rect b="b" l="l" r="r" t="t"/>
              <a:pathLst>
                <a:path extrusionOk="0" h="55360" w="31055">
                  <a:moveTo>
                    <a:pt x="30123" y="1"/>
                  </a:moveTo>
                  <a:cubicBezTo>
                    <a:pt x="29699" y="1"/>
                    <a:pt x="29274" y="288"/>
                    <a:pt x="29247" y="864"/>
                  </a:cubicBezTo>
                  <a:cubicBezTo>
                    <a:pt x="29247" y="17623"/>
                    <a:pt x="22620" y="33726"/>
                    <a:pt x="10680" y="45611"/>
                  </a:cubicBezTo>
                  <a:cubicBezTo>
                    <a:pt x="7668" y="48623"/>
                    <a:pt x="4327" y="51361"/>
                    <a:pt x="767" y="53717"/>
                  </a:cubicBezTo>
                  <a:cubicBezTo>
                    <a:pt x="0" y="54209"/>
                    <a:pt x="329" y="55360"/>
                    <a:pt x="1260" y="55360"/>
                  </a:cubicBezTo>
                  <a:cubicBezTo>
                    <a:pt x="1424" y="55360"/>
                    <a:pt x="1588" y="55305"/>
                    <a:pt x="1753" y="55195"/>
                  </a:cubicBezTo>
                  <a:cubicBezTo>
                    <a:pt x="5422" y="52785"/>
                    <a:pt x="8818" y="49937"/>
                    <a:pt x="11940" y="46870"/>
                  </a:cubicBezTo>
                  <a:cubicBezTo>
                    <a:pt x="24208" y="34657"/>
                    <a:pt x="31054" y="18116"/>
                    <a:pt x="31000" y="864"/>
                  </a:cubicBezTo>
                  <a:cubicBezTo>
                    <a:pt x="30972" y="288"/>
                    <a:pt x="30548" y="1"/>
                    <a:pt x="301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9"/>
            <p:cNvSpPr/>
            <p:nvPr/>
          </p:nvSpPr>
          <p:spPr>
            <a:xfrm>
              <a:off x="3034325" y="3212475"/>
              <a:ext cx="776375" cy="2034375"/>
            </a:xfrm>
            <a:custGeom>
              <a:rect b="b" l="l" r="r" t="t"/>
              <a:pathLst>
                <a:path extrusionOk="0" h="81375" w="31055">
                  <a:moveTo>
                    <a:pt x="30123" y="0"/>
                  </a:moveTo>
                  <a:cubicBezTo>
                    <a:pt x="29699" y="0"/>
                    <a:pt x="29274" y="288"/>
                    <a:pt x="29247" y="863"/>
                  </a:cubicBezTo>
                  <a:lnTo>
                    <a:pt x="29247" y="26879"/>
                  </a:lnTo>
                  <a:cubicBezTo>
                    <a:pt x="29247" y="43638"/>
                    <a:pt x="22620" y="59741"/>
                    <a:pt x="10680" y="71626"/>
                  </a:cubicBezTo>
                  <a:cubicBezTo>
                    <a:pt x="7668" y="74638"/>
                    <a:pt x="4327" y="77376"/>
                    <a:pt x="767" y="79732"/>
                  </a:cubicBezTo>
                  <a:cubicBezTo>
                    <a:pt x="0" y="80224"/>
                    <a:pt x="329" y="81375"/>
                    <a:pt x="1260" y="81375"/>
                  </a:cubicBezTo>
                  <a:cubicBezTo>
                    <a:pt x="1424" y="81375"/>
                    <a:pt x="1588" y="81320"/>
                    <a:pt x="1753" y="81210"/>
                  </a:cubicBezTo>
                  <a:cubicBezTo>
                    <a:pt x="5422" y="78800"/>
                    <a:pt x="8818" y="75952"/>
                    <a:pt x="11940" y="72885"/>
                  </a:cubicBezTo>
                  <a:cubicBezTo>
                    <a:pt x="24208" y="60672"/>
                    <a:pt x="31054" y="44131"/>
                    <a:pt x="31000" y="26879"/>
                  </a:cubicBezTo>
                  <a:lnTo>
                    <a:pt x="31000" y="863"/>
                  </a:lnTo>
                  <a:cubicBezTo>
                    <a:pt x="30972" y="288"/>
                    <a:pt x="30548" y="0"/>
                    <a:pt x="301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9"/>
            <p:cNvSpPr/>
            <p:nvPr/>
          </p:nvSpPr>
          <p:spPr>
            <a:xfrm>
              <a:off x="3220525" y="3945025"/>
              <a:ext cx="780500" cy="1389450"/>
            </a:xfrm>
            <a:custGeom>
              <a:rect b="b" l="l" r="r" t="t"/>
              <a:pathLst>
                <a:path extrusionOk="0" h="55578" w="31220">
                  <a:moveTo>
                    <a:pt x="30261" y="0"/>
                  </a:moveTo>
                  <a:cubicBezTo>
                    <a:pt x="29836" y="0"/>
                    <a:pt x="29412" y="288"/>
                    <a:pt x="29357" y="863"/>
                  </a:cubicBezTo>
                  <a:cubicBezTo>
                    <a:pt x="29412" y="17622"/>
                    <a:pt x="22730" y="33725"/>
                    <a:pt x="10845" y="45555"/>
                  </a:cubicBezTo>
                  <a:cubicBezTo>
                    <a:pt x="7668" y="48677"/>
                    <a:pt x="4273" y="51470"/>
                    <a:pt x="548" y="53880"/>
                  </a:cubicBezTo>
                  <a:cubicBezTo>
                    <a:pt x="110" y="54154"/>
                    <a:pt x="1" y="54756"/>
                    <a:pt x="275" y="55140"/>
                  </a:cubicBezTo>
                  <a:cubicBezTo>
                    <a:pt x="439" y="55414"/>
                    <a:pt x="713" y="55578"/>
                    <a:pt x="1041" y="55578"/>
                  </a:cubicBezTo>
                  <a:cubicBezTo>
                    <a:pt x="1206" y="55578"/>
                    <a:pt x="1370" y="55523"/>
                    <a:pt x="1534" y="55414"/>
                  </a:cubicBezTo>
                  <a:cubicBezTo>
                    <a:pt x="5313" y="52949"/>
                    <a:pt x="8873" y="50046"/>
                    <a:pt x="12105" y="46869"/>
                  </a:cubicBezTo>
                  <a:cubicBezTo>
                    <a:pt x="24318" y="34656"/>
                    <a:pt x="31219" y="18115"/>
                    <a:pt x="31165" y="863"/>
                  </a:cubicBezTo>
                  <a:cubicBezTo>
                    <a:pt x="31110" y="288"/>
                    <a:pt x="30685" y="0"/>
                    <a:pt x="30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9"/>
            <p:cNvSpPr/>
            <p:nvPr/>
          </p:nvSpPr>
          <p:spPr>
            <a:xfrm>
              <a:off x="3918850" y="3310700"/>
              <a:ext cx="293025" cy="1655450"/>
            </a:xfrm>
            <a:custGeom>
              <a:rect b="b" l="l" r="r" t="t"/>
              <a:pathLst>
                <a:path extrusionOk="0" h="66218" w="11721">
                  <a:moveTo>
                    <a:pt x="10845" y="1"/>
                  </a:moveTo>
                  <a:cubicBezTo>
                    <a:pt x="10420" y="1"/>
                    <a:pt x="9996" y="275"/>
                    <a:pt x="9968" y="822"/>
                  </a:cubicBezTo>
                  <a:lnTo>
                    <a:pt x="9968" y="26893"/>
                  </a:lnTo>
                  <a:cubicBezTo>
                    <a:pt x="9968" y="42283"/>
                    <a:pt x="6846" y="54333"/>
                    <a:pt x="219" y="64849"/>
                  </a:cubicBezTo>
                  <a:cubicBezTo>
                    <a:pt x="0" y="65232"/>
                    <a:pt x="110" y="65780"/>
                    <a:pt x="548" y="66053"/>
                  </a:cubicBezTo>
                  <a:cubicBezTo>
                    <a:pt x="657" y="66163"/>
                    <a:pt x="822" y="66218"/>
                    <a:pt x="986" y="66218"/>
                  </a:cubicBezTo>
                  <a:cubicBezTo>
                    <a:pt x="1315" y="66218"/>
                    <a:pt x="1589" y="66053"/>
                    <a:pt x="1753" y="65780"/>
                  </a:cubicBezTo>
                  <a:cubicBezTo>
                    <a:pt x="8599" y="54990"/>
                    <a:pt x="11721" y="42612"/>
                    <a:pt x="11721" y="26893"/>
                  </a:cubicBezTo>
                  <a:lnTo>
                    <a:pt x="11721" y="822"/>
                  </a:lnTo>
                  <a:cubicBezTo>
                    <a:pt x="11694" y="275"/>
                    <a:pt x="11269" y="1"/>
                    <a:pt x="10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9"/>
            <p:cNvSpPr/>
            <p:nvPr/>
          </p:nvSpPr>
          <p:spPr>
            <a:xfrm>
              <a:off x="3816150" y="3513350"/>
              <a:ext cx="603850" cy="1903300"/>
            </a:xfrm>
            <a:custGeom>
              <a:rect b="b" l="l" r="r" t="t"/>
              <a:pathLst>
                <a:path extrusionOk="0" h="76132" w="24154">
                  <a:moveTo>
                    <a:pt x="23195" y="1"/>
                  </a:moveTo>
                  <a:cubicBezTo>
                    <a:pt x="22771" y="1"/>
                    <a:pt x="22346" y="275"/>
                    <a:pt x="22292" y="822"/>
                  </a:cubicBezTo>
                  <a:lnTo>
                    <a:pt x="22292" y="26893"/>
                  </a:lnTo>
                  <a:cubicBezTo>
                    <a:pt x="22346" y="43653"/>
                    <a:pt x="15665" y="59755"/>
                    <a:pt x="3780" y="71585"/>
                  </a:cubicBezTo>
                  <a:cubicBezTo>
                    <a:pt x="2739" y="72626"/>
                    <a:pt x="1698" y="73612"/>
                    <a:pt x="603" y="74543"/>
                  </a:cubicBezTo>
                  <a:cubicBezTo>
                    <a:pt x="0" y="75090"/>
                    <a:pt x="384" y="76131"/>
                    <a:pt x="1205" y="76131"/>
                  </a:cubicBezTo>
                  <a:cubicBezTo>
                    <a:pt x="1424" y="76131"/>
                    <a:pt x="1644" y="76076"/>
                    <a:pt x="1808" y="75912"/>
                  </a:cubicBezTo>
                  <a:cubicBezTo>
                    <a:pt x="2903" y="74926"/>
                    <a:pt x="3999" y="73940"/>
                    <a:pt x="5039" y="72900"/>
                  </a:cubicBezTo>
                  <a:cubicBezTo>
                    <a:pt x="17308" y="60686"/>
                    <a:pt x="24154" y="44145"/>
                    <a:pt x="24099" y="26893"/>
                  </a:cubicBezTo>
                  <a:lnTo>
                    <a:pt x="24099" y="822"/>
                  </a:lnTo>
                  <a:cubicBezTo>
                    <a:pt x="24044" y="275"/>
                    <a:pt x="23620" y="1"/>
                    <a:pt x="23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9"/>
            <p:cNvSpPr/>
            <p:nvPr/>
          </p:nvSpPr>
          <p:spPr>
            <a:xfrm>
              <a:off x="4233775" y="3651650"/>
              <a:ext cx="399825" cy="1695150"/>
            </a:xfrm>
            <a:custGeom>
              <a:rect b="b" l="l" r="r" t="t"/>
              <a:pathLst>
                <a:path extrusionOk="0" h="67806" w="15993">
                  <a:moveTo>
                    <a:pt x="15089" y="1"/>
                  </a:moveTo>
                  <a:cubicBezTo>
                    <a:pt x="14665" y="1"/>
                    <a:pt x="14240" y="274"/>
                    <a:pt x="14186" y="822"/>
                  </a:cubicBezTo>
                  <a:lnTo>
                    <a:pt x="14186" y="26838"/>
                  </a:lnTo>
                  <a:cubicBezTo>
                    <a:pt x="14186" y="41188"/>
                    <a:pt x="9311" y="55154"/>
                    <a:pt x="329" y="66382"/>
                  </a:cubicBezTo>
                  <a:cubicBezTo>
                    <a:pt x="0" y="66765"/>
                    <a:pt x="110" y="67313"/>
                    <a:pt x="493" y="67642"/>
                  </a:cubicBezTo>
                  <a:cubicBezTo>
                    <a:pt x="657" y="67751"/>
                    <a:pt x="822" y="67806"/>
                    <a:pt x="1041" y="67806"/>
                  </a:cubicBezTo>
                  <a:cubicBezTo>
                    <a:pt x="1315" y="67806"/>
                    <a:pt x="1589" y="67696"/>
                    <a:pt x="1753" y="67477"/>
                  </a:cubicBezTo>
                  <a:cubicBezTo>
                    <a:pt x="10954" y="55921"/>
                    <a:pt x="15993" y="41626"/>
                    <a:pt x="15993" y="26838"/>
                  </a:cubicBezTo>
                  <a:lnTo>
                    <a:pt x="15993" y="822"/>
                  </a:lnTo>
                  <a:cubicBezTo>
                    <a:pt x="15938" y="274"/>
                    <a:pt x="15514" y="1"/>
                    <a:pt x="150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9"/>
            <p:cNvSpPr/>
            <p:nvPr/>
          </p:nvSpPr>
          <p:spPr>
            <a:xfrm>
              <a:off x="4686975" y="3624275"/>
              <a:ext cx="134225" cy="1506200"/>
            </a:xfrm>
            <a:custGeom>
              <a:rect b="b" l="l" r="r" t="t"/>
              <a:pathLst>
                <a:path extrusionOk="0" h="60248" w="5369">
                  <a:moveTo>
                    <a:pt x="4444" y="0"/>
                  </a:moveTo>
                  <a:cubicBezTo>
                    <a:pt x="4013" y="0"/>
                    <a:pt x="3588" y="274"/>
                    <a:pt x="3561" y="822"/>
                  </a:cubicBezTo>
                  <a:lnTo>
                    <a:pt x="3561" y="38668"/>
                  </a:lnTo>
                  <a:cubicBezTo>
                    <a:pt x="3561" y="45624"/>
                    <a:pt x="2411" y="52525"/>
                    <a:pt x="165" y="59097"/>
                  </a:cubicBezTo>
                  <a:cubicBezTo>
                    <a:pt x="1" y="59535"/>
                    <a:pt x="275" y="60083"/>
                    <a:pt x="768" y="60247"/>
                  </a:cubicBezTo>
                  <a:lnTo>
                    <a:pt x="1042" y="60247"/>
                  </a:lnTo>
                  <a:cubicBezTo>
                    <a:pt x="1425" y="60247"/>
                    <a:pt x="1754" y="60028"/>
                    <a:pt x="1863" y="59699"/>
                  </a:cubicBezTo>
                  <a:cubicBezTo>
                    <a:pt x="4163" y="52908"/>
                    <a:pt x="5368" y="45788"/>
                    <a:pt x="5368" y="38668"/>
                  </a:cubicBezTo>
                  <a:lnTo>
                    <a:pt x="5368" y="822"/>
                  </a:lnTo>
                  <a:cubicBezTo>
                    <a:pt x="5314" y="274"/>
                    <a:pt x="4875" y="0"/>
                    <a:pt x="4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9"/>
            <p:cNvSpPr/>
            <p:nvPr/>
          </p:nvSpPr>
          <p:spPr>
            <a:xfrm>
              <a:off x="2574250" y="706400"/>
              <a:ext cx="2427675" cy="4213200"/>
            </a:xfrm>
            <a:custGeom>
              <a:rect b="b" l="l" r="r" t="t"/>
              <a:pathLst>
                <a:path extrusionOk="0" h="168528" w="97107">
                  <a:moveTo>
                    <a:pt x="48526" y="0"/>
                  </a:moveTo>
                  <a:cubicBezTo>
                    <a:pt x="21744" y="0"/>
                    <a:pt x="0" y="21744"/>
                    <a:pt x="0" y="48581"/>
                  </a:cubicBezTo>
                  <a:lnTo>
                    <a:pt x="0" y="124931"/>
                  </a:lnTo>
                  <a:cubicBezTo>
                    <a:pt x="0" y="125533"/>
                    <a:pt x="452" y="125834"/>
                    <a:pt x="904" y="125834"/>
                  </a:cubicBezTo>
                  <a:cubicBezTo>
                    <a:pt x="1356" y="125834"/>
                    <a:pt x="1808" y="125533"/>
                    <a:pt x="1808" y="124931"/>
                  </a:cubicBezTo>
                  <a:lnTo>
                    <a:pt x="1808" y="48581"/>
                  </a:lnTo>
                  <a:cubicBezTo>
                    <a:pt x="1808" y="22730"/>
                    <a:pt x="22730" y="1808"/>
                    <a:pt x="48526" y="1808"/>
                  </a:cubicBezTo>
                  <a:cubicBezTo>
                    <a:pt x="74378" y="1808"/>
                    <a:pt x="95300" y="22730"/>
                    <a:pt x="95300" y="48581"/>
                  </a:cubicBezTo>
                  <a:lnTo>
                    <a:pt x="95300" y="155383"/>
                  </a:lnTo>
                  <a:cubicBezTo>
                    <a:pt x="95300" y="159436"/>
                    <a:pt x="94916" y="163489"/>
                    <a:pt x="94149" y="167487"/>
                  </a:cubicBezTo>
                  <a:cubicBezTo>
                    <a:pt x="94040" y="167980"/>
                    <a:pt x="94368" y="168418"/>
                    <a:pt x="94807" y="168528"/>
                  </a:cubicBezTo>
                  <a:lnTo>
                    <a:pt x="94971" y="168528"/>
                  </a:lnTo>
                  <a:cubicBezTo>
                    <a:pt x="95464" y="168528"/>
                    <a:pt x="95847" y="168254"/>
                    <a:pt x="95902" y="167816"/>
                  </a:cubicBezTo>
                  <a:cubicBezTo>
                    <a:pt x="96724" y="163708"/>
                    <a:pt x="97107" y="159545"/>
                    <a:pt x="97107" y="155383"/>
                  </a:cubicBezTo>
                  <a:lnTo>
                    <a:pt x="97107" y="48581"/>
                  </a:lnTo>
                  <a:cubicBezTo>
                    <a:pt x="97107" y="21744"/>
                    <a:pt x="75363" y="0"/>
                    <a:pt x="48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9"/>
            <p:cNvSpPr/>
            <p:nvPr/>
          </p:nvSpPr>
          <p:spPr>
            <a:xfrm>
              <a:off x="2812500" y="4858700"/>
              <a:ext cx="317500" cy="252600"/>
            </a:xfrm>
            <a:custGeom>
              <a:rect b="b" l="l" r="r" t="t"/>
              <a:pathLst>
                <a:path extrusionOk="0" h="10104" w="12700">
                  <a:moveTo>
                    <a:pt x="11427" y="0"/>
                  </a:moveTo>
                  <a:cubicBezTo>
                    <a:pt x="11231" y="0"/>
                    <a:pt x="11028" y="73"/>
                    <a:pt x="10845" y="245"/>
                  </a:cubicBezTo>
                  <a:cubicBezTo>
                    <a:pt x="7778" y="3312"/>
                    <a:pt x="4437" y="6050"/>
                    <a:pt x="822" y="8406"/>
                  </a:cubicBezTo>
                  <a:cubicBezTo>
                    <a:pt x="0" y="8844"/>
                    <a:pt x="329" y="10103"/>
                    <a:pt x="1260" y="10103"/>
                  </a:cubicBezTo>
                  <a:cubicBezTo>
                    <a:pt x="1424" y="10103"/>
                    <a:pt x="1589" y="10049"/>
                    <a:pt x="1753" y="9939"/>
                  </a:cubicBezTo>
                  <a:cubicBezTo>
                    <a:pt x="5477" y="7529"/>
                    <a:pt x="8928" y="4681"/>
                    <a:pt x="12104" y="1559"/>
                  </a:cubicBezTo>
                  <a:cubicBezTo>
                    <a:pt x="12700" y="879"/>
                    <a:pt x="12107" y="0"/>
                    <a:pt x="114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9"/>
            <p:cNvSpPr/>
            <p:nvPr/>
          </p:nvSpPr>
          <p:spPr>
            <a:xfrm>
              <a:off x="3534075" y="3075550"/>
              <a:ext cx="57550" cy="886950"/>
            </a:xfrm>
            <a:custGeom>
              <a:rect b="b" l="l" r="r" t="t"/>
              <a:pathLst>
                <a:path extrusionOk="0" h="35478" w="2302">
                  <a:moveTo>
                    <a:pt x="1425" y="0"/>
                  </a:moveTo>
                  <a:cubicBezTo>
                    <a:pt x="1000" y="0"/>
                    <a:pt x="576" y="288"/>
                    <a:pt x="549" y="863"/>
                  </a:cubicBezTo>
                  <a:lnTo>
                    <a:pt x="549" y="26879"/>
                  </a:lnTo>
                  <a:cubicBezTo>
                    <a:pt x="494" y="29398"/>
                    <a:pt x="330" y="31917"/>
                    <a:pt x="56" y="34492"/>
                  </a:cubicBezTo>
                  <a:cubicBezTo>
                    <a:pt x="1" y="34930"/>
                    <a:pt x="330" y="35423"/>
                    <a:pt x="822" y="35477"/>
                  </a:cubicBezTo>
                  <a:lnTo>
                    <a:pt x="932" y="35477"/>
                  </a:lnTo>
                  <a:cubicBezTo>
                    <a:pt x="1425" y="35477"/>
                    <a:pt x="1808" y="35149"/>
                    <a:pt x="1863" y="34656"/>
                  </a:cubicBezTo>
                  <a:cubicBezTo>
                    <a:pt x="2192" y="32082"/>
                    <a:pt x="2301" y="29453"/>
                    <a:pt x="2301" y="26879"/>
                  </a:cubicBezTo>
                  <a:lnTo>
                    <a:pt x="2301" y="863"/>
                  </a:lnTo>
                  <a:cubicBezTo>
                    <a:pt x="2274" y="288"/>
                    <a:pt x="1849" y="0"/>
                    <a:pt x="1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9"/>
            <p:cNvSpPr/>
            <p:nvPr/>
          </p:nvSpPr>
          <p:spPr>
            <a:xfrm>
              <a:off x="2639975" y="2951975"/>
              <a:ext cx="746250" cy="2014175"/>
            </a:xfrm>
            <a:custGeom>
              <a:rect b="b" l="l" r="r" t="t"/>
              <a:pathLst>
                <a:path extrusionOk="0" h="80567" w="29850">
                  <a:moveTo>
                    <a:pt x="28926" y="0"/>
                  </a:moveTo>
                  <a:cubicBezTo>
                    <a:pt x="28494" y="0"/>
                    <a:pt x="28070" y="274"/>
                    <a:pt x="28042" y="822"/>
                  </a:cubicBezTo>
                  <a:lnTo>
                    <a:pt x="28042" y="26892"/>
                  </a:lnTo>
                  <a:cubicBezTo>
                    <a:pt x="28042" y="43652"/>
                    <a:pt x="21415" y="59754"/>
                    <a:pt x="9476" y="71585"/>
                  </a:cubicBezTo>
                  <a:cubicBezTo>
                    <a:pt x="6792" y="74268"/>
                    <a:pt x="3834" y="76733"/>
                    <a:pt x="712" y="78924"/>
                  </a:cubicBezTo>
                  <a:cubicBezTo>
                    <a:pt x="0" y="79417"/>
                    <a:pt x="329" y="80567"/>
                    <a:pt x="1260" y="80567"/>
                  </a:cubicBezTo>
                  <a:cubicBezTo>
                    <a:pt x="1424" y="80567"/>
                    <a:pt x="1589" y="80512"/>
                    <a:pt x="1753" y="80402"/>
                  </a:cubicBezTo>
                  <a:cubicBezTo>
                    <a:pt x="4984" y="78157"/>
                    <a:pt x="7997" y="75638"/>
                    <a:pt x="10790" y="72899"/>
                  </a:cubicBezTo>
                  <a:cubicBezTo>
                    <a:pt x="23004" y="60685"/>
                    <a:pt x="29850" y="44145"/>
                    <a:pt x="29850" y="26892"/>
                  </a:cubicBezTo>
                  <a:lnTo>
                    <a:pt x="29850" y="822"/>
                  </a:lnTo>
                  <a:cubicBezTo>
                    <a:pt x="29795" y="274"/>
                    <a:pt x="29357" y="0"/>
                    <a:pt x="289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9"/>
            <p:cNvSpPr/>
            <p:nvPr/>
          </p:nvSpPr>
          <p:spPr>
            <a:xfrm>
              <a:off x="2479775" y="3406550"/>
              <a:ext cx="722975" cy="1377500"/>
            </a:xfrm>
            <a:custGeom>
              <a:rect b="b" l="l" r="r" t="t"/>
              <a:pathLst>
                <a:path extrusionOk="0" h="55100" w="28919">
                  <a:moveTo>
                    <a:pt x="27960" y="1"/>
                  </a:moveTo>
                  <a:cubicBezTo>
                    <a:pt x="27481" y="1"/>
                    <a:pt x="27002" y="329"/>
                    <a:pt x="27057" y="987"/>
                  </a:cubicBezTo>
                  <a:lnTo>
                    <a:pt x="27057" y="2137"/>
                  </a:lnTo>
                  <a:cubicBezTo>
                    <a:pt x="27111" y="18896"/>
                    <a:pt x="20429" y="34999"/>
                    <a:pt x="8490" y="46829"/>
                  </a:cubicBezTo>
                  <a:cubicBezTo>
                    <a:pt x="6080" y="49239"/>
                    <a:pt x="3451" y="51485"/>
                    <a:pt x="712" y="53511"/>
                  </a:cubicBezTo>
                  <a:cubicBezTo>
                    <a:pt x="0" y="54004"/>
                    <a:pt x="329" y="55099"/>
                    <a:pt x="1205" y="55099"/>
                  </a:cubicBezTo>
                  <a:cubicBezTo>
                    <a:pt x="1424" y="55099"/>
                    <a:pt x="1589" y="55045"/>
                    <a:pt x="1753" y="54935"/>
                  </a:cubicBezTo>
                  <a:cubicBezTo>
                    <a:pt x="4601" y="52909"/>
                    <a:pt x="7285" y="50608"/>
                    <a:pt x="9804" y="48089"/>
                  </a:cubicBezTo>
                  <a:cubicBezTo>
                    <a:pt x="22018" y="35930"/>
                    <a:pt x="28864" y="19389"/>
                    <a:pt x="28864" y="2137"/>
                  </a:cubicBezTo>
                  <a:lnTo>
                    <a:pt x="28864" y="987"/>
                  </a:lnTo>
                  <a:cubicBezTo>
                    <a:pt x="28919" y="329"/>
                    <a:pt x="28439" y="1"/>
                    <a:pt x="279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60"/>
          <p:cNvSpPr txBox="1"/>
          <p:nvPr>
            <p:ph type="title"/>
          </p:nvPr>
        </p:nvSpPr>
        <p:spPr>
          <a:xfrm>
            <a:off x="2037000" y="1496400"/>
            <a:ext cx="5070000" cy="215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a:t>
            </a:r>
            <a:r>
              <a:rPr lang="en"/>
              <a:t> </a:t>
            </a:r>
            <a:r>
              <a:rPr lang="en">
                <a:solidFill>
                  <a:schemeClr val="accent3"/>
                </a:solidFill>
              </a:rPr>
              <a:t>You!</a:t>
            </a:r>
            <a:endParaRPr>
              <a:solidFill>
                <a:schemeClr val="accent3"/>
              </a:solidFill>
            </a:endParaRPr>
          </a:p>
        </p:txBody>
      </p:sp>
      <p:sp>
        <p:nvSpPr>
          <p:cNvPr id="1013" name="Google Shape;1013;p60"/>
          <p:cNvSpPr txBox="1"/>
          <p:nvPr/>
        </p:nvSpPr>
        <p:spPr>
          <a:xfrm>
            <a:off x="3482250" y="3341825"/>
            <a:ext cx="217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aven Pro Medium"/>
                <a:ea typeface="Maven Pro Medium"/>
                <a:cs typeface="Maven Pro Medium"/>
                <a:sym typeface="Maven Pro Medium"/>
              </a:rPr>
              <a:t>Appendix</a:t>
            </a:r>
            <a:r>
              <a:rPr lang="en">
                <a:solidFill>
                  <a:schemeClr val="lt1"/>
                </a:solidFill>
                <a:latin typeface="Maven Pro Medium"/>
                <a:ea typeface="Maven Pro Medium"/>
                <a:cs typeface="Maven Pro Medium"/>
                <a:sym typeface="Maven Pro Medium"/>
              </a:rPr>
              <a:t> on next slide</a:t>
            </a:r>
            <a:endParaRPr>
              <a:solidFill>
                <a:schemeClr val="lt1"/>
              </a:solidFill>
              <a:latin typeface="Maven Pro Medium"/>
              <a:ea typeface="Maven Pro Medium"/>
              <a:cs typeface="Maven Pro Medium"/>
              <a:sym typeface="Maven Pr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61"/>
          <p:cNvSpPr txBox="1"/>
          <p:nvPr/>
        </p:nvSpPr>
        <p:spPr>
          <a:xfrm>
            <a:off x="3482250" y="1569225"/>
            <a:ext cx="2179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aven Pro Medium"/>
                <a:ea typeface="Maven Pro Medium"/>
                <a:cs typeface="Maven Pro Medium"/>
                <a:sym typeface="Maven Pro Medium"/>
              </a:rPr>
              <a:t>Figma link: </a:t>
            </a:r>
            <a:r>
              <a:rPr lang="en" u="sng">
                <a:solidFill>
                  <a:schemeClr val="hlink"/>
                </a:solidFill>
                <a:latin typeface="Maven Pro Medium"/>
                <a:ea typeface="Maven Pro Medium"/>
                <a:cs typeface="Maven Pro Medium"/>
                <a:sym typeface="Maven Pro Medium"/>
                <a:hlinkClick r:id="rId3"/>
              </a:rPr>
              <a:t>https://www.figma.com/file/HuUYZwkx5wGU7zNQsV2ggU/RECOVERY-BOARD-DESIGN-KIT?node-id=52723%3A31606</a:t>
            </a:r>
            <a:endParaRPr>
              <a:solidFill>
                <a:schemeClr val="lt1"/>
              </a:solidFill>
              <a:latin typeface="Maven Pro Medium"/>
              <a:ea typeface="Maven Pro Medium"/>
              <a:cs typeface="Maven Pro Medium"/>
              <a:sym typeface="Maven Pro Medium"/>
            </a:endParaRPr>
          </a:p>
          <a:p>
            <a:pPr indent="0" lvl="0" marL="0" rtl="0" algn="l">
              <a:spcBef>
                <a:spcPts val="0"/>
              </a:spcBef>
              <a:spcAft>
                <a:spcPts val="0"/>
              </a:spcAft>
              <a:buNone/>
            </a:pPr>
            <a:r>
              <a:t/>
            </a:r>
            <a:endParaRPr>
              <a:solidFill>
                <a:schemeClr val="lt1"/>
              </a:solidFill>
              <a:latin typeface="Maven Pro Medium"/>
              <a:ea typeface="Maven Pro Medium"/>
              <a:cs typeface="Maven Pro Medium"/>
              <a:sym typeface="Maven Pro Medium"/>
            </a:endParaRPr>
          </a:p>
          <a:p>
            <a:pPr indent="0" lvl="0" marL="0" rtl="0" algn="l">
              <a:spcBef>
                <a:spcPts val="0"/>
              </a:spcBef>
              <a:spcAft>
                <a:spcPts val="0"/>
              </a:spcAft>
              <a:buNone/>
            </a:pPr>
            <a:r>
              <a:rPr lang="en">
                <a:solidFill>
                  <a:schemeClr val="lt1"/>
                </a:solidFill>
                <a:latin typeface="Maven Pro Medium"/>
                <a:ea typeface="Maven Pro Medium"/>
                <a:cs typeface="Maven Pro Medium"/>
                <a:sym typeface="Maven Pro Medium"/>
              </a:rPr>
              <a:t>README: </a:t>
            </a:r>
            <a:r>
              <a:rPr lang="en" u="sng">
                <a:solidFill>
                  <a:schemeClr val="hlink"/>
                </a:solidFill>
                <a:latin typeface="Maven Pro Medium"/>
                <a:ea typeface="Maven Pro Medium"/>
                <a:cs typeface="Maven Pro Medium"/>
                <a:sym typeface="Maven Pro Medium"/>
                <a:hlinkClick r:id="rId4"/>
              </a:rPr>
              <a:t>https://web.stanford.edu/class/cs147/projects/AccessibleDesignEmily/RecoveryBoard/README.pdf</a:t>
            </a:r>
            <a:r>
              <a:rPr lang="en">
                <a:solidFill>
                  <a:schemeClr val="lt1"/>
                </a:solidFill>
                <a:latin typeface="Maven Pro Medium"/>
                <a:ea typeface="Maven Pro Medium"/>
                <a:cs typeface="Maven Pro Medium"/>
                <a:sym typeface="Maven Pro Medium"/>
              </a:rPr>
              <a:t> </a:t>
            </a:r>
            <a:endParaRPr>
              <a:solidFill>
                <a:schemeClr val="lt1"/>
              </a:solidFill>
              <a:latin typeface="Maven Pro Medium"/>
              <a:ea typeface="Maven Pro Medium"/>
              <a:cs typeface="Maven Pro Medium"/>
              <a:sym typeface="Maven Pr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5" name="Shape 535"/>
        <p:cNvGrpSpPr/>
        <p:nvPr/>
      </p:nvGrpSpPr>
      <p:grpSpPr>
        <a:xfrm>
          <a:off x="0" y="0"/>
          <a:ext cx="0" cy="0"/>
          <a:chOff x="0" y="0"/>
          <a:chExt cx="0" cy="0"/>
        </a:xfrm>
      </p:grpSpPr>
      <p:sp>
        <p:nvSpPr>
          <p:cNvPr id="536" name="Google Shape;536;p38"/>
          <p:cNvSpPr txBox="1"/>
          <p:nvPr>
            <p:ph idx="1" type="body"/>
          </p:nvPr>
        </p:nvSpPr>
        <p:spPr>
          <a:xfrm>
            <a:off x="618825" y="1127950"/>
            <a:ext cx="5133900" cy="26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While concussions directly impact one’s physical health, mental and emotional impacts are often overlooked, with those recovering from concussions often expressing feelings of isolation and lowered perceptions of self. </a:t>
            </a:r>
            <a:endParaRPr>
              <a:latin typeface="Arial"/>
              <a:ea typeface="Arial"/>
              <a:cs typeface="Arial"/>
              <a:sym typeface="Arial"/>
            </a:endParaRPr>
          </a:p>
          <a:p>
            <a:pPr indent="0" lvl="0" marL="0" rtl="0" algn="l">
              <a:spcBef>
                <a:spcPts val="0"/>
              </a:spcBef>
              <a:spcAft>
                <a:spcPts val="0"/>
              </a:spcAft>
              <a:buNone/>
            </a:pPr>
            <a:r>
              <a:t/>
            </a:r>
            <a:endParaRPr i="1">
              <a:latin typeface="Arial"/>
              <a:ea typeface="Arial"/>
              <a:cs typeface="Arial"/>
              <a:sym typeface="Arial"/>
            </a:endParaRPr>
          </a:p>
          <a:p>
            <a:pPr indent="0" lvl="0" marL="0" rtl="0" algn="l">
              <a:spcBef>
                <a:spcPts val="0"/>
              </a:spcBef>
              <a:spcAft>
                <a:spcPts val="0"/>
              </a:spcAft>
              <a:buNone/>
            </a:pPr>
            <a:r>
              <a:rPr i="1" lang="en">
                <a:latin typeface="Arial"/>
                <a:ea typeface="Arial"/>
                <a:cs typeface="Arial"/>
                <a:sym typeface="Arial"/>
              </a:rPr>
              <a:t>Recovery Board </a:t>
            </a:r>
            <a:r>
              <a:rPr lang="en">
                <a:latin typeface="Arial"/>
                <a:ea typeface="Arial"/>
                <a:cs typeface="Arial"/>
                <a:sym typeface="Arial"/>
              </a:rPr>
              <a:t>works to meet the emotional needs of  individuals healing from concussions, providing a space for users to reflect on one’s well-being and connect with others.</a:t>
            </a:r>
            <a:endParaRPr>
              <a:latin typeface="Arial"/>
              <a:ea typeface="Arial"/>
              <a:cs typeface="Arial"/>
              <a:sym typeface="Arial"/>
            </a:endParaRPr>
          </a:p>
          <a:p>
            <a:pPr indent="0" lvl="0" marL="0" rtl="0" algn="l">
              <a:spcBef>
                <a:spcPts val="0"/>
              </a:spcBef>
              <a:spcAft>
                <a:spcPts val="0"/>
              </a:spcAft>
              <a:buNone/>
            </a:pPr>
            <a:r>
              <a:t/>
            </a:r>
            <a:endParaRPr/>
          </a:p>
        </p:txBody>
      </p:sp>
      <p:sp>
        <p:nvSpPr>
          <p:cNvPr id="537" name="Google Shape;537;p38"/>
          <p:cNvSpPr txBox="1"/>
          <p:nvPr>
            <p:ph type="ctrTitle"/>
          </p:nvPr>
        </p:nvSpPr>
        <p:spPr>
          <a:xfrm>
            <a:off x="618825" y="411675"/>
            <a:ext cx="2686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PROBLEM</a:t>
            </a:r>
            <a:endParaRPr/>
          </a:p>
        </p:txBody>
      </p:sp>
      <p:pic>
        <p:nvPicPr>
          <p:cNvPr id="538" name="Google Shape;538;p38"/>
          <p:cNvPicPr preferRelativeResize="0"/>
          <p:nvPr/>
        </p:nvPicPr>
        <p:blipFill>
          <a:blip r:embed="rId3">
            <a:alphaModFix/>
          </a:blip>
          <a:stretch>
            <a:fillRect/>
          </a:stretch>
        </p:blipFill>
        <p:spPr>
          <a:xfrm>
            <a:off x="5894825" y="653412"/>
            <a:ext cx="2720250" cy="345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9"/>
          <p:cNvSpPr txBox="1"/>
          <p:nvPr>
            <p:ph type="ctrTitle"/>
          </p:nvPr>
        </p:nvSpPr>
        <p:spPr>
          <a:xfrm>
            <a:off x="467550" y="1410775"/>
            <a:ext cx="2152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BALANCE</a:t>
            </a:r>
            <a:endParaRPr/>
          </a:p>
        </p:txBody>
      </p:sp>
      <p:sp>
        <p:nvSpPr>
          <p:cNvPr id="544" name="Google Shape;544;p39"/>
          <p:cNvSpPr txBox="1"/>
          <p:nvPr>
            <p:ph idx="2" type="subTitle"/>
          </p:nvPr>
        </p:nvSpPr>
        <p:spPr>
          <a:xfrm>
            <a:off x="270250" y="1923400"/>
            <a:ext cx="2785500" cy="2577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Maven Pro"/>
              <a:buChar char="-"/>
            </a:pPr>
            <a:r>
              <a:rPr lang="en" sz="1600"/>
              <a:t>acknowledging the emotional toll that accompanies recovery + emphasizing mental health as a priority alongside physical health</a:t>
            </a:r>
            <a:endParaRPr sz="1600"/>
          </a:p>
          <a:p>
            <a:pPr indent="-330200" lvl="0" marL="457200" rtl="0" algn="l">
              <a:spcBef>
                <a:spcPts val="0"/>
              </a:spcBef>
              <a:spcAft>
                <a:spcPts val="0"/>
              </a:spcAft>
              <a:buClr>
                <a:schemeClr val="lt1"/>
              </a:buClr>
              <a:buSzPts val="1600"/>
              <a:buFont typeface="Maven Pro"/>
              <a:buChar char="-"/>
            </a:pPr>
            <a:r>
              <a:rPr lang="en" sz="1600">
                <a:solidFill>
                  <a:schemeClr val="accent1"/>
                </a:solidFill>
              </a:rPr>
              <a:t>Feat:</a:t>
            </a:r>
            <a:r>
              <a:rPr lang="en" sz="1600"/>
              <a:t> users log physical recovery + emotional state</a:t>
            </a:r>
            <a:endParaRPr sz="1600"/>
          </a:p>
          <a:p>
            <a:pPr indent="0" lvl="0" marL="0" rtl="0" algn="l">
              <a:spcBef>
                <a:spcPts val="0"/>
              </a:spcBef>
              <a:spcAft>
                <a:spcPts val="0"/>
              </a:spcAft>
              <a:buNone/>
            </a:pPr>
            <a:r>
              <a:t/>
            </a:r>
            <a:endParaRPr/>
          </a:p>
        </p:txBody>
      </p:sp>
      <p:sp>
        <p:nvSpPr>
          <p:cNvPr id="545" name="Google Shape;545;p39"/>
          <p:cNvSpPr txBox="1"/>
          <p:nvPr>
            <p:ph idx="7" type="ctrTitle"/>
          </p:nvPr>
        </p:nvSpPr>
        <p:spPr>
          <a:xfrm>
            <a:off x="618825" y="411675"/>
            <a:ext cx="45762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VALUES</a:t>
            </a:r>
            <a:endParaRPr/>
          </a:p>
        </p:txBody>
      </p:sp>
      <p:cxnSp>
        <p:nvCxnSpPr>
          <p:cNvPr id="546" name="Google Shape;546;p39"/>
          <p:cNvCxnSpPr/>
          <p:nvPr/>
        </p:nvCxnSpPr>
        <p:spPr>
          <a:xfrm flipH="1" rot="-5400000">
            <a:off x="-148100" y="1890487"/>
            <a:ext cx="960000" cy="600"/>
          </a:xfrm>
          <a:prstGeom prst="bentConnector3">
            <a:avLst>
              <a:gd fmla="val 50000" name="adj1"/>
            </a:avLst>
          </a:prstGeom>
          <a:noFill/>
          <a:ln cap="flat" cmpd="sng" w="9525">
            <a:solidFill>
              <a:schemeClr val="lt1"/>
            </a:solidFill>
            <a:prstDash val="solid"/>
            <a:round/>
            <a:headEnd len="med" w="med" type="none"/>
            <a:tailEnd len="med" w="med" type="none"/>
          </a:ln>
        </p:spPr>
      </p:cxnSp>
      <p:sp>
        <p:nvSpPr>
          <p:cNvPr id="547" name="Google Shape;547;p39"/>
          <p:cNvSpPr txBox="1"/>
          <p:nvPr>
            <p:ph type="ctrTitle"/>
          </p:nvPr>
        </p:nvSpPr>
        <p:spPr>
          <a:xfrm>
            <a:off x="3327050" y="1410775"/>
            <a:ext cx="2152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EMPOWERMENT</a:t>
            </a:r>
            <a:endParaRPr/>
          </a:p>
        </p:txBody>
      </p:sp>
      <p:cxnSp>
        <p:nvCxnSpPr>
          <p:cNvPr id="548" name="Google Shape;548;p39"/>
          <p:cNvCxnSpPr/>
          <p:nvPr/>
        </p:nvCxnSpPr>
        <p:spPr>
          <a:xfrm flipH="1" rot="-5400000">
            <a:off x="2711400" y="1890487"/>
            <a:ext cx="960000" cy="600"/>
          </a:xfrm>
          <a:prstGeom prst="bentConnector3">
            <a:avLst>
              <a:gd fmla="val 50000" name="adj1"/>
            </a:avLst>
          </a:prstGeom>
          <a:noFill/>
          <a:ln cap="flat" cmpd="sng" w="9525">
            <a:solidFill>
              <a:schemeClr val="lt1"/>
            </a:solidFill>
            <a:prstDash val="solid"/>
            <a:round/>
            <a:headEnd len="med" w="med" type="none"/>
            <a:tailEnd len="med" w="med" type="none"/>
          </a:ln>
        </p:spPr>
      </p:cxnSp>
      <p:sp>
        <p:nvSpPr>
          <p:cNvPr id="549" name="Google Shape;549;p39"/>
          <p:cNvSpPr txBox="1"/>
          <p:nvPr>
            <p:ph type="ctrTitle"/>
          </p:nvPr>
        </p:nvSpPr>
        <p:spPr>
          <a:xfrm>
            <a:off x="6524950" y="1410775"/>
            <a:ext cx="2152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a:t>
            </a:r>
            <a:endParaRPr/>
          </a:p>
        </p:txBody>
      </p:sp>
      <p:cxnSp>
        <p:nvCxnSpPr>
          <p:cNvPr id="550" name="Google Shape;550;p39"/>
          <p:cNvCxnSpPr/>
          <p:nvPr/>
        </p:nvCxnSpPr>
        <p:spPr>
          <a:xfrm flipH="1" rot="-5400000">
            <a:off x="5909300" y="1890487"/>
            <a:ext cx="960000" cy="600"/>
          </a:xfrm>
          <a:prstGeom prst="bentConnector3">
            <a:avLst>
              <a:gd fmla="val 50000" name="adj1"/>
            </a:avLst>
          </a:prstGeom>
          <a:noFill/>
          <a:ln cap="flat" cmpd="sng" w="9525">
            <a:solidFill>
              <a:schemeClr val="lt1"/>
            </a:solidFill>
            <a:prstDash val="solid"/>
            <a:round/>
            <a:headEnd len="med" w="med" type="none"/>
            <a:tailEnd len="med" w="med" type="none"/>
          </a:ln>
        </p:spPr>
      </p:cxnSp>
      <p:sp>
        <p:nvSpPr>
          <p:cNvPr id="551" name="Google Shape;551;p39"/>
          <p:cNvSpPr txBox="1"/>
          <p:nvPr>
            <p:ph idx="2" type="subTitle"/>
          </p:nvPr>
        </p:nvSpPr>
        <p:spPr>
          <a:xfrm>
            <a:off x="3179250" y="1988575"/>
            <a:ext cx="2785500" cy="2577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Maven Pro"/>
              <a:buChar char="-"/>
            </a:pPr>
            <a:r>
              <a:rPr lang="en" sz="1600"/>
              <a:t>combatting feelings of inadequacy</a:t>
            </a:r>
            <a:endParaRPr sz="1600"/>
          </a:p>
          <a:p>
            <a:pPr indent="-330200" lvl="0" marL="457200" rtl="0" algn="l">
              <a:spcBef>
                <a:spcPts val="0"/>
              </a:spcBef>
              <a:spcAft>
                <a:spcPts val="0"/>
              </a:spcAft>
              <a:buClr>
                <a:schemeClr val="lt1"/>
              </a:buClr>
              <a:buSzPts val="1600"/>
              <a:buFont typeface="Maven Pro"/>
              <a:buChar char="-"/>
            </a:pPr>
            <a:r>
              <a:rPr lang="en" sz="1600">
                <a:solidFill>
                  <a:schemeClr val="accent1"/>
                </a:solidFill>
              </a:rPr>
              <a:t>Feat:</a:t>
            </a:r>
            <a:r>
              <a:rPr lang="en" sz="1600"/>
              <a:t> offering reflection prompts that emphasize a positive mindset</a:t>
            </a:r>
            <a:endParaRPr sz="1600"/>
          </a:p>
        </p:txBody>
      </p:sp>
      <p:sp>
        <p:nvSpPr>
          <p:cNvPr id="552" name="Google Shape;552;p39"/>
          <p:cNvSpPr txBox="1"/>
          <p:nvPr>
            <p:ph idx="2" type="subTitle"/>
          </p:nvPr>
        </p:nvSpPr>
        <p:spPr>
          <a:xfrm>
            <a:off x="6360850" y="1988575"/>
            <a:ext cx="2785500" cy="2577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Manrope"/>
              <a:buChar char="-"/>
            </a:pPr>
            <a:r>
              <a:rPr lang="en" sz="1600">
                <a:latin typeface="Manrope"/>
                <a:ea typeface="Manrope"/>
                <a:cs typeface="Manrope"/>
                <a:sym typeface="Manrope"/>
              </a:rPr>
              <a:t>ensuring users do not feel alone in the recovery process</a:t>
            </a:r>
            <a:endParaRPr sz="1600">
              <a:latin typeface="Manrope"/>
              <a:ea typeface="Manrope"/>
              <a:cs typeface="Manrope"/>
              <a:sym typeface="Manrope"/>
            </a:endParaRPr>
          </a:p>
          <a:p>
            <a:pPr indent="-330200" lvl="0" marL="457200" rtl="0" algn="l">
              <a:spcBef>
                <a:spcPts val="0"/>
              </a:spcBef>
              <a:spcAft>
                <a:spcPts val="0"/>
              </a:spcAft>
              <a:buClr>
                <a:schemeClr val="lt1"/>
              </a:buClr>
              <a:buSzPts val="1600"/>
              <a:buFont typeface="Manrope"/>
              <a:buChar char="-"/>
            </a:pPr>
            <a:r>
              <a:rPr lang="en" sz="1600">
                <a:solidFill>
                  <a:schemeClr val="accent1"/>
                </a:solidFill>
                <a:latin typeface="Manrope"/>
                <a:ea typeface="Manrope"/>
                <a:cs typeface="Manrope"/>
                <a:sym typeface="Manrope"/>
              </a:rPr>
              <a:t>Feat: </a:t>
            </a:r>
            <a:r>
              <a:rPr lang="en" sz="1600">
                <a:latin typeface="Manrope"/>
                <a:ea typeface="Manrope"/>
                <a:cs typeface="Manrope"/>
                <a:sym typeface="Manrope"/>
              </a:rPr>
              <a:t>offering community between users + ways for personal connections to interact w/ one’s recovery </a:t>
            </a:r>
            <a:endParaRPr sz="1600">
              <a:latin typeface="Manrope"/>
              <a:ea typeface="Manrope"/>
              <a:cs typeface="Manrope"/>
              <a:sym typeface="Manrope"/>
            </a:endParaRPr>
          </a:p>
          <a:p>
            <a:pPr indent="0" lvl="0" marL="0" rtl="0" algn="l">
              <a:spcBef>
                <a:spcPts val="0"/>
              </a:spcBef>
              <a:spcAft>
                <a:spcPts val="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6" name="Shape 556"/>
        <p:cNvGrpSpPr/>
        <p:nvPr/>
      </p:nvGrpSpPr>
      <p:grpSpPr>
        <a:xfrm>
          <a:off x="0" y="0"/>
          <a:ext cx="0" cy="0"/>
          <a:chOff x="0" y="0"/>
          <a:chExt cx="0" cy="0"/>
        </a:xfrm>
      </p:grpSpPr>
      <p:sp>
        <p:nvSpPr>
          <p:cNvPr id="557" name="Google Shape;557;p40"/>
          <p:cNvSpPr txBox="1"/>
          <p:nvPr>
            <p:ph type="title"/>
          </p:nvPr>
        </p:nvSpPr>
        <p:spPr>
          <a:xfrm>
            <a:off x="2037000" y="1496400"/>
            <a:ext cx="5070000" cy="215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SIMPLE TASK</a:t>
            </a:r>
            <a:endParaRPr/>
          </a:p>
          <a:p>
            <a:pPr indent="0" lvl="0" marL="0" rtl="0" algn="r">
              <a:lnSpc>
                <a:spcPct val="80000"/>
              </a:lnSpc>
              <a:spcBef>
                <a:spcPts val="0"/>
              </a:spcBef>
              <a:spcAft>
                <a:spcPts val="0"/>
              </a:spcAft>
              <a:buNone/>
            </a:pPr>
            <a:r>
              <a:rPr lang="en" sz="2400">
                <a:latin typeface="Maven Pro Medium"/>
                <a:ea typeface="Maven Pro Medium"/>
                <a:cs typeface="Maven Pro Medium"/>
                <a:sym typeface="Maven Pro Medium"/>
              </a:rPr>
              <a:t>recording and keeping track of daily symptoms + emotional wellbeing</a:t>
            </a:r>
            <a:endParaRPr>
              <a:latin typeface="Maven Pro Medium"/>
              <a:ea typeface="Maven Pro Medium"/>
              <a:cs typeface="Maven Pro Medium"/>
              <a:sym typeface="Maven Pr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5D73"/>
        </a:solidFill>
      </p:bgPr>
    </p:bg>
    <p:spTree>
      <p:nvGrpSpPr>
        <p:cNvPr id="561" name="Shape 561"/>
        <p:cNvGrpSpPr/>
        <p:nvPr/>
      </p:nvGrpSpPr>
      <p:grpSpPr>
        <a:xfrm>
          <a:off x="0" y="0"/>
          <a:ext cx="0" cy="0"/>
          <a:chOff x="0" y="0"/>
          <a:chExt cx="0" cy="0"/>
        </a:xfrm>
      </p:grpSpPr>
      <p:sp>
        <p:nvSpPr>
          <p:cNvPr id="562" name="Google Shape;562;p41"/>
          <p:cNvSpPr txBox="1"/>
          <p:nvPr>
            <p:ph type="title"/>
          </p:nvPr>
        </p:nvSpPr>
        <p:spPr>
          <a:xfrm>
            <a:off x="1467750" y="1496400"/>
            <a:ext cx="6208500" cy="215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MODERATE TASK</a:t>
            </a:r>
            <a:endParaRPr/>
          </a:p>
          <a:p>
            <a:pPr indent="0" lvl="0" marL="0" rtl="0" algn="r">
              <a:lnSpc>
                <a:spcPct val="80000"/>
              </a:lnSpc>
              <a:spcBef>
                <a:spcPts val="0"/>
              </a:spcBef>
              <a:spcAft>
                <a:spcPts val="0"/>
              </a:spcAft>
              <a:buNone/>
            </a:pPr>
            <a:r>
              <a:rPr lang="en" sz="2400">
                <a:latin typeface="Maven Pro Medium"/>
                <a:ea typeface="Maven Pro Medium"/>
                <a:cs typeface="Maven Pro Medium"/>
                <a:sym typeface="Maven Pro Medium"/>
              </a:rPr>
              <a:t>analyze symptoms and gain insights into one’s recovery journey</a:t>
            </a:r>
            <a:endParaRPr sz="2400">
              <a:latin typeface="Maven Pro Medium"/>
              <a:ea typeface="Maven Pro Medium"/>
              <a:cs typeface="Maven Pro Medium"/>
              <a:sym typeface="Maven Pr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2"/>
          <p:cNvSpPr txBox="1"/>
          <p:nvPr>
            <p:ph type="title"/>
          </p:nvPr>
        </p:nvSpPr>
        <p:spPr>
          <a:xfrm>
            <a:off x="1774200" y="1496400"/>
            <a:ext cx="5595600" cy="215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COMPLEX</a:t>
            </a:r>
            <a:r>
              <a:rPr lang="en"/>
              <a:t> TASK</a:t>
            </a:r>
            <a:endParaRPr/>
          </a:p>
          <a:p>
            <a:pPr indent="0" lvl="0" marL="0" rtl="0" algn="r">
              <a:lnSpc>
                <a:spcPct val="80000"/>
              </a:lnSpc>
              <a:spcBef>
                <a:spcPts val="0"/>
              </a:spcBef>
              <a:spcAft>
                <a:spcPts val="0"/>
              </a:spcAft>
              <a:buNone/>
            </a:pPr>
            <a:r>
              <a:rPr lang="en" sz="2400">
                <a:latin typeface="Maven Pro Medium"/>
                <a:ea typeface="Maven Pro Medium"/>
                <a:cs typeface="Maven Pro Medium"/>
                <a:sym typeface="Maven Pro Medium"/>
              </a:rPr>
              <a:t>connect with others recovering from concussions + share insights with personal connections</a:t>
            </a:r>
            <a:endParaRPr sz="2400">
              <a:latin typeface="Maven Pro Medium"/>
              <a:ea typeface="Maven Pro Medium"/>
              <a:cs typeface="Maven Pro Medium"/>
              <a:sym typeface="Maven Pro Medium"/>
            </a:endParaRPr>
          </a:p>
          <a:p>
            <a:pPr indent="0" lvl="0" marL="0" rtl="0" algn="r">
              <a:lnSpc>
                <a:spcPct val="80000"/>
              </a:lnSpc>
              <a:spcBef>
                <a:spcPts val="0"/>
              </a:spcBef>
              <a:spcAft>
                <a:spcPts val="0"/>
              </a:spcAft>
              <a:buNone/>
            </a:pPr>
            <a:r>
              <a:t/>
            </a:r>
            <a:endParaRPr sz="2400">
              <a:latin typeface="Maven Pro Medium"/>
              <a:ea typeface="Maven Pro Medium"/>
              <a:cs typeface="Maven Pro Medium"/>
              <a:sym typeface="Maven Pr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3"/>
          <p:cNvSpPr txBox="1"/>
          <p:nvPr>
            <p:ph idx="13" type="ctrTitle"/>
          </p:nvPr>
        </p:nvSpPr>
        <p:spPr>
          <a:xfrm>
            <a:off x="6376446" y="2888438"/>
            <a:ext cx="225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Concussion-friendly</a:t>
            </a:r>
            <a:r>
              <a:rPr lang="en"/>
              <a:t> Interface</a:t>
            </a:r>
            <a:endParaRPr/>
          </a:p>
        </p:txBody>
      </p:sp>
      <p:sp>
        <p:nvSpPr>
          <p:cNvPr id="573" name="Google Shape;573;p43"/>
          <p:cNvSpPr txBox="1"/>
          <p:nvPr>
            <p:ph idx="1" type="subTitle"/>
          </p:nvPr>
        </p:nvSpPr>
        <p:spPr>
          <a:xfrm>
            <a:off x="6376448" y="3395763"/>
            <a:ext cx="17538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Our users should be able to use our app without worry that it will have major negative impact on their symptoms</a:t>
            </a:r>
            <a:endParaRPr sz="1300"/>
          </a:p>
        </p:txBody>
      </p:sp>
      <p:sp>
        <p:nvSpPr>
          <p:cNvPr id="574" name="Google Shape;574;p43"/>
          <p:cNvSpPr txBox="1"/>
          <p:nvPr>
            <p:ph idx="4" type="ctrTitle"/>
          </p:nvPr>
        </p:nvSpPr>
        <p:spPr>
          <a:xfrm>
            <a:off x="3679499" y="3725275"/>
            <a:ext cx="15900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Clear Understanding of all available interactions</a:t>
            </a:r>
            <a:endParaRPr sz="1900"/>
          </a:p>
        </p:txBody>
      </p:sp>
      <p:sp>
        <p:nvSpPr>
          <p:cNvPr id="575" name="Google Shape;575;p43"/>
          <p:cNvSpPr txBox="1"/>
          <p:nvPr>
            <p:ph type="ctrTitle"/>
          </p:nvPr>
        </p:nvSpPr>
        <p:spPr>
          <a:xfrm>
            <a:off x="773800" y="3147475"/>
            <a:ext cx="2152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Easy, Independent Navigation</a:t>
            </a:r>
            <a:endParaRPr/>
          </a:p>
        </p:txBody>
      </p:sp>
      <p:sp>
        <p:nvSpPr>
          <p:cNvPr id="576" name="Google Shape;576;p43"/>
          <p:cNvSpPr txBox="1"/>
          <p:nvPr>
            <p:ph idx="2" type="subTitle"/>
          </p:nvPr>
        </p:nvSpPr>
        <p:spPr>
          <a:xfrm>
            <a:off x="773800" y="3580355"/>
            <a:ext cx="17556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 our users to be able to use the app without guidance from a facilitator.</a:t>
            </a:r>
            <a:endParaRPr/>
          </a:p>
        </p:txBody>
      </p:sp>
      <p:sp>
        <p:nvSpPr>
          <p:cNvPr id="577" name="Google Shape;577;p43"/>
          <p:cNvSpPr txBox="1"/>
          <p:nvPr>
            <p:ph idx="3" type="title"/>
          </p:nvPr>
        </p:nvSpPr>
        <p:spPr>
          <a:xfrm>
            <a:off x="1011925" y="2310662"/>
            <a:ext cx="17538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578" name="Google Shape;578;p43"/>
          <p:cNvSpPr txBox="1"/>
          <p:nvPr>
            <p:ph idx="5" type="subTitle"/>
          </p:nvPr>
        </p:nvSpPr>
        <p:spPr>
          <a:xfrm>
            <a:off x="3694202" y="4152755"/>
            <a:ext cx="17556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Clear iconography and buttons that don’t leave users guessing.</a:t>
            </a:r>
            <a:endParaRPr/>
          </a:p>
        </p:txBody>
      </p:sp>
      <p:sp>
        <p:nvSpPr>
          <p:cNvPr id="579" name="Google Shape;579;p43"/>
          <p:cNvSpPr txBox="1"/>
          <p:nvPr>
            <p:ph idx="6" type="title"/>
          </p:nvPr>
        </p:nvSpPr>
        <p:spPr>
          <a:xfrm>
            <a:off x="3917615" y="2310662"/>
            <a:ext cx="17538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580" name="Google Shape;580;p43"/>
          <p:cNvSpPr txBox="1"/>
          <p:nvPr>
            <p:ph idx="7" type="ctrTitle"/>
          </p:nvPr>
        </p:nvSpPr>
        <p:spPr>
          <a:xfrm>
            <a:off x="618825" y="411675"/>
            <a:ext cx="45762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Usability Goals</a:t>
            </a:r>
            <a:endParaRPr/>
          </a:p>
        </p:txBody>
      </p:sp>
      <p:sp>
        <p:nvSpPr>
          <p:cNvPr id="581" name="Google Shape;581;p43"/>
          <p:cNvSpPr txBox="1"/>
          <p:nvPr>
            <p:ph idx="9" type="title"/>
          </p:nvPr>
        </p:nvSpPr>
        <p:spPr>
          <a:xfrm>
            <a:off x="6625454" y="2310662"/>
            <a:ext cx="17538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582" name="Google Shape;582;p43"/>
          <p:cNvSpPr/>
          <p:nvPr/>
        </p:nvSpPr>
        <p:spPr>
          <a:xfrm>
            <a:off x="1011925" y="1227525"/>
            <a:ext cx="824100" cy="824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3"/>
          <p:cNvSpPr/>
          <p:nvPr/>
        </p:nvSpPr>
        <p:spPr>
          <a:xfrm>
            <a:off x="3917615" y="1227525"/>
            <a:ext cx="824100" cy="824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3"/>
          <p:cNvSpPr/>
          <p:nvPr/>
        </p:nvSpPr>
        <p:spPr>
          <a:xfrm>
            <a:off x="6625454" y="1227525"/>
            <a:ext cx="824100" cy="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5" name="Google Shape;585;p43"/>
          <p:cNvCxnSpPr>
            <a:stCxn id="582" idx="1"/>
            <a:endCxn id="577" idx="1"/>
          </p:cNvCxnSpPr>
          <p:nvPr/>
        </p:nvCxnSpPr>
        <p:spPr>
          <a:xfrm>
            <a:off x="1011925" y="1639575"/>
            <a:ext cx="600" cy="960000"/>
          </a:xfrm>
          <a:prstGeom prst="bentConnector3">
            <a:avLst>
              <a:gd fmla="val -39687500" name="adj1"/>
            </a:avLst>
          </a:prstGeom>
          <a:noFill/>
          <a:ln cap="flat" cmpd="sng" w="9525">
            <a:solidFill>
              <a:schemeClr val="lt1"/>
            </a:solidFill>
            <a:prstDash val="solid"/>
            <a:round/>
            <a:headEnd len="med" w="med" type="none"/>
            <a:tailEnd len="med" w="med" type="none"/>
          </a:ln>
        </p:spPr>
      </p:cxnSp>
      <p:cxnSp>
        <p:nvCxnSpPr>
          <p:cNvPr id="586" name="Google Shape;586;p43"/>
          <p:cNvCxnSpPr>
            <a:stCxn id="583" idx="1"/>
            <a:endCxn id="579" idx="1"/>
          </p:cNvCxnSpPr>
          <p:nvPr/>
        </p:nvCxnSpPr>
        <p:spPr>
          <a:xfrm>
            <a:off x="3917615" y="1639575"/>
            <a:ext cx="600" cy="960000"/>
          </a:xfrm>
          <a:prstGeom prst="bentConnector3">
            <a:avLst>
              <a:gd fmla="val -39687500" name="adj1"/>
            </a:avLst>
          </a:prstGeom>
          <a:noFill/>
          <a:ln cap="flat" cmpd="sng" w="9525">
            <a:solidFill>
              <a:schemeClr val="lt1"/>
            </a:solidFill>
            <a:prstDash val="solid"/>
            <a:round/>
            <a:headEnd len="med" w="med" type="none"/>
            <a:tailEnd len="med" w="med" type="none"/>
          </a:ln>
        </p:spPr>
      </p:cxnSp>
      <p:cxnSp>
        <p:nvCxnSpPr>
          <p:cNvPr id="587" name="Google Shape;587;p43"/>
          <p:cNvCxnSpPr>
            <a:stCxn id="584" idx="1"/>
            <a:endCxn id="581" idx="1"/>
          </p:cNvCxnSpPr>
          <p:nvPr/>
        </p:nvCxnSpPr>
        <p:spPr>
          <a:xfrm>
            <a:off x="6625454" y="1639575"/>
            <a:ext cx="600" cy="960000"/>
          </a:xfrm>
          <a:prstGeom prst="bentConnector3">
            <a:avLst>
              <a:gd fmla="val -39687500" name="adj1"/>
            </a:avLst>
          </a:prstGeom>
          <a:noFill/>
          <a:ln cap="flat" cmpd="sng" w="9525">
            <a:solidFill>
              <a:schemeClr val="lt1"/>
            </a:solidFill>
            <a:prstDash val="solid"/>
            <a:round/>
            <a:headEnd len="med" w="med" type="none"/>
            <a:tailEnd len="med" w="med" type="none"/>
          </a:ln>
        </p:spPr>
      </p:cxnSp>
      <p:sp>
        <p:nvSpPr>
          <p:cNvPr id="588" name="Google Shape;588;p43"/>
          <p:cNvSpPr/>
          <p:nvPr/>
        </p:nvSpPr>
        <p:spPr>
          <a:xfrm>
            <a:off x="2064625" y="989487"/>
            <a:ext cx="238733" cy="238031"/>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3"/>
          <p:cNvSpPr/>
          <p:nvPr/>
        </p:nvSpPr>
        <p:spPr>
          <a:xfrm>
            <a:off x="7449558" y="2051637"/>
            <a:ext cx="238733" cy="238031"/>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3"/>
          <p:cNvSpPr/>
          <p:nvPr/>
        </p:nvSpPr>
        <p:spPr>
          <a:xfrm>
            <a:off x="1135374" y="1334042"/>
            <a:ext cx="577195" cy="577814"/>
          </a:xfrm>
          <a:custGeom>
            <a:rect b="b" l="l" r="r" t="t"/>
            <a:pathLst>
              <a:path extrusionOk="0" h="11205" w="11193">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1" name="Google Shape;591;p43"/>
          <p:cNvGrpSpPr/>
          <p:nvPr/>
        </p:nvGrpSpPr>
        <p:grpSpPr>
          <a:xfrm>
            <a:off x="4050345" y="1349435"/>
            <a:ext cx="577210" cy="580282"/>
            <a:chOff x="3095745" y="3805393"/>
            <a:chExt cx="352840" cy="354717"/>
          </a:xfrm>
        </p:grpSpPr>
        <p:sp>
          <p:nvSpPr>
            <p:cNvPr id="592" name="Google Shape;592;p43"/>
            <p:cNvSpPr/>
            <p:nvPr/>
          </p:nvSpPr>
          <p:spPr>
            <a:xfrm>
              <a:off x="3095745" y="3805393"/>
              <a:ext cx="272093" cy="271711"/>
            </a:xfrm>
            <a:custGeom>
              <a:rect b="b" l="l" r="r" t="t"/>
              <a:pathLst>
                <a:path extrusionOk="0" h="8537" w="8549">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3"/>
            <p:cNvSpPr/>
            <p:nvPr/>
          </p:nvSpPr>
          <p:spPr>
            <a:xfrm>
              <a:off x="3184798" y="3878883"/>
              <a:ext cx="109550" cy="94018"/>
            </a:xfrm>
            <a:custGeom>
              <a:rect b="b" l="l" r="r" t="t"/>
              <a:pathLst>
                <a:path extrusionOk="0" h="2954" w="3442">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3"/>
            <p:cNvSpPr/>
            <p:nvPr/>
          </p:nvSpPr>
          <p:spPr>
            <a:xfrm>
              <a:off x="3168120" y="3917331"/>
              <a:ext cx="102707" cy="87016"/>
            </a:xfrm>
            <a:custGeom>
              <a:rect b="b" l="l" r="r" t="t"/>
              <a:pathLst>
                <a:path extrusionOk="0" h="2734" w="3227">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3"/>
            <p:cNvSpPr/>
            <p:nvPr/>
          </p:nvSpPr>
          <p:spPr>
            <a:xfrm>
              <a:off x="3264749" y="3976275"/>
              <a:ext cx="183836" cy="183836"/>
            </a:xfrm>
            <a:custGeom>
              <a:rect b="b" l="l" r="r" t="t"/>
              <a:pathLst>
                <a:path extrusionOk="0" h="5776" w="5776">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3"/>
            <p:cNvSpPr/>
            <p:nvPr/>
          </p:nvSpPr>
          <p:spPr>
            <a:xfrm>
              <a:off x="3326526" y="4036907"/>
              <a:ext cx="62541" cy="62573"/>
            </a:xfrm>
            <a:custGeom>
              <a:rect b="b" l="l" r="r" t="t"/>
              <a:pathLst>
                <a:path extrusionOk="0" h="1966" w="1965">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3"/>
            <p:cNvSpPr/>
            <p:nvPr/>
          </p:nvSpPr>
          <p:spPr>
            <a:xfrm>
              <a:off x="3196542" y="3907687"/>
              <a:ext cx="68238" cy="68238"/>
            </a:xfrm>
            <a:custGeom>
              <a:rect b="b" l="l" r="r" t="t"/>
              <a:pathLst>
                <a:path extrusionOk="0" h="2144" w="2144">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43"/>
          <p:cNvGrpSpPr/>
          <p:nvPr/>
        </p:nvGrpSpPr>
        <p:grpSpPr>
          <a:xfrm>
            <a:off x="6748918" y="1349422"/>
            <a:ext cx="583817" cy="580314"/>
            <a:chOff x="3541011" y="3367320"/>
            <a:chExt cx="348257" cy="346188"/>
          </a:xfrm>
        </p:grpSpPr>
        <p:sp>
          <p:nvSpPr>
            <p:cNvPr id="599" name="Google Shape;599;p43"/>
            <p:cNvSpPr/>
            <p:nvPr/>
          </p:nvSpPr>
          <p:spPr>
            <a:xfrm>
              <a:off x="3541011" y="3367320"/>
              <a:ext cx="347906" cy="346188"/>
            </a:xfrm>
            <a:custGeom>
              <a:rect b="b" l="l" r="r" t="t"/>
              <a:pathLst>
                <a:path extrusionOk="0" h="10877" w="10931">
                  <a:moveTo>
                    <a:pt x="4203" y="6323"/>
                  </a:moveTo>
                  <a:cubicBezTo>
                    <a:pt x="4322" y="6454"/>
                    <a:pt x="4465" y="6609"/>
                    <a:pt x="4620" y="6740"/>
                  </a:cubicBezTo>
                  <a:lnTo>
                    <a:pt x="4024" y="7335"/>
                  </a:lnTo>
                  <a:lnTo>
                    <a:pt x="3977" y="7287"/>
                  </a:lnTo>
                  <a:lnTo>
                    <a:pt x="3632" y="6942"/>
                  </a:lnTo>
                  <a:lnTo>
                    <a:pt x="3584" y="6906"/>
                  </a:lnTo>
                  <a:lnTo>
                    <a:pt x="4203" y="6323"/>
                  </a:lnTo>
                  <a:close/>
                  <a:moveTo>
                    <a:pt x="3239" y="7123"/>
                  </a:moveTo>
                  <a:cubicBezTo>
                    <a:pt x="3307" y="7123"/>
                    <a:pt x="3376" y="7150"/>
                    <a:pt x="3429" y="7204"/>
                  </a:cubicBezTo>
                  <a:lnTo>
                    <a:pt x="3763" y="7537"/>
                  </a:lnTo>
                  <a:cubicBezTo>
                    <a:pt x="3858" y="7632"/>
                    <a:pt x="3858" y="7799"/>
                    <a:pt x="3751" y="7894"/>
                  </a:cubicBezTo>
                  <a:lnTo>
                    <a:pt x="3560" y="8097"/>
                  </a:lnTo>
                  <a:lnTo>
                    <a:pt x="2858" y="7394"/>
                  </a:lnTo>
                  <a:lnTo>
                    <a:pt x="3048" y="7204"/>
                  </a:lnTo>
                  <a:cubicBezTo>
                    <a:pt x="3102" y="7150"/>
                    <a:pt x="3170" y="7123"/>
                    <a:pt x="3239" y="7123"/>
                  </a:cubicBezTo>
                  <a:close/>
                  <a:moveTo>
                    <a:pt x="2631" y="7597"/>
                  </a:moveTo>
                  <a:lnTo>
                    <a:pt x="3334" y="8299"/>
                  </a:lnTo>
                  <a:lnTo>
                    <a:pt x="1167" y="10478"/>
                  </a:lnTo>
                  <a:cubicBezTo>
                    <a:pt x="1113" y="10526"/>
                    <a:pt x="1045" y="10550"/>
                    <a:pt x="976" y="10550"/>
                  </a:cubicBezTo>
                  <a:cubicBezTo>
                    <a:pt x="908" y="10550"/>
                    <a:pt x="840" y="10526"/>
                    <a:pt x="786" y="10478"/>
                  </a:cubicBezTo>
                  <a:lnTo>
                    <a:pt x="453" y="10133"/>
                  </a:lnTo>
                  <a:cubicBezTo>
                    <a:pt x="357" y="10038"/>
                    <a:pt x="357" y="9883"/>
                    <a:pt x="465" y="9776"/>
                  </a:cubicBezTo>
                  <a:lnTo>
                    <a:pt x="2631" y="7597"/>
                  </a:lnTo>
                  <a:close/>
                  <a:moveTo>
                    <a:pt x="7120" y="1"/>
                  </a:moveTo>
                  <a:cubicBezTo>
                    <a:pt x="3989" y="1"/>
                    <a:pt x="2191" y="3537"/>
                    <a:pt x="4001" y="6073"/>
                  </a:cubicBezTo>
                  <a:lnTo>
                    <a:pt x="3274" y="6799"/>
                  </a:lnTo>
                  <a:cubicBezTo>
                    <a:pt x="3249" y="6796"/>
                    <a:pt x="3223" y="6794"/>
                    <a:pt x="3198" y="6794"/>
                  </a:cubicBezTo>
                  <a:cubicBezTo>
                    <a:pt x="3049" y="6794"/>
                    <a:pt x="2912" y="6854"/>
                    <a:pt x="2810" y="6966"/>
                  </a:cubicBezTo>
                  <a:lnTo>
                    <a:pt x="226" y="9549"/>
                  </a:lnTo>
                  <a:cubicBezTo>
                    <a:pt x="0" y="9776"/>
                    <a:pt x="0" y="10145"/>
                    <a:pt x="226" y="10371"/>
                  </a:cubicBezTo>
                  <a:lnTo>
                    <a:pt x="572" y="10716"/>
                  </a:lnTo>
                  <a:cubicBezTo>
                    <a:pt x="679" y="10823"/>
                    <a:pt x="828" y="10877"/>
                    <a:pt x="976" y="10877"/>
                  </a:cubicBezTo>
                  <a:cubicBezTo>
                    <a:pt x="1125" y="10877"/>
                    <a:pt x="1274" y="10823"/>
                    <a:pt x="1381" y="10716"/>
                  </a:cubicBezTo>
                  <a:lnTo>
                    <a:pt x="3655" y="8430"/>
                  </a:lnTo>
                  <a:lnTo>
                    <a:pt x="3977" y="8121"/>
                  </a:lnTo>
                  <a:cubicBezTo>
                    <a:pt x="4096" y="8002"/>
                    <a:pt x="4155" y="7835"/>
                    <a:pt x="4144" y="7656"/>
                  </a:cubicBezTo>
                  <a:lnTo>
                    <a:pt x="4870" y="6930"/>
                  </a:lnTo>
                  <a:cubicBezTo>
                    <a:pt x="5406" y="7323"/>
                    <a:pt x="6037" y="7573"/>
                    <a:pt x="6715" y="7632"/>
                  </a:cubicBezTo>
                  <a:lnTo>
                    <a:pt x="6727" y="7632"/>
                  </a:lnTo>
                  <a:cubicBezTo>
                    <a:pt x="6799" y="7632"/>
                    <a:pt x="6882" y="7573"/>
                    <a:pt x="6894" y="7478"/>
                  </a:cubicBezTo>
                  <a:cubicBezTo>
                    <a:pt x="6906" y="7394"/>
                    <a:pt x="6834" y="7323"/>
                    <a:pt x="6739" y="7299"/>
                  </a:cubicBezTo>
                  <a:cubicBezTo>
                    <a:pt x="6037" y="7228"/>
                    <a:pt x="5406" y="6966"/>
                    <a:pt x="4882" y="6549"/>
                  </a:cubicBezTo>
                  <a:cubicBezTo>
                    <a:pt x="2298" y="4465"/>
                    <a:pt x="3822" y="310"/>
                    <a:pt x="7096" y="310"/>
                  </a:cubicBezTo>
                  <a:cubicBezTo>
                    <a:pt x="8942" y="310"/>
                    <a:pt x="10418" y="1703"/>
                    <a:pt x="10597" y="3465"/>
                  </a:cubicBezTo>
                  <a:cubicBezTo>
                    <a:pt x="10609" y="3549"/>
                    <a:pt x="10692" y="3608"/>
                    <a:pt x="10775" y="3608"/>
                  </a:cubicBezTo>
                  <a:cubicBezTo>
                    <a:pt x="10871" y="3596"/>
                    <a:pt x="10930" y="3525"/>
                    <a:pt x="10930" y="3430"/>
                  </a:cubicBezTo>
                  <a:cubicBezTo>
                    <a:pt x="10728" y="1525"/>
                    <a:pt x="9120" y="1"/>
                    <a:pt x="7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3"/>
            <p:cNvSpPr/>
            <p:nvPr/>
          </p:nvSpPr>
          <p:spPr>
            <a:xfrm>
              <a:off x="3658105" y="3389599"/>
              <a:ext cx="208820" cy="199431"/>
            </a:xfrm>
            <a:custGeom>
              <a:rect b="b" l="l" r="r" t="t"/>
              <a:pathLst>
                <a:path extrusionOk="0" h="6266" w="6561">
                  <a:moveTo>
                    <a:pt x="3441" y="336"/>
                  </a:moveTo>
                  <a:cubicBezTo>
                    <a:pt x="4989" y="336"/>
                    <a:pt x="6251" y="1587"/>
                    <a:pt x="6251" y="3146"/>
                  </a:cubicBezTo>
                  <a:cubicBezTo>
                    <a:pt x="6251" y="4694"/>
                    <a:pt x="4989" y="5944"/>
                    <a:pt x="3441" y="5944"/>
                  </a:cubicBezTo>
                  <a:cubicBezTo>
                    <a:pt x="2727" y="5944"/>
                    <a:pt x="1989" y="5682"/>
                    <a:pt x="1441" y="5135"/>
                  </a:cubicBezTo>
                  <a:cubicBezTo>
                    <a:pt x="345" y="4027"/>
                    <a:pt x="345" y="2241"/>
                    <a:pt x="1441" y="1158"/>
                  </a:cubicBezTo>
                  <a:cubicBezTo>
                    <a:pt x="1989" y="598"/>
                    <a:pt x="2703" y="336"/>
                    <a:pt x="3441" y="336"/>
                  </a:cubicBezTo>
                  <a:close/>
                  <a:moveTo>
                    <a:pt x="3428" y="0"/>
                  </a:moveTo>
                  <a:cubicBezTo>
                    <a:pt x="2628" y="0"/>
                    <a:pt x="1828" y="307"/>
                    <a:pt x="1215" y="920"/>
                  </a:cubicBezTo>
                  <a:cubicBezTo>
                    <a:pt x="0" y="2134"/>
                    <a:pt x="0" y="4123"/>
                    <a:pt x="1215" y="5337"/>
                  </a:cubicBezTo>
                  <a:cubicBezTo>
                    <a:pt x="1822" y="5944"/>
                    <a:pt x="2631" y="6266"/>
                    <a:pt x="3429" y="6266"/>
                  </a:cubicBezTo>
                  <a:cubicBezTo>
                    <a:pt x="5144" y="6266"/>
                    <a:pt x="6561" y="4873"/>
                    <a:pt x="6561" y="3134"/>
                  </a:cubicBezTo>
                  <a:cubicBezTo>
                    <a:pt x="6561" y="2301"/>
                    <a:pt x="6227" y="1515"/>
                    <a:pt x="5632" y="920"/>
                  </a:cubicBezTo>
                  <a:cubicBezTo>
                    <a:pt x="5025" y="307"/>
                    <a:pt x="4227" y="0"/>
                    <a:pt x="34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3"/>
            <p:cNvSpPr/>
            <p:nvPr/>
          </p:nvSpPr>
          <p:spPr>
            <a:xfrm>
              <a:off x="3720614" y="3426805"/>
              <a:ext cx="95164" cy="116011"/>
            </a:xfrm>
            <a:custGeom>
              <a:rect b="b" l="l" r="r" t="t"/>
              <a:pathLst>
                <a:path extrusionOk="0" h="3645" w="2990">
                  <a:moveTo>
                    <a:pt x="1477" y="334"/>
                  </a:moveTo>
                  <a:cubicBezTo>
                    <a:pt x="1834" y="334"/>
                    <a:pt x="2132" y="632"/>
                    <a:pt x="2132" y="989"/>
                  </a:cubicBezTo>
                  <a:cubicBezTo>
                    <a:pt x="2132" y="1334"/>
                    <a:pt x="1834" y="1632"/>
                    <a:pt x="1477" y="1632"/>
                  </a:cubicBezTo>
                  <a:cubicBezTo>
                    <a:pt x="1120" y="1632"/>
                    <a:pt x="822" y="1334"/>
                    <a:pt x="822" y="989"/>
                  </a:cubicBezTo>
                  <a:cubicBezTo>
                    <a:pt x="822" y="608"/>
                    <a:pt x="1120" y="334"/>
                    <a:pt x="1477" y="334"/>
                  </a:cubicBezTo>
                  <a:close/>
                  <a:moveTo>
                    <a:pt x="1906" y="1953"/>
                  </a:moveTo>
                  <a:cubicBezTo>
                    <a:pt x="2287" y="1953"/>
                    <a:pt x="2620" y="2263"/>
                    <a:pt x="2620" y="2668"/>
                  </a:cubicBezTo>
                  <a:lnTo>
                    <a:pt x="2620" y="3335"/>
                  </a:lnTo>
                  <a:lnTo>
                    <a:pt x="2275" y="3335"/>
                  </a:lnTo>
                  <a:lnTo>
                    <a:pt x="2275" y="2632"/>
                  </a:lnTo>
                  <a:cubicBezTo>
                    <a:pt x="2275" y="2549"/>
                    <a:pt x="2203" y="2477"/>
                    <a:pt x="2108" y="2477"/>
                  </a:cubicBezTo>
                  <a:cubicBezTo>
                    <a:pt x="2025" y="2477"/>
                    <a:pt x="1953" y="2549"/>
                    <a:pt x="1953" y="2632"/>
                  </a:cubicBezTo>
                  <a:lnTo>
                    <a:pt x="1953" y="3335"/>
                  </a:lnTo>
                  <a:lnTo>
                    <a:pt x="953" y="3335"/>
                  </a:lnTo>
                  <a:lnTo>
                    <a:pt x="953" y="2632"/>
                  </a:lnTo>
                  <a:cubicBezTo>
                    <a:pt x="953" y="2549"/>
                    <a:pt x="882" y="2477"/>
                    <a:pt x="787" y="2477"/>
                  </a:cubicBezTo>
                  <a:cubicBezTo>
                    <a:pt x="691" y="2477"/>
                    <a:pt x="620" y="2549"/>
                    <a:pt x="620" y="2632"/>
                  </a:cubicBezTo>
                  <a:lnTo>
                    <a:pt x="620" y="3335"/>
                  </a:lnTo>
                  <a:lnTo>
                    <a:pt x="263" y="3335"/>
                  </a:lnTo>
                  <a:lnTo>
                    <a:pt x="263" y="2668"/>
                  </a:lnTo>
                  <a:cubicBezTo>
                    <a:pt x="263" y="2275"/>
                    <a:pt x="584" y="1953"/>
                    <a:pt x="977" y="1953"/>
                  </a:cubicBezTo>
                  <a:close/>
                  <a:moveTo>
                    <a:pt x="1477" y="1"/>
                  </a:moveTo>
                  <a:cubicBezTo>
                    <a:pt x="941" y="1"/>
                    <a:pt x="501" y="429"/>
                    <a:pt x="501" y="965"/>
                  </a:cubicBezTo>
                  <a:cubicBezTo>
                    <a:pt x="501" y="1239"/>
                    <a:pt x="608" y="1477"/>
                    <a:pt x="787" y="1656"/>
                  </a:cubicBezTo>
                  <a:cubicBezTo>
                    <a:pt x="322" y="1763"/>
                    <a:pt x="1" y="2180"/>
                    <a:pt x="1" y="2656"/>
                  </a:cubicBezTo>
                  <a:lnTo>
                    <a:pt x="1" y="3335"/>
                  </a:lnTo>
                  <a:cubicBezTo>
                    <a:pt x="1" y="3501"/>
                    <a:pt x="132" y="3644"/>
                    <a:pt x="310" y="3644"/>
                  </a:cubicBezTo>
                  <a:lnTo>
                    <a:pt x="2680" y="3644"/>
                  </a:lnTo>
                  <a:cubicBezTo>
                    <a:pt x="2846" y="3644"/>
                    <a:pt x="2989" y="3513"/>
                    <a:pt x="2989" y="3335"/>
                  </a:cubicBezTo>
                  <a:lnTo>
                    <a:pt x="2989" y="2656"/>
                  </a:lnTo>
                  <a:cubicBezTo>
                    <a:pt x="2965" y="2180"/>
                    <a:pt x="2620" y="1763"/>
                    <a:pt x="2156" y="1656"/>
                  </a:cubicBezTo>
                  <a:cubicBezTo>
                    <a:pt x="2334" y="1477"/>
                    <a:pt x="2442" y="1239"/>
                    <a:pt x="2442" y="965"/>
                  </a:cubicBezTo>
                  <a:cubicBezTo>
                    <a:pt x="2442" y="429"/>
                    <a:pt x="2013"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3"/>
            <p:cNvSpPr/>
            <p:nvPr/>
          </p:nvSpPr>
          <p:spPr>
            <a:xfrm>
              <a:off x="3773671" y="3496030"/>
              <a:ext cx="115597" cy="114993"/>
            </a:xfrm>
            <a:custGeom>
              <a:rect b="b" l="l" r="r" t="t"/>
              <a:pathLst>
                <a:path extrusionOk="0" h="3613" w="3632">
                  <a:moveTo>
                    <a:pt x="3433" y="0"/>
                  </a:moveTo>
                  <a:cubicBezTo>
                    <a:pt x="3361" y="0"/>
                    <a:pt x="3297" y="65"/>
                    <a:pt x="3287" y="148"/>
                  </a:cubicBezTo>
                  <a:cubicBezTo>
                    <a:pt x="3120" y="1803"/>
                    <a:pt x="1810" y="3112"/>
                    <a:pt x="143" y="3291"/>
                  </a:cubicBezTo>
                  <a:cubicBezTo>
                    <a:pt x="60" y="3303"/>
                    <a:pt x="1" y="3374"/>
                    <a:pt x="1" y="3469"/>
                  </a:cubicBezTo>
                  <a:cubicBezTo>
                    <a:pt x="13" y="3553"/>
                    <a:pt x="72" y="3612"/>
                    <a:pt x="167" y="3612"/>
                  </a:cubicBezTo>
                  <a:lnTo>
                    <a:pt x="179" y="3612"/>
                  </a:lnTo>
                  <a:cubicBezTo>
                    <a:pt x="1989" y="3422"/>
                    <a:pt x="3442" y="1993"/>
                    <a:pt x="3620" y="183"/>
                  </a:cubicBezTo>
                  <a:cubicBezTo>
                    <a:pt x="3632" y="88"/>
                    <a:pt x="3561" y="17"/>
                    <a:pt x="3465" y="5"/>
                  </a:cubicBezTo>
                  <a:cubicBezTo>
                    <a:pt x="3454" y="2"/>
                    <a:pt x="3443" y="0"/>
                    <a:pt x="3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4"/>
          <p:cNvSpPr txBox="1"/>
          <p:nvPr>
            <p:ph idx="13" type="ctrTitle"/>
          </p:nvPr>
        </p:nvSpPr>
        <p:spPr>
          <a:xfrm>
            <a:off x="618821" y="2757688"/>
            <a:ext cx="225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Concussion-friendly Interface</a:t>
            </a:r>
            <a:endParaRPr/>
          </a:p>
        </p:txBody>
      </p:sp>
      <p:sp>
        <p:nvSpPr>
          <p:cNvPr id="608" name="Google Shape;608;p44"/>
          <p:cNvSpPr txBox="1"/>
          <p:nvPr>
            <p:ph idx="1" type="subTitle"/>
          </p:nvPr>
        </p:nvSpPr>
        <p:spPr>
          <a:xfrm>
            <a:off x="618823" y="3265013"/>
            <a:ext cx="17538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Our users should be able to use our app without worry that it will have major negative impact on their symptoms</a:t>
            </a:r>
            <a:endParaRPr sz="1300"/>
          </a:p>
        </p:txBody>
      </p:sp>
      <p:sp>
        <p:nvSpPr>
          <p:cNvPr id="609" name="Google Shape;609;p44"/>
          <p:cNvSpPr txBox="1"/>
          <p:nvPr>
            <p:ph idx="7" type="ctrTitle"/>
          </p:nvPr>
        </p:nvSpPr>
        <p:spPr>
          <a:xfrm>
            <a:off x="618825" y="518975"/>
            <a:ext cx="45762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New </a:t>
            </a:r>
            <a:r>
              <a:rPr lang="en"/>
              <a:t>Usability Goal: Expanded</a:t>
            </a:r>
            <a:endParaRPr/>
          </a:p>
        </p:txBody>
      </p:sp>
      <p:sp>
        <p:nvSpPr>
          <p:cNvPr id="610" name="Google Shape;610;p44"/>
          <p:cNvSpPr txBox="1"/>
          <p:nvPr>
            <p:ph idx="9" type="title"/>
          </p:nvPr>
        </p:nvSpPr>
        <p:spPr>
          <a:xfrm>
            <a:off x="867829" y="2179912"/>
            <a:ext cx="17538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611" name="Google Shape;611;p44"/>
          <p:cNvSpPr/>
          <p:nvPr/>
        </p:nvSpPr>
        <p:spPr>
          <a:xfrm>
            <a:off x="867829" y="1096775"/>
            <a:ext cx="824100" cy="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2" name="Google Shape;612;p44"/>
          <p:cNvCxnSpPr>
            <a:stCxn id="611" idx="1"/>
            <a:endCxn id="610" idx="1"/>
          </p:cNvCxnSpPr>
          <p:nvPr/>
        </p:nvCxnSpPr>
        <p:spPr>
          <a:xfrm>
            <a:off x="867829" y="1508825"/>
            <a:ext cx="600" cy="960000"/>
          </a:xfrm>
          <a:prstGeom prst="bentConnector3">
            <a:avLst>
              <a:gd fmla="val -39687500" name="adj1"/>
            </a:avLst>
          </a:prstGeom>
          <a:noFill/>
          <a:ln cap="flat" cmpd="sng" w="9525">
            <a:solidFill>
              <a:schemeClr val="lt1"/>
            </a:solidFill>
            <a:prstDash val="solid"/>
            <a:round/>
            <a:headEnd len="med" w="med" type="none"/>
            <a:tailEnd len="med" w="med" type="none"/>
          </a:ln>
        </p:spPr>
      </p:cxnSp>
      <p:sp>
        <p:nvSpPr>
          <p:cNvPr id="613" name="Google Shape;613;p44"/>
          <p:cNvSpPr/>
          <p:nvPr/>
        </p:nvSpPr>
        <p:spPr>
          <a:xfrm>
            <a:off x="1691933" y="1920887"/>
            <a:ext cx="238733" cy="238031"/>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4" name="Google Shape;614;p44"/>
          <p:cNvGrpSpPr/>
          <p:nvPr/>
        </p:nvGrpSpPr>
        <p:grpSpPr>
          <a:xfrm>
            <a:off x="991293" y="1218672"/>
            <a:ext cx="583817" cy="580314"/>
            <a:chOff x="3541011" y="3367320"/>
            <a:chExt cx="348257" cy="346188"/>
          </a:xfrm>
        </p:grpSpPr>
        <p:sp>
          <p:nvSpPr>
            <p:cNvPr id="615" name="Google Shape;615;p44"/>
            <p:cNvSpPr/>
            <p:nvPr/>
          </p:nvSpPr>
          <p:spPr>
            <a:xfrm>
              <a:off x="3541011" y="3367320"/>
              <a:ext cx="347906" cy="346188"/>
            </a:xfrm>
            <a:custGeom>
              <a:rect b="b" l="l" r="r" t="t"/>
              <a:pathLst>
                <a:path extrusionOk="0" h="10877" w="10931">
                  <a:moveTo>
                    <a:pt x="4203" y="6323"/>
                  </a:moveTo>
                  <a:cubicBezTo>
                    <a:pt x="4322" y="6454"/>
                    <a:pt x="4465" y="6609"/>
                    <a:pt x="4620" y="6740"/>
                  </a:cubicBezTo>
                  <a:lnTo>
                    <a:pt x="4024" y="7335"/>
                  </a:lnTo>
                  <a:lnTo>
                    <a:pt x="3977" y="7287"/>
                  </a:lnTo>
                  <a:lnTo>
                    <a:pt x="3632" y="6942"/>
                  </a:lnTo>
                  <a:lnTo>
                    <a:pt x="3584" y="6906"/>
                  </a:lnTo>
                  <a:lnTo>
                    <a:pt x="4203" y="6323"/>
                  </a:lnTo>
                  <a:close/>
                  <a:moveTo>
                    <a:pt x="3239" y="7123"/>
                  </a:moveTo>
                  <a:cubicBezTo>
                    <a:pt x="3307" y="7123"/>
                    <a:pt x="3376" y="7150"/>
                    <a:pt x="3429" y="7204"/>
                  </a:cubicBezTo>
                  <a:lnTo>
                    <a:pt x="3763" y="7537"/>
                  </a:lnTo>
                  <a:cubicBezTo>
                    <a:pt x="3858" y="7632"/>
                    <a:pt x="3858" y="7799"/>
                    <a:pt x="3751" y="7894"/>
                  </a:cubicBezTo>
                  <a:lnTo>
                    <a:pt x="3560" y="8097"/>
                  </a:lnTo>
                  <a:lnTo>
                    <a:pt x="2858" y="7394"/>
                  </a:lnTo>
                  <a:lnTo>
                    <a:pt x="3048" y="7204"/>
                  </a:lnTo>
                  <a:cubicBezTo>
                    <a:pt x="3102" y="7150"/>
                    <a:pt x="3170" y="7123"/>
                    <a:pt x="3239" y="7123"/>
                  </a:cubicBezTo>
                  <a:close/>
                  <a:moveTo>
                    <a:pt x="2631" y="7597"/>
                  </a:moveTo>
                  <a:lnTo>
                    <a:pt x="3334" y="8299"/>
                  </a:lnTo>
                  <a:lnTo>
                    <a:pt x="1167" y="10478"/>
                  </a:lnTo>
                  <a:cubicBezTo>
                    <a:pt x="1113" y="10526"/>
                    <a:pt x="1045" y="10550"/>
                    <a:pt x="976" y="10550"/>
                  </a:cubicBezTo>
                  <a:cubicBezTo>
                    <a:pt x="908" y="10550"/>
                    <a:pt x="840" y="10526"/>
                    <a:pt x="786" y="10478"/>
                  </a:cubicBezTo>
                  <a:lnTo>
                    <a:pt x="453" y="10133"/>
                  </a:lnTo>
                  <a:cubicBezTo>
                    <a:pt x="357" y="10038"/>
                    <a:pt x="357" y="9883"/>
                    <a:pt x="465" y="9776"/>
                  </a:cubicBezTo>
                  <a:lnTo>
                    <a:pt x="2631" y="7597"/>
                  </a:lnTo>
                  <a:close/>
                  <a:moveTo>
                    <a:pt x="7120" y="1"/>
                  </a:moveTo>
                  <a:cubicBezTo>
                    <a:pt x="3989" y="1"/>
                    <a:pt x="2191" y="3537"/>
                    <a:pt x="4001" y="6073"/>
                  </a:cubicBezTo>
                  <a:lnTo>
                    <a:pt x="3274" y="6799"/>
                  </a:lnTo>
                  <a:cubicBezTo>
                    <a:pt x="3249" y="6796"/>
                    <a:pt x="3223" y="6794"/>
                    <a:pt x="3198" y="6794"/>
                  </a:cubicBezTo>
                  <a:cubicBezTo>
                    <a:pt x="3049" y="6794"/>
                    <a:pt x="2912" y="6854"/>
                    <a:pt x="2810" y="6966"/>
                  </a:cubicBezTo>
                  <a:lnTo>
                    <a:pt x="226" y="9549"/>
                  </a:lnTo>
                  <a:cubicBezTo>
                    <a:pt x="0" y="9776"/>
                    <a:pt x="0" y="10145"/>
                    <a:pt x="226" y="10371"/>
                  </a:cubicBezTo>
                  <a:lnTo>
                    <a:pt x="572" y="10716"/>
                  </a:lnTo>
                  <a:cubicBezTo>
                    <a:pt x="679" y="10823"/>
                    <a:pt x="828" y="10877"/>
                    <a:pt x="976" y="10877"/>
                  </a:cubicBezTo>
                  <a:cubicBezTo>
                    <a:pt x="1125" y="10877"/>
                    <a:pt x="1274" y="10823"/>
                    <a:pt x="1381" y="10716"/>
                  </a:cubicBezTo>
                  <a:lnTo>
                    <a:pt x="3655" y="8430"/>
                  </a:lnTo>
                  <a:lnTo>
                    <a:pt x="3977" y="8121"/>
                  </a:lnTo>
                  <a:cubicBezTo>
                    <a:pt x="4096" y="8002"/>
                    <a:pt x="4155" y="7835"/>
                    <a:pt x="4144" y="7656"/>
                  </a:cubicBezTo>
                  <a:lnTo>
                    <a:pt x="4870" y="6930"/>
                  </a:lnTo>
                  <a:cubicBezTo>
                    <a:pt x="5406" y="7323"/>
                    <a:pt x="6037" y="7573"/>
                    <a:pt x="6715" y="7632"/>
                  </a:cubicBezTo>
                  <a:lnTo>
                    <a:pt x="6727" y="7632"/>
                  </a:lnTo>
                  <a:cubicBezTo>
                    <a:pt x="6799" y="7632"/>
                    <a:pt x="6882" y="7573"/>
                    <a:pt x="6894" y="7478"/>
                  </a:cubicBezTo>
                  <a:cubicBezTo>
                    <a:pt x="6906" y="7394"/>
                    <a:pt x="6834" y="7323"/>
                    <a:pt x="6739" y="7299"/>
                  </a:cubicBezTo>
                  <a:cubicBezTo>
                    <a:pt x="6037" y="7228"/>
                    <a:pt x="5406" y="6966"/>
                    <a:pt x="4882" y="6549"/>
                  </a:cubicBezTo>
                  <a:cubicBezTo>
                    <a:pt x="2298" y="4465"/>
                    <a:pt x="3822" y="310"/>
                    <a:pt x="7096" y="310"/>
                  </a:cubicBezTo>
                  <a:cubicBezTo>
                    <a:pt x="8942" y="310"/>
                    <a:pt x="10418" y="1703"/>
                    <a:pt x="10597" y="3465"/>
                  </a:cubicBezTo>
                  <a:cubicBezTo>
                    <a:pt x="10609" y="3549"/>
                    <a:pt x="10692" y="3608"/>
                    <a:pt x="10775" y="3608"/>
                  </a:cubicBezTo>
                  <a:cubicBezTo>
                    <a:pt x="10871" y="3596"/>
                    <a:pt x="10930" y="3525"/>
                    <a:pt x="10930" y="3430"/>
                  </a:cubicBezTo>
                  <a:cubicBezTo>
                    <a:pt x="10728" y="1525"/>
                    <a:pt x="9120" y="1"/>
                    <a:pt x="7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4"/>
            <p:cNvSpPr/>
            <p:nvPr/>
          </p:nvSpPr>
          <p:spPr>
            <a:xfrm>
              <a:off x="3658105" y="3389599"/>
              <a:ext cx="208820" cy="199431"/>
            </a:xfrm>
            <a:custGeom>
              <a:rect b="b" l="l" r="r" t="t"/>
              <a:pathLst>
                <a:path extrusionOk="0" h="6266" w="6561">
                  <a:moveTo>
                    <a:pt x="3441" y="336"/>
                  </a:moveTo>
                  <a:cubicBezTo>
                    <a:pt x="4989" y="336"/>
                    <a:pt x="6251" y="1587"/>
                    <a:pt x="6251" y="3146"/>
                  </a:cubicBezTo>
                  <a:cubicBezTo>
                    <a:pt x="6251" y="4694"/>
                    <a:pt x="4989" y="5944"/>
                    <a:pt x="3441" y="5944"/>
                  </a:cubicBezTo>
                  <a:cubicBezTo>
                    <a:pt x="2727" y="5944"/>
                    <a:pt x="1989" y="5682"/>
                    <a:pt x="1441" y="5135"/>
                  </a:cubicBezTo>
                  <a:cubicBezTo>
                    <a:pt x="345" y="4027"/>
                    <a:pt x="345" y="2241"/>
                    <a:pt x="1441" y="1158"/>
                  </a:cubicBezTo>
                  <a:cubicBezTo>
                    <a:pt x="1989" y="598"/>
                    <a:pt x="2703" y="336"/>
                    <a:pt x="3441" y="336"/>
                  </a:cubicBezTo>
                  <a:close/>
                  <a:moveTo>
                    <a:pt x="3428" y="0"/>
                  </a:moveTo>
                  <a:cubicBezTo>
                    <a:pt x="2628" y="0"/>
                    <a:pt x="1828" y="307"/>
                    <a:pt x="1215" y="920"/>
                  </a:cubicBezTo>
                  <a:cubicBezTo>
                    <a:pt x="0" y="2134"/>
                    <a:pt x="0" y="4123"/>
                    <a:pt x="1215" y="5337"/>
                  </a:cubicBezTo>
                  <a:cubicBezTo>
                    <a:pt x="1822" y="5944"/>
                    <a:pt x="2631" y="6266"/>
                    <a:pt x="3429" y="6266"/>
                  </a:cubicBezTo>
                  <a:cubicBezTo>
                    <a:pt x="5144" y="6266"/>
                    <a:pt x="6561" y="4873"/>
                    <a:pt x="6561" y="3134"/>
                  </a:cubicBezTo>
                  <a:cubicBezTo>
                    <a:pt x="6561" y="2301"/>
                    <a:pt x="6227" y="1515"/>
                    <a:pt x="5632" y="920"/>
                  </a:cubicBezTo>
                  <a:cubicBezTo>
                    <a:pt x="5025" y="307"/>
                    <a:pt x="4227" y="0"/>
                    <a:pt x="34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4"/>
            <p:cNvSpPr/>
            <p:nvPr/>
          </p:nvSpPr>
          <p:spPr>
            <a:xfrm>
              <a:off x="3720614" y="3426805"/>
              <a:ext cx="95164" cy="116011"/>
            </a:xfrm>
            <a:custGeom>
              <a:rect b="b" l="l" r="r" t="t"/>
              <a:pathLst>
                <a:path extrusionOk="0" h="3645" w="2990">
                  <a:moveTo>
                    <a:pt x="1477" y="334"/>
                  </a:moveTo>
                  <a:cubicBezTo>
                    <a:pt x="1834" y="334"/>
                    <a:pt x="2132" y="632"/>
                    <a:pt x="2132" y="989"/>
                  </a:cubicBezTo>
                  <a:cubicBezTo>
                    <a:pt x="2132" y="1334"/>
                    <a:pt x="1834" y="1632"/>
                    <a:pt x="1477" y="1632"/>
                  </a:cubicBezTo>
                  <a:cubicBezTo>
                    <a:pt x="1120" y="1632"/>
                    <a:pt x="822" y="1334"/>
                    <a:pt x="822" y="989"/>
                  </a:cubicBezTo>
                  <a:cubicBezTo>
                    <a:pt x="822" y="608"/>
                    <a:pt x="1120" y="334"/>
                    <a:pt x="1477" y="334"/>
                  </a:cubicBezTo>
                  <a:close/>
                  <a:moveTo>
                    <a:pt x="1906" y="1953"/>
                  </a:moveTo>
                  <a:cubicBezTo>
                    <a:pt x="2287" y="1953"/>
                    <a:pt x="2620" y="2263"/>
                    <a:pt x="2620" y="2668"/>
                  </a:cubicBezTo>
                  <a:lnTo>
                    <a:pt x="2620" y="3335"/>
                  </a:lnTo>
                  <a:lnTo>
                    <a:pt x="2275" y="3335"/>
                  </a:lnTo>
                  <a:lnTo>
                    <a:pt x="2275" y="2632"/>
                  </a:lnTo>
                  <a:cubicBezTo>
                    <a:pt x="2275" y="2549"/>
                    <a:pt x="2203" y="2477"/>
                    <a:pt x="2108" y="2477"/>
                  </a:cubicBezTo>
                  <a:cubicBezTo>
                    <a:pt x="2025" y="2477"/>
                    <a:pt x="1953" y="2549"/>
                    <a:pt x="1953" y="2632"/>
                  </a:cubicBezTo>
                  <a:lnTo>
                    <a:pt x="1953" y="3335"/>
                  </a:lnTo>
                  <a:lnTo>
                    <a:pt x="953" y="3335"/>
                  </a:lnTo>
                  <a:lnTo>
                    <a:pt x="953" y="2632"/>
                  </a:lnTo>
                  <a:cubicBezTo>
                    <a:pt x="953" y="2549"/>
                    <a:pt x="882" y="2477"/>
                    <a:pt x="787" y="2477"/>
                  </a:cubicBezTo>
                  <a:cubicBezTo>
                    <a:pt x="691" y="2477"/>
                    <a:pt x="620" y="2549"/>
                    <a:pt x="620" y="2632"/>
                  </a:cubicBezTo>
                  <a:lnTo>
                    <a:pt x="620" y="3335"/>
                  </a:lnTo>
                  <a:lnTo>
                    <a:pt x="263" y="3335"/>
                  </a:lnTo>
                  <a:lnTo>
                    <a:pt x="263" y="2668"/>
                  </a:lnTo>
                  <a:cubicBezTo>
                    <a:pt x="263" y="2275"/>
                    <a:pt x="584" y="1953"/>
                    <a:pt x="977" y="1953"/>
                  </a:cubicBezTo>
                  <a:close/>
                  <a:moveTo>
                    <a:pt x="1477" y="1"/>
                  </a:moveTo>
                  <a:cubicBezTo>
                    <a:pt x="941" y="1"/>
                    <a:pt x="501" y="429"/>
                    <a:pt x="501" y="965"/>
                  </a:cubicBezTo>
                  <a:cubicBezTo>
                    <a:pt x="501" y="1239"/>
                    <a:pt x="608" y="1477"/>
                    <a:pt x="787" y="1656"/>
                  </a:cubicBezTo>
                  <a:cubicBezTo>
                    <a:pt x="322" y="1763"/>
                    <a:pt x="1" y="2180"/>
                    <a:pt x="1" y="2656"/>
                  </a:cubicBezTo>
                  <a:lnTo>
                    <a:pt x="1" y="3335"/>
                  </a:lnTo>
                  <a:cubicBezTo>
                    <a:pt x="1" y="3501"/>
                    <a:pt x="132" y="3644"/>
                    <a:pt x="310" y="3644"/>
                  </a:cubicBezTo>
                  <a:lnTo>
                    <a:pt x="2680" y="3644"/>
                  </a:lnTo>
                  <a:cubicBezTo>
                    <a:pt x="2846" y="3644"/>
                    <a:pt x="2989" y="3513"/>
                    <a:pt x="2989" y="3335"/>
                  </a:cubicBezTo>
                  <a:lnTo>
                    <a:pt x="2989" y="2656"/>
                  </a:lnTo>
                  <a:cubicBezTo>
                    <a:pt x="2965" y="2180"/>
                    <a:pt x="2620" y="1763"/>
                    <a:pt x="2156" y="1656"/>
                  </a:cubicBezTo>
                  <a:cubicBezTo>
                    <a:pt x="2334" y="1477"/>
                    <a:pt x="2442" y="1239"/>
                    <a:pt x="2442" y="965"/>
                  </a:cubicBezTo>
                  <a:cubicBezTo>
                    <a:pt x="2442" y="429"/>
                    <a:pt x="2013" y="1"/>
                    <a:pt x="1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4"/>
            <p:cNvSpPr/>
            <p:nvPr/>
          </p:nvSpPr>
          <p:spPr>
            <a:xfrm>
              <a:off x="3773671" y="3496030"/>
              <a:ext cx="115597" cy="114993"/>
            </a:xfrm>
            <a:custGeom>
              <a:rect b="b" l="l" r="r" t="t"/>
              <a:pathLst>
                <a:path extrusionOk="0" h="3613" w="3632">
                  <a:moveTo>
                    <a:pt x="3433" y="0"/>
                  </a:moveTo>
                  <a:cubicBezTo>
                    <a:pt x="3361" y="0"/>
                    <a:pt x="3297" y="65"/>
                    <a:pt x="3287" y="148"/>
                  </a:cubicBezTo>
                  <a:cubicBezTo>
                    <a:pt x="3120" y="1803"/>
                    <a:pt x="1810" y="3112"/>
                    <a:pt x="143" y="3291"/>
                  </a:cubicBezTo>
                  <a:cubicBezTo>
                    <a:pt x="60" y="3303"/>
                    <a:pt x="1" y="3374"/>
                    <a:pt x="1" y="3469"/>
                  </a:cubicBezTo>
                  <a:cubicBezTo>
                    <a:pt x="13" y="3553"/>
                    <a:pt x="72" y="3612"/>
                    <a:pt x="167" y="3612"/>
                  </a:cubicBezTo>
                  <a:lnTo>
                    <a:pt x="179" y="3612"/>
                  </a:lnTo>
                  <a:cubicBezTo>
                    <a:pt x="1989" y="3422"/>
                    <a:pt x="3442" y="1993"/>
                    <a:pt x="3620" y="183"/>
                  </a:cubicBezTo>
                  <a:cubicBezTo>
                    <a:pt x="3632" y="88"/>
                    <a:pt x="3561" y="17"/>
                    <a:pt x="3465" y="5"/>
                  </a:cubicBezTo>
                  <a:cubicBezTo>
                    <a:pt x="3454" y="2"/>
                    <a:pt x="3443" y="0"/>
                    <a:pt x="3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44"/>
          <p:cNvSpPr txBox="1"/>
          <p:nvPr/>
        </p:nvSpPr>
        <p:spPr>
          <a:xfrm>
            <a:off x="3734125" y="1232475"/>
            <a:ext cx="4925400" cy="1908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Dark Theme</a:t>
            </a:r>
            <a:endParaRPr sz="1600">
              <a:solidFill>
                <a:schemeClr val="lt1"/>
              </a:solidFill>
              <a:latin typeface="Maven Pro"/>
              <a:ea typeface="Maven Pro"/>
              <a:cs typeface="Maven Pro"/>
              <a:sym typeface="Maven Pro"/>
            </a:endParaRPr>
          </a:p>
          <a:p>
            <a:pPr indent="-330200" lvl="1" marL="914400" rtl="0" algn="l">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Possibly triggering accessibility feature for dimmer light</a:t>
            </a:r>
            <a:endParaRPr sz="1600">
              <a:solidFill>
                <a:schemeClr val="lt1"/>
              </a:solidFill>
              <a:latin typeface="Maven Pro"/>
              <a:ea typeface="Maven Pro"/>
              <a:cs typeface="Maven Pro"/>
              <a:sym typeface="Maven Pro"/>
            </a:endParaRPr>
          </a:p>
          <a:p>
            <a:pPr indent="-330200" lvl="0" marL="457200" rtl="0" algn="l">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Audio based experiences</a:t>
            </a:r>
            <a:endParaRPr sz="1600">
              <a:solidFill>
                <a:schemeClr val="lt1"/>
              </a:solidFill>
              <a:latin typeface="Maven Pro"/>
              <a:ea typeface="Maven Pro"/>
              <a:cs typeface="Maven Pro"/>
              <a:sym typeface="Maven Pro"/>
            </a:endParaRPr>
          </a:p>
          <a:p>
            <a:pPr indent="-330200" lvl="1" marL="914400" rtl="0" algn="l">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Voice recording, playback</a:t>
            </a:r>
            <a:endParaRPr sz="1600">
              <a:solidFill>
                <a:schemeClr val="lt1"/>
              </a:solidFill>
              <a:latin typeface="Maven Pro"/>
              <a:ea typeface="Maven Pro"/>
              <a:cs typeface="Maven Pro"/>
              <a:sym typeface="Maven Pro"/>
            </a:endParaRPr>
          </a:p>
          <a:p>
            <a:pPr indent="-330200" lvl="1" marL="914400" rtl="0" algn="l">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s</a:t>
            </a:r>
            <a:r>
              <a:rPr lang="en" sz="1600">
                <a:solidFill>
                  <a:schemeClr val="lt1"/>
                </a:solidFill>
                <a:latin typeface="Maven Pro"/>
                <a:ea typeface="Maven Pro"/>
                <a:cs typeface="Maven Pro"/>
                <a:sym typeface="Maven Pro"/>
              </a:rPr>
              <a:t>peech -to-text and regular </a:t>
            </a:r>
            <a:r>
              <a:rPr lang="en" sz="1600">
                <a:solidFill>
                  <a:schemeClr val="lt1"/>
                </a:solidFill>
                <a:latin typeface="Maven Pro"/>
                <a:ea typeface="Maven Pro"/>
                <a:cs typeface="Maven Pro"/>
                <a:sym typeface="Maven Pro"/>
              </a:rPr>
              <a:t>typing</a:t>
            </a:r>
            <a:r>
              <a:rPr lang="en" sz="1600">
                <a:solidFill>
                  <a:schemeClr val="lt1"/>
                </a:solidFill>
                <a:latin typeface="Maven Pro"/>
                <a:ea typeface="Maven Pro"/>
                <a:cs typeface="Maven Pro"/>
                <a:sym typeface="Maven Pro"/>
              </a:rPr>
              <a:t> available</a:t>
            </a:r>
            <a:endParaRPr sz="1600">
              <a:solidFill>
                <a:schemeClr val="lt1"/>
              </a:solidFill>
              <a:latin typeface="Maven Pro"/>
              <a:ea typeface="Maven Pro"/>
              <a:cs typeface="Maven Pro"/>
              <a:sym typeface="Maven Pro"/>
            </a:endParaRPr>
          </a:p>
        </p:txBody>
      </p:sp>
    </p:spTree>
  </p:cSld>
  <p:clrMapOvr>
    <a:masterClrMapping/>
  </p:clrMapOvr>
</p:sld>
</file>

<file path=ppt/theme/theme1.xml><?xml version="1.0" encoding="utf-8"?>
<a:theme xmlns:a="http://schemas.openxmlformats.org/drawingml/2006/main" xmlns:r="http://schemas.openxmlformats.org/officeDocument/2006/relationships" name="Data Science Consulting by Slidesgo">
  <a:themeElements>
    <a:clrScheme name="Simple Light">
      <a:dk1>
        <a:srgbClr val="1A5E8F"/>
      </a:dk1>
      <a:lt1>
        <a:srgbClr val="FFFFFF"/>
      </a:lt1>
      <a:dk2>
        <a:srgbClr val="002845"/>
      </a:dk2>
      <a:lt2>
        <a:srgbClr val="FFD6E1"/>
      </a:lt2>
      <a:accent1>
        <a:srgbClr val="E898AC"/>
      </a:accent1>
      <a:accent2>
        <a:srgbClr val="00CFCC"/>
      </a:accent2>
      <a:accent3>
        <a:srgbClr val="FF9973"/>
      </a:accent3>
      <a:accent4>
        <a:srgbClr val="F64975"/>
      </a:accent4>
      <a:accent5>
        <a:srgbClr val="5EFFFD"/>
      </a:accent5>
      <a:accent6>
        <a:srgbClr val="FC723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