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ZCOOL XiaoWei"/>
      <p:regular r:id="rId21"/>
    </p:embeddedFont>
    <p:embeddedFont>
      <p:font typeface="Playfair Display"/>
      <p:regular r:id="rId22"/>
      <p:bold r:id="rId23"/>
      <p:italic r:id="rId24"/>
      <p:boldItalic r:id="rId25"/>
    </p:embeddedFont>
    <p:embeddedFont>
      <p:font typeface="Manrope"/>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PlayfairDisplay-regular.fntdata"/><Relationship Id="rId21" Type="http://schemas.openxmlformats.org/officeDocument/2006/relationships/font" Target="fonts/ZCOOLXiaoWei-regular.fntdata"/><Relationship Id="rId24" Type="http://schemas.openxmlformats.org/officeDocument/2006/relationships/font" Target="fonts/PlayfairDisplay-italic.fntdata"/><Relationship Id="rId23" Type="http://schemas.openxmlformats.org/officeDocument/2006/relationships/font" Target="fonts/PlayfairDisplay-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anrope-regular.fntdata"/><Relationship Id="rId25" Type="http://schemas.openxmlformats.org/officeDocument/2006/relationships/font" Target="fonts/PlayfairDisplay-boldItalic.fntdata"/><Relationship Id="rId27" Type="http://schemas.openxmlformats.org/officeDocument/2006/relationships/font" Target="fonts/Manrope-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4ffcd870d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4ffcd870d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6b12157542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16b12157542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moderate task involves analyzing one’s log of symptoms such that they can gain insights into their recovery journey. While the main purpose of Recovery Board is to serve as a log for one’s physical + emotional journey through concussion recovery, users may also find themselves occasionally looking back on these logs and coordinating their story board.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6b12157542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16b12157542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complex task involves connecting users both with others recovering from concussions and personal connections in their lives. This will work to help users combat feelings of isolation that come with concussion recovery and will also make it easy for them to communicate about their journey with those in their daily life.</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6b12157542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16b12157542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6e45abf83b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16e45abf83b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171aa090b3c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171aa090b3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171aa090b3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171aa090b3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side note was slightly cut off so here it is below:</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Use of different colors represent the logging of both physical and mental states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171aa090b3c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171aa090b3c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6b01c1f92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6b01c1f92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We chose our name to emphasize that our solution is centered on users’ recovery journeys. Given that our solution is inspired by storyboards and our goal of allowing users to map out their concussion recoveries, we thought that Recovery Board would be an appropriate name.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We chose our </a:t>
            </a:r>
            <a:r>
              <a:rPr lang="en" sz="1200"/>
              <a:t>tagline</a:t>
            </a:r>
            <a:r>
              <a:rPr lang="en" sz="1200"/>
              <a:t> because we believe that empowerment is our most salient value, one that encompasses all other values of Recovery Board. By having an emphasis on mental health and providing community to users, we hope to empower users such that they do not have to suffer through feelings of isolation or inadequacy throughout the recovery process. </a:t>
            </a:r>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54dda1946d_6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54dda1946d_6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54dda1946d_6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54dda1946d_6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6e45abf83b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16e45abf83b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Concussion Tracker is a platform that allows for athletes specifically to track their concussion recovery journeys. Concussion Tracker is focused on tracking one’s physical symptoms and additionally serves as a point of reference in seeking resources. While Concussion Tracker seems like a suitable app for tracking one’s physical recovery, it does not seem to have any sort of focus on the mental/emotional wellbeing of users. Moreover, the app is extremely centered on the athletic experience. Individuals recovering from concussions who are not athletes may find that this app is not suitable for them and </a:t>
            </a:r>
            <a:endParaRPr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6e45abf83b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16e45abf83b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6e45abf83b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16e45abf83b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Clock Concussion is an app that is used to track one’s physical symptoms associated with a concussion. The app allows for users to visualize their activity by creating different graphs associated with a user’s symptoms. Clock Concussion additionally offers daily reminders to users, ensuring that they log their symptoms on a regular basis. Similar to Concussion Tracker, Clock Concussion is only focused on the physical symptoms of a concussion, and has no mention of mental/emotional wellbeing. The app itself is also quite </a:t>
            </a:r>
            <a:r>
              <a:rPr lang="en"/>
              <a:t>difficult</a:t>
            </a:r>
            <a:r>
              <a:rPr lang="en"/>
              <a:t> to use and does not have a very appealing design. The interface is hard to navigate and does not feel very welcoming.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6e45abf83b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6e45abf83b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first value is balance. The goal of Recovery Board is to bring attention to the emotional toll that accompanies concussion recovery and to emphasize mental health as a focus that should be balanced alongside physical recovery. In order to realize this value, Recovery Board’s main function will be to log not only users’ physical recovery, but also their emotional states throughout their recovery journey.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second value is empowerment. Throughout the interview process, we heard many stories of individuals facing feelings of inadequacy as a result of them not being able to work or socialize at a level that they were used to. We hope to empower users, such that they feel in control of their lives, as opposed to their concussion being in control. As users log their symptoms and reflect upon their emotional states, they will be offered prompts that lend a hand to a positive mindset. Similar to Facebook’s prompt “What’s on your mind?” or Twitter’s “What’s happening?”, Recovery Board will encourage reflection through prompts that get users to think about their own strengths and the positive experiences of their journey.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last value is community. In addition to expressing feelings of inadequacy, many of our interviewees expressed facing feelings of isolation. Recovery Board will work to ensure that users do not feel alone throughout the recovery process. We will do so by offering community between users such that they can connect with others who are recovering from concussion. A user will also have the option to invite the personal connections in their lives to Recovery Board such that they can stay up to date with their recovery and be in tune with their needs and how they can support.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One conflict that may arise comes from the fact that Recovery Board is a mobile app. Individuals with extreme concussions often cannot use screens for an extended period of time – therefore, we hope to build screen time reminders into our app such that it is not used for an extended period of time.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6b12157542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16b1215754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basis of our app, and most common task, will be recording and keeping track of one’s symptoms and emotional well-being.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8" name="Shape 8"/>
        <p:cNvGrpSpPr/>
        <p:nvPr/>
      </p:nvGrpSpPr>
      <p:grpSpPr>
        <a:xfrm>
          <a:off x="0" y="0"/>
          <a:ext cx="0" cy="0"/>
          <a:chOff x="0" y="0"/>
          <a:chExt cx="0" cy="0"/>
        </a:xfrm>
      </p:grpSpPr>
      <p:sp>
        <p:nvSpPr>
          <p:cNvPr id="9" name="Google Shape;9;p2"/>
          <p:cNvSpPr/>
          <p:nvPr/>
        </p:nvSpPr>
        <p:spPr>
          <a:xfrm>
            <a:off x="-1444537" y="3402244"/>
            <a:ext cx="2864400" cy="2864400"/>
          </a:xfrm>
          <a:prstGeom prst="ellipse">
            <a:avLst/>
          </a:prstGeom>
          <a:gradFill>
            <a:gsLst>
              <a:gs pos="0">
                <a:schemeClr val="accent1"/>
              </a:gs>
              <a:gs pos="69000">
                <a:srgbClr val="DBBF57">
                  <a:alpha val="0"/>
                </a:srgbClr>
              </a:gs>
              <a:gs pos="100000">
                <a:srgbClr val="DBBF5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p:nvPr/>
        </p:nvSpPr>
        <p:spPr>
          <a:xfrm>
            <a:off x="-808350" y="3360000"/>
            <a:ext cx="3267900" cy="3267900"/>
          </a:xfrm>
          <a:prstGeom prst="ellipse">
            <a:avLst/>
          </a:prstGeom>
          <a:gradFill>
            <a:gsLst>
              <a:gs pos="0">
                <a:schemeClr val="lt1"/>
              </a:gs>
              <a:gs pos="72000">
                <a:srgbClr val="ACC4E8">
                  <a:alpha val="0"/>
                </a:srgbClr>
              </a:gs>
              <a:gs pos="91000">
                <a:srgbClr val="ACC4E8">
                  <a:alpha val="0"/>
                </a:srgbClr>
              </a:gs>
              <a:gs pos="100000">
                <a:srgbClr val="ACC4E8">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7380688" y="-1516131"/>
            <a:ext cx="2864400" cy="2864400"/>
          </a:xfrm>
          <a:prstGeom prst="ellipse">
            <a:avLst/>
          </a:prstGeom>
          <a:gradFill>
            <a:gsLst>
              <a:gs pos="0">
                <a:schemeClr val="accent1"/>
              </a:gs>
              <a:gs pos="69000">
                <a:srgbClr val="DBBF57">
                  <a:alpha val="0"/>
                </a:srgbClr>
              </a:gs>
              <a:gs pos="100000">
                <a:srgbClr val="DBBF5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7609288" y="-381200"/>
            <a:ext cx="2864400" cy="2864400"/>
          </a:xfrm>
          <a:prstGeom prst="ellipse">
            <a:avLst/>
          </a:prstGeom>
          <a:gradFill>
            <a:gsLst>
              <a:gs pos="0">
                <a:schemeClr val="lt1"/>
              </a:gs>
              <a:gs pos="72000">
                <a:srgbClr val="ACC4E8">
                  <a:alpha val="0"/>
                </a:srgbClr>
              </a:gs>
              <a:gs pos="91000">
                <a:srgbClr val="ACC4E8">
                  <a:alpha val="0"/>
                </a:srgbClr>
              </a:gs>
              <a:gs pos="100000">
                <a:srgbClr val="ACC4E8">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txBox="1"/>
          <p:nvPr>
            <p:ph type="ctrTitle"/>
          </p:nvPr>
        </p:nvSpPr>
        <p:spPr>
          <a:xfrm>
            <a:off x="713175" y="1307625"/>
            <a:ext cx="3858900" cy="1476900"/>
          </a:xfrm>
          <a:prstGeom prst="rect">
            <a:avLst/>
          </a:prstGeom>
        </p:spPr>
        <p:txBody>
          <a:bodyPr anchorCtr="0" anchor="b" bIns="91425" lIns="91425" spcFirstLastPara="1" rIns="91425" wrap="square" tIns="91425">
            <a:noAutofit/>
          </a:bodyPr>
          <a:lstStyle>
            <a:lvl1pPr lvl="0">
              <a:lnSpc>
                <a:spcPct val="80000"/>
              </a:lnSpc>
              <a:spcBef>
                <a:spcPts val="0"/>
              </a:spcBef>
              <a:spcAft>
                <a:spcPts val="0"/>
              </a:spcAft>
              <a:buSzPts val="5200"/>
              <a:buNone/>
              <a:defRPr sz="5000">
                <a:latin typeface="Playfair Display"/>
                <a:ea typeface="Playfair Display"/>
                <a:cs typeface="Playfair Display"/>
                <a:sym typeface="Playfair Display"/>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4" name="Google Shape;14;p2"/>
          <p:cNvSpPr txBox="1"/>
          <p:nvPr>
            <p:ph idx="1" type="subTitle"/>
          </p:nvPr>
        </p:nvSpPr>
        <p:spPr>
          <a:xfrm>
            <a:off x="713175" y="3973400"/>
            <a:ext cx="2191500" cy="630600"/>
          </a:xfrm>
          <a:prstGeom prst="rect">
            <a:avLst/>
          </a:prstGeom>
          <a:noFill/>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5" name="Google Shape;15;p2"/>
          <p:cNvSpPr txBox="1"/>
          <p:nvPr>
            <p:ph idx="2" type="subTitle"/>
          </p:nvPr>
        </p:nvSpPr>
        <p:spPr>
          <a:xfrm>
            <a:off x="713225" y="539500"/>
            <a:ext cx="2271900" cy="28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atin typeface="Playfair Display"/>
                <a:ea typeface="Playfair Display"/>
                <a:cs typeface="Playfair Display"/>
                <a:sym typeface="Playfair Display"/>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6" name="Google Shape;16;p2"/>
          <p:cNvSpPr txBox="1"/>
          <p:nvPr>
            <p:ph idx="3" type="ctrTitle"/>
          </p:nvPr>
        </p:nvSpPr>
        <p:spPr>
          <a:xfrm>
            <a:off x="4571950" y="2460025"/>
            <a:ext cx="3858900" cy="1425300"/>
          </a:xfrm>
          <a:prstGeom prst="rect">
            <a:avLst/>
          </a:prstGeom>
        </p:spPr>
        <p:txBody>
          <a:bodyPr anchorCtr="0" anchor="t" bIns="91425" lIns="91425" spcFirstLastPara="1" rIns="91425" wrap="square" tIns="91425">
            <a:noAutofit/>
          </a:bodyPr>
          <a:lstStyle>
            <a:lvl1pPr lvl="0" rtl="0" algn="r">
              <a:lnSpc>
                <a:spcPct val="80000"/>
              </a:lnSpc>
              <a:spcBef>
                <a:spcPts val="0"/>
              </a:spcBef>
              <a:spcAft>
                <a:spcPts val="0"/>
              </a:spcAft>
              <a:buSzPts val="5200"/>
              <a:buNone/>
              <a:defRPr sz="5000">
                <a:latin typeface="Manrope"/>
                <a:ea typeface="Manrope"/>
                <a:cs typeface="Manrope"/>
                <a:sym typeface="Manrope"/>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7" name="Google Shape;17;p2"/>
          <p:cNvSpPr txBox="1"/>
          <p:nvPr>
            <p:ph idx="4" type="subTitle"/>
          </p:nvPr>
        </p:nvSpPr>
        <p:spPr>
          <a:xfrm>
            <a:off x="3187125" y="539500"/>
            <a:ext cx="2271900" cy="283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a:latin typeface="Playfair Display"/>
                <a:ea typeface="Playfair Display"/>
                <a:cs typeface="Playfair Display"/>
                <a:sym typeface="Playfair Display"/>
              </a:defRPr>
            </a:lvl1pPr>
            <a:lvl2pPr lvl="1" rtl="0" algn="r">
              <a:lnSpc>
                <a:spcPct val="100000"/>
              </a:lnSpc>
              <a:spcBef>
                <a:spcPts val="0"/>
              </a:spcBef>
              <a:spcAft>
                <a:spcPts val="0"/>
              </a:spcAft>
              <a:buSzPts val="1800"/>
              <a:buNone/>
              <a:defRPr sz="1800"/>
            </a:lvl2pPr>
            <a:lvl3pPr lvl="2" rtl="0" algn="r">
              <a:lnSpc>
                <a:spcPct val="100000"/>
              </a:lnSpc>
              <a:spcBef>
                <a:spcPts val="0"/>
              </a:spcBef>
              <a:spcAft>
                <a:spcPts val="0"/>
              </a:spcAft>
              <a:buSzPts val="1800"/>
              <a:buNone/>
              <a:defRPr sz="1800"/>
            </a:lvl3pPr>
            <a:lvl4pPr lvl="3" rtl="0" algn="r">
              <a:lnSpc>
                <a:spcPct val="100000"/>
              </a:lnSpc>
              <a:spcBef>
                <a:spcPts val="0"/>
              </a:spcBef>
              <a:spcAft>
                <a:spcPts val="0"/>
              </a:spcAft>
              <a:buSzPts val="1800"/>
              <a:buNone/>
              <a:defRPr sz="1800"/>
            </a:lvl4pPr>
            <a:lvl5pPr lvl="4" rtl="0" algn="r">
              <a:lnSpc>
                <a:spcPct val="100000"/>
              </a:lnSpc>
              <a:spcBef>
                <a:spcPts val="0"/>
              </a:spcBef>
              <a:spcAft>
                <a:spcPts val="0"/>
              </a:spcAft>
              <a:buSzPts val="1800"/>
              <a:buNone/>
              <a:defRPr sz="1800"/>
            </a:lvl5pPr>
            <a:lvl6pPr lvl="5" rtl="0" algn="r">
              <a:lnSpc>
                <a:spcPct val="100000"/>
              </a:lnSpc>
              <a:spcBef>
                <a:spcPts val="0"/>
              </a:spcBef>
              <a:spcAft>
                <a:spcPts val="0"/>
              </a:spcAft>
              <a:buSzPts val="1800"/>
              <a:buNone/>
              <a:defRPr sz="1800"/>
            </a:lvl6pPr>
            <a:lvl7pPr lvl="6" rtl="0" algn="r">
              <a:lnSpc>
                <a:spcPct val="100000"/>
              </a:lnSpc>
              <a:spcBef>
                <a:spcPts val="0"/>
              </a:spcBef>
              <a:spcAft>
                <a:spcPts val="0"/>
              </a:spcAft>
              <a:buSzPts val="1800"/>
              <a:buNone/>
              <a:defRPr sz="1800"/>
            </a:lvl7pPr>
            <a:lvl8pPr lvl="7" rtl="0" algn="r">
              <a:lnSpc>
                <a:spcPct val="100000"/>
              </a:lnSpc>
              <a:spcBef>
                <a:spcPts val="0"/>
              </a:spcBef>
              <a:spcAft>
                <a:spcPts val="0"/>
              </a:spcAft>
              <a:buSzPts val="1800"/>
              <a:buNone/>
              <a:defRPr sz="1800"/>
            </a:lvl8pPr>
            <a:lvl9pPr lvl="8" rtl="0" algn="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1" name="Shape 91"/>
        <p:cNvGrpSpPr/>
        <p:nvPr/>
      </p:nvGrpSpPr>
      <p:grpSpPr>
        <a:xfrm>
          <a:off x="0" y="0"/>
          <a:ext cx="0" cy="0"/>
          <a:chOff x="0" y="0"/>
          <a:chExt cx="0" cy="0"/>
        </a:xfrm>
      </p:grpSpPr>
      <p:sp>
        <p:nvSpPr>
          <p:cNvPr id="92" name="Google Shape;92;p11"/>
          <p:cNvSpPr txBox="1"/>
          <p:nvPr>
            <p:ph hasCustomPrompt="1" type="title"/>
          </p:nvPr>
        </p:nvSpPr>
        <p:spPr>
          <a:xfrm>
            <a:off x="1284000" y="1288250"/>
            <a:ext cx="6576000" cy="1970700"/>
          </a:xfrm>
          <a:prstGeom prst="rect">
            <a:avLst/>
          </a:prstGeom>
        </p:spPr>
        <p:txBody>
          <a:bodyPr anchorCtr="0" anchor="ctr" bIns="91425" lIns="91425" spcFirstLastPara="1" rIns="91425" wrap="square" tIns="91425">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93" name="Google Shape;93;p11"/>
          <p:cNvSpPr txBox="1"/>
          <p:nvPr>
            <p:ph idx="1" type="subTitle"/>
          </p:nvPr>
        </p:nvSpPr>
        <p:spPr>
          <a:xfrm>
            <a:off x="1284000" y="3259075"/>
            <a:ext cx="6576000" cy="49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94" name="Shape 9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_1">
    <p:bg>
      <p:bgPr>
        <a:solidFill>
          <a:schemeClr val="dk1"/>
        </a:solidFill>
      </p:bgPr>
    </p:bg>
    <p:spTree>
      <p:nvGrpSpPr>
        <p:cNvPr id="95" name="Shape 95"/>
        <p:cNvGrpSpPr/>
        <p:nvPr/>
      </p:nvGrpSpPr>
      <p:grpSpPr>
        <a:xfrm>
          <a:off x="0" y="0"/>
          <a:ext cx="0" cy="0"/>
          <a:chOff x="0" y="0"/>
          <a:chExt cx="0" cy="0"/>
        </a:xfrm>
      </p:grpSpPr>
      <p:sp>
        <p:nvSpPr>
          <p:cNvPr id="96" name="Google Shape;96;p13"/>
          <p:cNvSpPr/>
          <p:nvPr/>
        </p:nvSpPr>
        <p:spPr>
          <a:xfrm>
            <a:off x="-2682225" y="2592171"/>
            <a:ext cx="4169700" cy="4169700"/>
          </a:xfrm>
          <a:prstGeom prst="ellipse">
            <a:avLst/>
          </a:prstGeom>
          <a:gradFill>
            <a:gsLst>
              <a:gs pos="0">
                <a:schemeClr val="accent1"/>
              </a:gs>
              <a:gs pos="69000">
                <a:srgbClr val="DBBF57">
                  <a:alpha val="0"/>
                </a:srgbClr>
              </a:gs>
              <a:gs pos="100000">
                <a:srgbClr val="DBBF5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p:nvPr/>
        </p:nvSpPr>
        <p:spPr>
          <a:xfrm>
            <a:off x="-1756107" y="2530675"/>
            <a:ext cx="4757100" cy="4757100"/>
          </a:xfrm>
          <a:prstGeom prst="ellipse">
            <a:avLst/>
          </a:prstGeom>
          <a:gradFill>
            <a:gsLst>
              <a:gs pos="0">
                <a:schemeClr val="lt1"/>
              </a:gs>
              <a:gs pos="72000">
                <a:srgbClr val="ACC4E8">
                  <a:alpha val="0"/>
                </a:srgbClr>
              </a:gs>
              <a:gs pos="91000">
                <a:srgbClr val="ACC4E8">
                  <a:alpha val="0"/>
                </a:srgbClr>
              </a:gs>
              <a:gs pos="100000">
                <a:srgbClr val="ACC4E8">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8" name="Google Shape;98;p13"/>
          <p:cNvGrpSpPr/>
          <p:nvPr/>
        </p:nvGrpSpPr>
        <p:grpSpPr>
          <a:xfrm>
            <a:off x="5447770" y="3580869"/>
            <a:ext cx="5965258" cy="3509485"/>
            <a:chOff x="5447770" y="3580869"/>
            <a:chExt cx="5965258" cy="3509485"/>
          </a:xfrm>
        </p:grpSpPr>
        <p:sp>
          <p:nvSpPr>
            <p:cNvPr id="99" name="Google Shape;99;p13"/>
            <p:cNvSpPr/>
            <p:nvPr/>
          </p:nvSpPr>
          <p:spPr>
            <a:xfrm rot="-1097895">
              <a:off x="5469681" y="4477202"/>
              <a:ext cx="5885079" cy="1086434"/>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3"/>
            <p:cNvSpPr/>
            <p:nvPr/>
          </p:nvSpPr>
          <p:spPr>
            <a:xfrm rot="-1097895">
              <a:off x="5506039" y="5107587"/>
              <a:ext cx="5885079" cy="1086434"/>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 name="Google Shape;101;p13"/>
          <p:cNvSpPr txBox="1"/>
          <p:nvPr>
            <p:ph type="title"/>
          </p:nvPr>
        </p:nvSpPr>
        <p:spPr>
          <a:xfrm>
            <a:off x="2059200" y="1870975"/>
            <a:ext cx="2512800" cy="802200"/>
          </a:xfrm>
          <a:prstGeom prst="rect">
            <a:avLst/>
          </a:prstGeom>
        </p:spPr>
        <p:txBody>
          <a:bodyPr anchorCtr="0" anchor="t" bIns="91425" lIns="91425" spcFirstLastPara="1" rIns="91425" wrap="square" tIns="91425">
            <a:noAutofit/>
          </a:bodyPr>
          <a:lstStyle>
            <a:lvl1pPr lvl="0" rtl="0">
              <a:lnSpc>
                <a:spcPct val="88000"/>
              </a:lnSpc>
              <a:spcBef>
                <a:spcPts val="0"/>
              </a:spcBef>
              <a:spcAft>
                <a:spcPts val="0"/>
              </a:spcAft>
              <a:buSzPts val="2400"/>
              <a:buFont typeface="Playfair Display"/>
              <a:buNone/>
              <a:defRPr sz="2400">
                <a:latin typeface="Playfair Display"/>
                <a:ea typeface="Playfair Display"/>
                <a:cs typeface="Playfair Display"/>
                <a:sym typeface="Playfair Display"/>
              </a:defRPr>
            </a:lvl1pPr>
            <a:lvl2pPr lvl="1" rtl="0" algn="ctr">
              <a:spcBef>
                <a:spcPts val="0"/>
              </a:spcBef>
              <a:spcAft>
                <a:spcPts val="0"/>
              </a:spcAft>
              <a:buSzPts val="2400"/>
              <a:buFont typeface="Playfair Display"/>
              <a:buNone/>
              <a:defRPr sz="2400">
                <a:latin typeface="Playfair Display"/>
                <a:ea typeface="Playfair Display"/>
                <a:cs typeface="Playfair Display"/>
                <a:sym typeface="Playfair Display"/>
              </a:defRPr>
            </a:lvl2pPr>
            <a:lvl3pPr lvl="2" rtl="0" algn="ctr">
              <a:spcBef>
                <a:spcPts val="0"/>
              </a:spcBef>
              <a:spcAft>
                <a:spcPts val="0"/>
              </a:spcAft>
              <a:buSzPts val="2400"/>
              <a:buFont typeface="Playfair Display"/>
              <a:buNone/>
              <a:defRPr sz="2400">
                <a:latin typeface="Playfair Display"/>
                <a:ea typeface="Playfair Display"/>
                <a:cs typeface="Playfair Display"/>
                <a:sym typeface="Playfair Display"/>
              </a:defRPr>
            </a:lvl3pPr>
            <a:lvl4pPr lvl="3" rtl="0" algn="ctr">
              <a:spcBef>
                <a:spcPts val="0"/>
              </a:spcBef>
              <a:spcAft>
                <a:spcPts val="0"/>
              </a:spcAft>
              <a:buSzPts val="2400"/>
              <a:buFont typeface="Playfair Display"/>
              <a:buNone/>
              <a:defRPr sz="2400">
                <a:latin typeface="Playfair Display"/>
                <a:ea typeface="Playfair Display"/>
                <a:cs typeface="Playfair Display"/>
                <a:sym typeface="Playfair Display"/>
              </a:defRPr>
            </a:lvl4pPr>
            <a:lvl5pPr lvl="4" rtl="0" algn="ctr">
              <a:spcBef>
                <a:spcPts val="0"/>
              </a:spcBef>
              <a:spcAft>
                <a:spcPts val="0"/>
              </a:spcAft>
              <a:buSzPts val="2400"/>
              <a:buFont typeface="Playfair Display"/>
              <a:buNone/>
              <a:defRPr sz="2400">
                <a:latin typeface="Playfair Display"/>
                <a:ea typeface="Playfair Display"/>
                <a:cs typeface="Playfair Display"/>
                <a:sym typeface="Playfair Display"/>
              </a:defRPr>
            </a:lvl5pPr>
            <a:lvl6pPr lvl="5" rtl="0" algn="ctr">
              <a:spcBef>
                <a:spcPts val="0"/>
              </a:spcBef>
              <a:spcAft>
                <a:spcPts val="0"/>
              </a:spcAft>
              <a:buSzPts val="2400"/>
              <a:buFont typeface="Playfair Display"/>
              <a:buNone/>
              <a:defRPr sz="2400">
                <a:latin typeface="Playfair Display"/>
                <a:ea typeface="Playfair Display"/>
                <a:cs typeface="Playfair Display"/>
                <a:sym typeface="Playfair Display"/>
              </a:defRPr>
            </a:lvl6pPr>
            <a:lvl7pPr lvl="6" rtl="0" algn="ctr">
              <a:spcBef>
                <a:spcPts val="0"/>
              </a:spcBef>
              <a:spcAft>
                <a:spcPts val="0"/>
              </a:spcAft>
              <a:buSzPts val="2400"/>
              <a:buFont typeface="Playfair Display"/>
              <a:buNone/>
              <a:defRPr sz="2400">
                <a:latin typeface="Playfair Display"/>
                <a:ea typeface="Playfair Display"/>
                <a:cs typeface="Playfair Display"/>
                <a:sym typeface="Playfair Display"/>
              </a:defRPr>
            </a:lvl7pPr>
            <a:lvl8pPr lvl="7" rtl="0" algn="ctr">
              <a:spcBef>
                <a:spcPts val="0"/>
              </a:spcBef>
              <a:spcAft>
                <a:spcPts val="0"/>
              </a:spcAft>
              <a:buSzPts val="2400"/>
              <a:buFont typeface="Playfair Display"/>
              <a:buNone/>
              <a:defRPr sz="2400">
                <a:latin typeface="Playfair Display"/>
                <a:ea typeface="Playfair Display"/>
                <a:cs typeface="Playfair Display"/>
                <a:sym typeface="Playfair Display"/>
              </a:defRPr>
            </a:lvl8pPr>
            <a:lvl9pPr lvl="8" rtl="0" algn="ctr">
              <a:spcBef>
                <a:spcPts val="0"/>
              </a:spcBef>
              <a:spcAft>
                <a:spcPts val="0"/>
              </a:spcAft>
              <a:buSzPts val="2400"/>
              <a:buFont typeface="Playfair Display"/>
              <a:buNone/>
              <a:defRPr sz="2400">
                <a:latin typeface="Playfair Display"/>
                <a:ea typeface="Playfair Display"/>
                <a:cs typeface="Playfair Display"/>
                <a:sym typeface="Playfair Display"/>
              </a:defRPr>
            </a:lvl9pPr>
          </a:lstStyle>
          <a:p/>
        </p:txBody>
      </p:sp>
      <p:sp>
        <p:nvSpPr>
          <p:cNvPr id="102" name="Google Shape;102;p13"/>
          <p:cNvSpPr txBox="1"/>
          <p:nvPr>
            <p:ph idx="1" type="subTitle"/>
          </p:nvPr>
        </p:nvSpPr>
        <p:spPr>
          <a:xfrm>
            <a:off x="4565100" y="1870975"/>
            <a:ext cx="3858900" cy="802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3" name="Google Shape;103;p13"/>
          <p:cNvSpPr txBox="1"/>
          <p:nvPr>
            <p:ph hasCustomPrompt="1" idx="2" type="title"/>
          </p:nvPr>
        </p:nvSpPr>
        <p:spPr>
          <a:xfrm>
            <a:off x="720000" y="1870975"/>
            <a:ext cx="1339200" cy="8022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Font typeface="Manrope"/>
              <a:buNone/>
              <a:defRPr sz="5700">
                <a:latin typeface="Manrope"/>
                <a:ea typeface="Manrope"/>
                <a:cs typeface="Manrope"/>
                <a:sym typeface="Manrope"/>
              </a:defRPr>
            </a:lvl1pPr>
            <a:lvl2pPr lvl="1" rtl="0">
              <a:spcBef>
                <a:spcPts val="0"/>
              </a:spcBef>
              <a:spcAft>
                <a:spcPts val="0"/>
              </a:spcAft>
              <a:buSzPts val="3000"/>
              <a:buFont typeface="Manrope"/>
              <a:buNone/>
              <a:defRPr sz="3000">
                <a:latin typeface="Manrope"/>
                <a:ea typeface="Manrope"/>
                <a:cs typeface="Manrope"/>
                <a:sym typeface="Manrope"/>
              </a:defRPr>
            </a:lvl2pPr>
            <a:lvl3pPr lvl="2" rtl="0">
              <a:spcBef>
                <a:spcPts val="0"/>
              </a:spcBef>
              <a:spcAft>
                <a:spcPts val="0"/>
              </a:spcAft>
              <a:buSzPts val="3000"/>
              <a:buFont typeface="Manrope"/>
              <a:buNone/>
              <a:defRPr sz="3000">
                <a:latin typeface="Manrope"/>
                <a:ea typeface="Manrope"/>
                <a:cs typeface="Manrope"/>
                <a:sym typeface="Manrope"/>
              </a:defRPr>
            </a:lvl3pPr>
            <a:lvl4pPr lvl="3" rtl="0">
              <a:spcBef>
                <a:spcPts val="0"/>
              </a:spcBef>
              <a:spcAft>
                <a:spcPts val="0"/>
              </a:spcAft>
              <a:buSzPts val="3000"/>
              <a:buFont typeface="Manrope"/>
              <a:buNone/>
              <a:defRPr sz="3000">
                <a:latin typeface="Manrope"/>
                <a:ea typeface="Manrope"/>
                <a:cs typeface="Manrope"/>
                <a:sym typeface="Manrope"/>
              </a:defRPr>
            </a:lvl4pPr>
            <a:lvl5pPr lvl="4" rtl="0">
              <a:spcBef>
                <a:spcPts val="0"/>
              </a:spcBef>
              <a:spcAft>
                <a:spcPts val="0"/>
              </a:spcAft>
              <a:buSzPts val="3000"/>
              <a:buFont typeface="Manrope"/>
              <a:buNone/>
              <a:defRPr sz="3000">
                <a:latin typeface="Manrope"/>
                <a:ea typeface="Manrope"/>
                <a:cs typeface="Manrope"/>
                <a:sym typeface="Manrope"/>
              </a:defRPr>
            </a:lvl5pPr>
            <a:lvl6pPr lvl="5" rtl="0">
              <a:spcBef>
                <a:spcPts val="0"/>
              </a:spcBef>
              <a:spcAft>
                <a:spcPts val="0"/>
              </a:spcAft>
              <a:buSzPts val="3000"/>
              <a:buFont typeface="Manrope"/>
              <a:buNone/>
              <a:defRPr sz="3000">
                <a:latin typeface="Manrope"/>
                <a:ea typeface="Manrope"/>
                <a:cs typeface="Manrope"/>
                <a:sym typeface="Manrope"/>
              </a:defRPr>
            </a:lvl6pPr>
            <a:lvl7pPr lvl="6" rtl="0">
              <a:spcBef>
                <a:spcPts val="0"/>
              </a:spcBef>
              <a:spcAft>
                <a:spcPts val="0"/>
              </a:spcAft>
              <a:buSzPts val="3000"/>
              <a:buFont typeface="Manrope"/>
              <a:buNone/>
              <a:defRPr sz="3000">
                <a:latin typeface="Manrope"/>
                <a:ea typeface="Manrope"/>
                <a:cs typeface="Manrope"/>
                <a:sym typeface="Manrope"/>
              </a:defRPr>
            </a:lvl7pPr>
            <a:lvl8pPr lvl="7" rtl="0">
              <a:spcBef>
                <a:spcPts val="0"/>
              </a:spcBef>
              <a:spcAft>
                <a:spcPts val="0"/>
              </a:spcAft>
              <a:buSzPts val="3000"/>
              <a:buFont typeface="Manrope"/>
              <a:buNone/>
              <a:defRPr sz="3000">
                <a:latin typeface="Manrope"/>
                <a:ea typeface="Manrope"/>
                <a:cs typeface="Manrope"/>
                <a:sym typeface="Manrope"/>
              </a:defRPr>
            </a:lvl8pPr>
            <a:lvl9pPr lvl="8" rtl="0">
              <a:spcBef>
                <a:spcPts val="0"/>
              </a:spcBef>
              <a:spcAft>
                <a:spcPts val="0"/>
              </a:spcAft>
              <a:buSzPts val="3000"/>
              <a:buFont typeface="Manrope"/>
              <a:buNone/>
              <a:defRPr sz="3000">
                <a:latin typeface="Manrope"/>
                <a:ea typeface="Manrope"/>
                <a:cs typeface="Manrope"/>
                <a:sym typeface="Manrope"/>
              </a:defRPr>
            </a:lvl9pPr>
          </a:lstStyle>
          <a:p>
            <a:r>
              <a:t>xx%</a:t>
            </a:r>
          </a:p>
        </p:txBody>
      </p:sp>
      <p:sp>
        <p:nvSpPr>
          <p:cNvPr id="104" name="Google Shape;104;p13"/>
          <p:cNvSpPr txBox="1"/>
          <p:nvPr>
            <p:ph idx="3" type="title"/>
          </p:nvPr>
        </p:nvSpPr>
        <p:spPr>
          <a:xfrm>
            <a:off x="2059200" y="2834376"/>
            <a:ext cx="2512800" cy="802200"/>
          </a:xfrm>
          <a:prstGeom prst="rect">
            <a:avLst/>
          </a:prstGeom>
        </p:spPr>
        <p:txBody>
          <a:bodyPr anchorCtr="0" anchor="t" bIns="91425" lIns="91425" spcFirstLastPara="1" rIns="91425" wrap="square" tIns="91425">
            <a:noAutofit/>
          </a:bodyPr>
          <a:lstStyle>
            <a:lvl1pPr lvl="0" rtl="0">
              <a:lnSpc>
                <a:spcPct val="88000"/>
              </a:lnSpc>
              <a:spcBef>
                <a:spcPts val="0"/>
              </a:spcBef>
              <a:spcAft>
                <a:spcPts val="0"/>
              </a:spcAft>
              <a:buSzPts val="2400"/>
              <a:buFont typeface="Playfair Display"/>
              <a:buNone/>
              <a:defRPr sz="2400">
                <a:latin typeface="Playfair Display"/>
                <a:ea typeface="Playfair Display"/>
                <a:cs typeface="Playfair Display"/>
                <a:sym typeface="Playfair Display"/>
              </a:defRPr>
            </a:lvl1pPr>
            <a:lvl2pPr lvl="1" rtl="0" algn="ctr">
              <a:spcBef>
                <a:spcPts val="0"/>
              </a:spcBef>
              <a:spcAft>
                <a:spcPts val="0"/>
              </a:spcAft>
              <a:buSzPts val="2400"/>
              <a:buFont typeface="Playfair Display"/>
              <a:buNone/>
              <a:defRPr sz="2400">
                <a:latin typeface="Playfair Display"/>
                <a:ea typeface="Playfair Display"/>
                <a:cs typeface="Playfair Display"/>
                <a:sym typeface="Playfair Display"/>
              </a:defRPr>
            </a:lvl2pPr>
            <a:lvl3pPr lvl="2" rtl="0" algn="ctr">
              <a:spcBef>
                <a:spcPts val="0"/>
              </a:spcBef>
              <a:spcAft>
                <a:spcPts val="0"/>
              </a:spcAft>
              <a:buSzPts val="2400"/>
              <a:buFont typeface="Playfair Display"/>
              <a:buNone/>
              <a:defRPr sz="2400">
                <a:latin typeface="Playfair Display"/>
                <a:ea typeface="Playfair Display"/>
                <a:cs typeface="Playfair Display"/>
                <a:sym typeface="Playfair Display"/>
              </a:defRPr>
            </a:lvl3pPr>
            <a:lvl4pPr lvl="3" rtl="0" algn="ctr">
              <a:spcBef>
                <a:spcPts val="0"/>
              </a:spcBef>
              <a:spcAft>
                <a:spcPts val="0"/>
              </a:spcAft>
              <a:buSzPts val="2400"/>
              <a:buFont typeface="Playfair Display"/>
              <a:buNone/>
              <a:defRPr sz="2400">
                <a:latin typeface="Playfair Display"/>
                <a:ea typeface="Playfair Display"/>
                <a:cs typeface="Playfair Display"/>
                <a:sym typeface="Playfair Display"/>
              </a:defRPr>
            </a:lvl4pPr>
            <a:lvl5pPr lvl="4" rtl="0" algn="ctr">
              <a:spcBef>
                <a:spcPts val="0"/>
              </a:spcBef>
              <a:spcAft>
                <a:spcPts val="0"/>
              </a:spcAft>
              <a:buSzPts val="2400"/>
              <a:buFont typeface="Playfair Display"/>
              <a:buNone/>
              <a:defRPr sz="2400">
                <a:latin typeface="Playfair Display"/>
                <a:ea typeface="Playfair Display"/>
                <a:cs typeface="Playfair Display"/>
                <a:sym typeface="Playfair Display"/>
              </a:defRPr>
            </a:lvl5pPr>
            <a:lvl6pPr lvl="5" rtl="0" algn="ctr">
              <a:spcBef>
                <a:spcPts val="0"/>
              </a:spcBef>
              <a:spcAft>
                <a:spcPts val="0"/>
              </a:spcAft>
              <a:buSzPts val="2400"/>
              <a:buFont typeface="Playfair Display"/>
              <a:buNone/>
              <a:defRPr sz="2400">
                <a:latin typeface="Playfair Display"/>
                <a:ea typeface="Playfair Display"/>
                <a:cs typeface="Playfair Display"/>
                <a:sym typeface="Playfair Display"/>
              </a:defRPr>
            </a:lvl6pPr>
            <a:lvl7pPr lvl="6" rtl="0" algn="ctr">
              <a:spcBef>
                <a:spcPts val="0"/>
              </a:spcBef>
              <a:spcAft>
                <a:spcPts val="0"/>
              </a:spcAft>
              <a:buSzPts val="2400"/>
              <a:buFont typeface="Playfair Display"/>
              <a:buNone/>
              <a:defRPr sz="2400">
                <a:latin typeface="Playfair Display"/>
                <a:ea typeface="Playfair Display"/>
                <a:cs typeface="Playfair Display"/>
                <a:sym typeface="Playfair Display"/>
              </a:defRPr>
            </a:lvl7pPr>
            <a:lvl8pPr lvl="7" rtl="0" algn="ctr">
              <a:spcBef>
                <a:spcPts val="0"/>
              </a:spcBef>
              <a:spcAft>
                <a:spcPts val="0"/>
              </a:spcAft>
              <a:buSzPts val="2400"/>
              <a:buFont typeface="Playfair Display"/>
              <a:buNone/>
              <a:defRPr sz="2400">
                <a:latin typeface="Playfair Display"/>
                <a:ea typeface="Playfair Display"/>
                <a:cs typeface="Playfair Display"/>
                <a:sym typeface="Playfair Display"/>
              </a:defRPr>
            </a:lvl8pPr>
            <a:lvl9pPr lvl="8" rtl="0" algn="ctr">
              <a:spcBef>
                <a:spcPts val="0"/>
              </a:spcBef>
              <a:spcAft>
                <a:spcPts val="0"/>
              </a:spcAft>
              <a:buSzPts val="2400"/>
              <a:buFont typeface="Playfair Display"/>
              <a:buNone/>
              <a:defRPr sz="2400">
                <a:latin typeface="Playfair Display"/>
                <a:ea typeface="Playfair Display"/>
                <a:cs typeface="Playfair Display"/>
                <a:sym typeface="Playfair Display"/>
              </a:defRPr>
            </a:lvl9pPr>
          </a:lstStyle>
          <a:p/>
        </p:txBody>
      </p:sp>
      <p:sp>
        <p:nvSpPr>
          <p:cNvPr id="105" name="Google Shape;105;p13"/>
          <p:cNvSpPr txBox="1"/>
          <p:nvPr>
            <p:ph idx="4" type="subTitle"/>
          </p:nvPr>
        </p:nvSpPr>
        <p:spPr>
          <a:xfrm>
            <a:off x="4565100" y="2834379"/>
            <a:ext cx="3858900" cy="802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6" name="Google Shape;106;p13"/>
          <p:cNvSpPr txBox="1"/>
          <p:nvPr>
            <p:ph hasCustomPrompt="1" idx="5" type="title"/>
          </p:nvPr>
        </p:nvSpPr>
        <p:spPr>
          <a:xfrm>
            <a:off x="720000" y="2834376"/>
            <a:ext cx="1339200" cy="8022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Font typeface="Manrope"/>
              <a:buNone/>
              <a:defRPr sz="5700">
                <a:latin typeface="Manrope"/>
                <a:ea typeface="Manrope"/>
                <a:cs typeface="Manrope"/>
                <a:sym typeface="Manrope"/>
              </a:defRPr>
            </a:lvl1pPr>
            <a:lvl2pPr lvl="1" rtl="0">
              <a:spcBef>
                <a:spcPts val="0"/>
              </a:spcBef>
              <a:spcAft>
                <a:spcPts val="0"/>
              </a:spcAft>
              <a:buSzPts val="3000"/>
              <a:buFont typeface="Manrope"/>
              <a:buNone/>
              <a:defRPr sz="3000">
                <a:latin typeface="Manrope"/>
                <a:ea typeface="Manrope"/>
                <a:cs typeface="Manrope"/>
                <a:sym typeface="Manrope"/>
              </a:defRPr>
            </a:lvl2pPr>
            <a:lvl3pPr lvl="2" rtl="0">
              <a:spcBef>
                <a:spcPts val="0"/>
              </a:spcBef>
              <a:spcAft>
                <a:spcPts val="0"/>
              </a:spcAft>
              <a:buSzPts val="3000"/>
              <a:buFont typeface="Manrope"/>
              <a:buNone/>
              <a:defRPr sz="3000">
                <a:latin typeface="Manrope"/>
                <a:ea typeface="Manrope"/>
                <a:cs typeface="Manrope"/>
                <a:sym typeface="Manrope"/>
              </a:defRPr>
            </a:lvl3pPr>
            <a:lvl4pPr lvl="3" rtl="0">
              <a:spcBef>
                <a:spcPts val="0"/>
              </a:spcBef>
              <a:spcAft>
                <a:spcPts val="0"/>
              </a:spcAft>
              <a:buSzPts val="3000"/>
              <a:buFont typeface="Manrope"/>
              <a:buNone/>
              <a:defRPr sz="3000">
                <a:latin typeface="Manrope"/>
                <a:ea typeface="Manrope"/>
                <a:cs typeface="Manrope"/>
                <a:sym typeface="Manrope"/>
              </a:defRPr>
            </a:lvl4pPr>
            <a:lvl5pPr lvl="4" rtl="0">
              <a:spcBef>
                <a:spcPts val="0"/>
              </a:spcBef>
              <a:spcAft>
                <a:spcPts val="0"/>
              </a:spcAft>
              <a:buSzPts val="3000"/>
              <a:buFont typeface="Manrope"/>
              <a:buNone/>
              <a:defRPr sz="3000">
                <a:latin typeface="Manrope"/>
                <a:ea typeface="Manrope"/>
                <a:cs typeface="Manrope"/>
                <a:sym typeface="Manrope"/>
              </a:defRPr>
            </a:lvl5pPr>
            <a:lvl6pPr lvl="5" rtl="0">
              <a:spcBef>
                <a:spcPts val="0"/>
              </a:spcBef>
              <a:spcAft>
                <a:spcPts val="0"/>
              </a:spcAft>
              <a:buSzPts val="3000"/>
              <a:buFont typeface="Manrope"/>
              <a:buNone/>
              <a:defRPr sz="3000">
                <a:latin typeface="Manrope"/>
                <a:ea typeface="Manrope"/>
                <a:cs typeface="Manrope"/>
                <a:sym typeface="Manrope"/>
              </a:defRPr>
            </a:lvl6pPr>
            <a:lvl7pPr lvl="6" rtl="0">
              <a:spcBef>
                <a:spcPts val="0"/>
              </a:spcBef>
              <a:spcAft>
                <a:spcPts val="0"/>
              </a:spcAft>
              <a:buSzPts val="3000"/>
              <a:buFont typeface="Manrope"/>
              <a:buNone/>
              <a:defRPr sz="3000">
                <a:latin typeface="Manrope"/>
                <a:ea typeface="Manrope"/>
                <a:cs typeface="Manrope"/>
                <a:sym typeface="Manrope"/>
              </a:defRPr>
            </a:lvl7pPr>
            <a:lvl8pPr lvl="7" rtl="0">
              <a:spcBef>
                <a:spcPts val="0"/>
              </a:spcBef>
              <a:spcAft>
                <a:spcPts val="0"/>
              </a:spcAft>
              <a:buSzPts val="3000"/>
              <a:buFont typeface="Manrope"/>
              <a:buNone/>
              <a:defRPr sz="3000">
                <a:latin typeface="Manrope"/>
                <a:ea typeface="Manrope"/>
                <a:cs typeface="Manrope"/>
                <a:sym typeface="Manrope"/>
              </a:defRPr>
            </a:lvl8pPr>
            <a:lvl9pPr lvl="8" rtl="0">
              <a:spcBef>
                <a:spcPts val="0"/>
              </a:spcBef>
              <a:spcAft>
                <a:spcPts val="0"/>
              </a:spcAft>
              <a:buSzPts val="3000"/>
              <a:buFont typeface="Manrope"/>
              <a:buNone/>
              <a:defRPr sz="3000">
                <a:latin typeface="Manrope"/>
                <a:ea typeface="Manrope"/>
                <a:cs typeface="Manrope"/>
                <a:sym typeface="Manrope"/>
              </a:defRPr>
            </a:lvl9pPr>
          </a:lstStyle>
          <a:p>
            <a:r>
              <a:t>xx%</a:t>
            </a:r>
          </a:p>
        </p:txBody>
      </p:sp>
      <p:sp>
        <p:nvSpPr>
          <p:cNvPr id="107" name="Google Shape;107;p13"/>
          <p:cNvSpPr txBox="1"/>
          <p:nvPr>
            <p:ph idx="6" type="title"/>
          </p:nvPr>
        </p:nvSpPr>
        <p:spPr>
          <a:xfrm>
            <a:off x="2059200" y="3797777"/>
            <a:ext cx="2512800" cy="802200"/>
          </a:xfrm>
          <a:prstGeom prst="rect">
            <a:avLst/>
          </a:prstGeom>
        </p:spPr>
        <p:txBody>
          <a:bodyPr anchorCtr="0" anchor="t" bIns="91425" lIns="91425" spcFirstLastPara="1" rIns="91425" wrap="square" tIns="91425">
            <a:noAutofit/>
          </a:bodyPr>
          <a:lstStyle>
            <a:lvl1pPr lvl="0" rtl="0">
              <a:lnSpc>
                <a:spcPct val="88000"/>
              </a:lnSpc>
              <a:spcBef>
                <a:spcPts val="0"/>
              </a:spcBef>
              <a:spcAft>
                <a:spcPts val="0"/>
              </a:spcAft>
              <a:buSzPts val="2400"/>
              <a:buFont typeface="Playfair Display"/>
              <a:buNone/>
              <a:defRPr sz="2400">
                <a:latin typeface="Playfair Display"/>
                <a:ea typeface="Playfair Display"/>
                <a:cs typeface="Playfair Display"/>
                <a:sym typeface="Playfair Display"/>
              </a:defRPr>
            </a:lvl1pPr>
            <a:lvl2pPr lvl="1" rtl="0" algn="ctr">
              <a:spcBef>
                <a:spcPts val="0"/>
              </a:spcBef>
              <a:spcAft>
                <a:spcPts val="0"/>
              </a:spcAft>
              <a:buSzPts val="2400"/>
              <a:buFont typeface="Playfair Display"/>
              <a:buNone/>
              <a:defRPr sz="2400">
                <a:latin typeface="Playfair Display"/>
                <a:ea typeface="Playfair Display"/>
                <a:cs typeface="Playfair Display"/>
                <a:sym typeface="Playfair Display"/>
              </a:defRPr>
            </a:lvl2pPr>
            <a:lvl3pPr lvl="2" rtl="0" algn="ctr">
              <a:spcBef>
                <a:spcPts val="0"/>
              </a:spcBef>
              <a:spcAft>
                <a:spcPts val="0"/>
              </a:spcAft>
              <a:buSzPts val="2400"/>
              <a:buFont typeface="Playfair Display"/>
              <a:buNone/>
              <a:defRPr sz="2400">
                <a:latin typeface="Playfair Display"/>
                <a:ea typeface="Playfair Display"/>
                <a:cs typeface="Playfair Display"/>
                <a:sym typeface="Playfair Display"/>
              </a:defRPr>
            </a:lvl3pPr>
            <a:lvl4pPr lvl="3" rtl="0" algn="ctr">
              <a:spcBef>
                <a:spcPts val="0"/>
              </a:spcBef>
              <a:spcAft>
                <a:spcPts val="0"/>
              </a:spcAft>
              <a:buSzPts val="2400"/>
              <a:buFont typeface="Playfair Display"/>
              <a:buNone/>
              <a:defRPr sz="2400">
                <a:latin typeface="Playfair Display"/>
                <a:ea typeface="Playfair Display"/>
                <a:cs typeface="Playfair Display"/>
                <a:sym typeface="Playfair Display"/>
              </a:defRPr>
            </a:lvl4pPr>
            <a:lvl5pPr lvl="4" rtl="0" algn="ctr">
              <a:spcBef>
                <a:spcPts val="0"/>
              </a:spcBef>
              <a:spcAft>
                <a:spcPts val="0"/>
              </a:spcAft>
              <a:buSzPts val="2400"/>
              <a:buFont typeface="Playfair Display"/>
              <a:buNone/>
              <a:defRPr sz="2400">
                <a:latin typeface="Playfair Display"/>
                <a:ea typeface="Playfair Display"/>
                <a:cs typeface="Playfair Display"/>
                <a:sym typeface="Playfair Display"/>
              </a:defRPr>
            </a:lvl5pPr>
            <a:lvl6pPr lvl="5" rtl="0" algn="ctr">
              <a:spcBef>
                <a:spcPts val="0"/>
              </a:spcBef>
              <a:spcAft>
                <a:spcPts val="0"/>
              </a:spcAft>
              <a:buSzPts val="2400"/>
              <a:buFont typeface="Playfair Display"/>
              <a:buNone/>
              <a:defRPr sz="2400">
                <a:latin typeface="Playfair Display"/>
                <a:ea typeface="Playfair Display"/>
                <a:cs typeface="Playfair Display"/>
                <a:sym typeface="Playfair Display"/>
              </a:defRPr>
            </a:lvl6pPr>
            <a:lvl7pPr lvl="6" rtl="0" algn="ctr">
              <a:spcBef>
                <a:spcPts val="0"/>
              </a:spcBef>
              <a:spcAft>
                <a:spcPts val="0"/>
              </a:spcAft>
              <a:buSzPts val="2400"/>
              <a:buFont typeface="Playfair Display"/>
              <a:buNone/>
              <a:defRPr sz="2400">
                <a:latin typeface="Playfair Display"/>
                <a:ea typeface="Playfair Display"/>
                <a:cs typeface="Playfair Display"/>
                <a:sym typeface="Playfair Display"/>
              </a:defRPr>
            </a:lvl7pPr>
            <a:lvl8pPr lvl="7" rtl="0" algn="ctr">
              <a:spcBef>
                <a:spcPts val="0"/>
              </a:spcBef>
              <a:spcAft>
                <a:spcPts val="0"/>
              </a:spcAft>
              <a:buSzPts val="2400"/>
              <a:buFont typeface="Playfair Display"/>
              <a:buNone/>
              <a:defRPr sz="2400">
                <a:latin typeface="Playfair Display"/>
                <a:ea typeface="Playfair Display"/>
                <a:cs typeface="Playfair Display"/>
                <a:sym typeface="Playfair Display"/>
              </a:defRPr>
            </a:lvl8pPr>
            <a:lvl9pPr lvl="8" rtl="0" algn="ctr">
              <a:spcBef>
                <a:spcPts val="0"/>
              </a:spcBef>
              <a:spcAft>
                <a:spcPts val="0"/>
              </a:spcAft>
              <a:buSzPts val="2400"/>
              <a:buFont typeface="Playfair Display"/>
              <a:buNone/>
              <a:defRPr sz="2400">
                <a:latin typeface="Playfair Display"/>
                <a:ea typeface="Playfair Display"/>
                <a:cs typeface="Playfair Display"/>
                <a:sym typeface="Playfair Display"/>
              </a:defRPr>
            </a:lvl9pPr>
          </a:lstStyle>
          <a:p/>
        </p:txBody>
      </p:sp>
      <p:sp>
        <p:nvSpPr>
          <p:cNvPr id="108" name="Google Shape;108;p13"/>
          <p:cNvSpPr txBox="1"/>
          <p:nvPr>
            <p:ph idx="7" type="subTitle"/>
          </p:nvPr>
        </p:nvSpPr>
        <p:spPr>
          <a:xfrm>
            <a:off x="4565100" y="3797782"/>
            <a:ext cx="3858900" cy="802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9" name="Google Shape;109;p13"/>
          <p:cNvSpPr txBox="1"/>
          <p:nvPr>
            <p:ph hasCustomPrompt="1" idx="8" type="title"/>
          </p:nvPr>
        </p:nvSpPr>
        <p:spPr>
          <a:xfrm>
            <a:off x="720000" y="3797777"/>
            <a:ext cx="1339200" cy="8022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Font typeface="Manrope"/>
              <a:buNone/>
              <a:defRPr sz="5700">
                <a:latin typeface="Manrope"/>
                <a:ea typeface="Manrope"/>
                <a:cs typeface="Manrope"/>
                <a:sym typeface="Manrope"/>
              </a:defRPr>
            </a:lvl1pPr>
            <a:lvl2pPr lvl="1" rtl="0">
              <a:spcBef>
                <a:spcPts val="0"/>
              </a:spcBef>
              <a:spcAft>
                <a:spcPts val="0"/>
              </a:spcAft>
              <a:buSzPts val="3000"/>
              <a:buFont typeface="Manrope"/>
              <a:buNone/>
              <a:defRPr sz="3000">
                <a:latin typeface="Manrope"/>
                <a:ea typeface="Manrope"/>
                <a:cs typeface="Manrope"/>
                <a:sym typeface="Manrope"/>
              </a:defRPr>
            </a:lvl2pPr>
            <a:lvl3pPr lvl="2" rtl="0">
              <a:spcBef>
                <a:spcPts val="0"/>
              </a:spcBef>
              <a:spcAft>
                <a:spcPts val="0"/>
              </a:spcAft>
              <a:buSzPts val="3000"/>
              <a:buFont typeface="Manrope"/>
              <a:buNone/>
              <a:defRPr sz="3000">
                <a:latin typeface="Manrope"/>
                <a:ea typeface="Manrope"/>
                <a:cs typeface="Manrope"/>
                <a:sym typeface="Manrope"/>
              </a:defRPr>
            </a:lvl3pPr>
            <a:lvl4pPr lvl="3" rtl="0">
              <a:spcBef>
                <a:spcPts val="0"/>
              </a:spcBef>
              <a:spcAft>
                <a:spcPts val="0"/>
              </a:spcAft>
              <a:buSzPts val="3000"/>
              <a:buFont typeface="Manrope"/>
              <a:buNone/>
              <a:defRPr sz="3000">
                <a:latin typeface="Manrope"/>
                <a:ea typeface="Manrope"/>
                <a:cs typeface="Manrope"/>
                <a:sym typeface="Manrope"/>
              </a:defRPr>
            </a:lvl4pPr>
            <a:lvl5pPr lvl="4" rtl="0">
              <a:spcBef>
                <a:spcPts val="0"/>
              </a:spcBef>
              <a:spcAft>
                <a:spcPts val="0"/>
              </a:spcAft>
              <a:buSzPts val="3000"/>
              <a:buFont typeface="Manrope"/>
              <a:buNone/>
              <a:defRPr sz="3000">
                <a:latin typeface="Manrope"/>
                <a:ea typeface="Manrope"/>
                <a:cs typeface="Manrope"/>
                <a:sym typeface="Manrope"/>
              </a:defRPr>
            </a:lvl5pPr>
            <a:lvl6pPr lvl="5" rtl="0">
              <a:spcBef>
                <a:spcPts val="0"/>
              </a:spcBef>
              <a:spcAft>
                <a:spcPts val="0"/>
              </a:spcAft>
              <a:buSzPts val="3000"/>
              <a:buFont typeface="Manrope"/>
              <a:buNone/>
              <a:defRPr sz="3000">
                <a:latin typeface="Manrope"/>
                <a:ea typeface="Manrope"/>
                <a:cs typeface="Manrope"/>
                <a:sym typeface="Manrope"/>
              </a:defRPr>
            </a:lvl6pPr>
            <a:lvl7pPr lvl="6" rtl="0">
              <a:spcBef>
                <a:spcPts val="0"/>
              </a:spcBef>
              <a:spcAft>
                <a:spcPts val="0"/>
              </a:spcAft>
              <a:buSzPts val="3000"/>
              <a:buFont typeface="Manrope"/>
              <a:buNone/>
              <a:defRPr sz="3000">
                <a:latin typeface="Manrope"/>
                <a:ea typeface="Manrope"/>
                <a:cs typeface="Manrope"/>
                <a:sym typeface="Manrope"/>
              </a:defRPr>
            </a:lvl7pPr>
            <a:lvl8pPr lvl="7" rtl="0">
              <a:spcBef>
                <a:spcPts val="0"/>
              </a:spcBef>
              <a:spcAft>
                <a:spcPts val="0"/>
              </a:spcAft>
              <a:buSzPts val="3000"/>
              <a:buFont typeface="Manrope"/>
              <a:buNone/>
              <a:defRPr sz="3000">
                <a:latin typeface="Manrope"/>
                <a:ea typeface="Manrope"/>
                <a:cs typeface="Manrope"/>
                <a:sym typeface="Manrope"/>
              </a:defRPr>
            </a:lvl8pPr>
            <a:lvl9pPr lvl="8" rtl="0">
              <a:spcBef>
                <a:spcPts val="0"/>
              </a:spcBef>
              <a:spcAft>
                <a:spcPts val="0"/>
              </a:spcAft>
              <a:buSzPts val="3000"/>
              <a:buFont typeface="Manrope"/>
              <a:buNone/>
              <a:defRPr sz="3000">
                <a:latin typeface="Manrope"/>
                <a:ea typeface="Manrope"/>
                <a:cs typeface="Manrope"/>
                <a:sym typeface="Manrope"/>
              </a:defRPr>
            </a:lvl9pPr>
          </a:lstStyle>
          <a:p>
            <a:r>
              <a:t>xx%</a:t>
            </a:r>
          </a:p>
        </p:txBody>
      </p:sp>
      <p:sp>
        <p:nvSpPr>
          <p:cNvPr id="110" name="Google Shape;110;p13"/>
          <p:cNvSpPr txBox="1"/>
          <p:nvPr>
            <p:ph idx="9" type="ctrTitle"/>
          </p:nvPr>
        </p:nvSpPr>
        <p:spPr>
          <a:xfrm>
            <a:off x="713200" y="919121"/>
            <a:ext cx="7717800" cy="7050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5200"/>
              <a:buFont typeface="Playfair Display"/>
              <a:buNone/>
              <a:defRPr sz="4000">
                <a:latin typeface="Playfair Display"/>
                <a:ea typeface="Playfair Display"/>
                <a:cs typeface="Playfair Display"/>
                <a:sym typeface="Playfair Display"/>
              </a:defRPr>
            </a:lvl1pPr>
            <a:lvl2pPr lvl="1" rtl="0" algn="ctr">
              <a:spcBef>
                <a:spcPts val="0"/>
              </a:spcBef>
              <a:spcAft>
                <a:spcPts val="0"/>
              </a:spcAft>
              <a:buSzPts val="5200"/>
              <a:buFont typeface="Playfair Display"/>
              <a:buNone/>
              <a:defRPr sz="5200">
                <a:latin typeface="Playfair Display"/>
                <a:ea typeface="Playfair Display"/>
                <a:cs typeface="Playfair Display"/>
                <a:sym typeface="Playfair Display"/>
              </a:defRPr>
            </a:lvl2pPr>
            <a:lvl3pPr lvl="2" rtl="0" algn="ctr">
              <a:spcBef>
                <a:spcPts val="0"/>
              </a:spcBef>
              <a:spcAft>
                <a:spcPts val="0"/>
              </a:spcAft>
              <a:buSzPts val="5200"/>
              <a:buFont typeface="Playfair Display"/>
              <a:buNone/>
              <a:defRPr sz="5200">
                <a:latin typeface="Playfair Display"/>
                <a:ea typeface="Playfair Display"/>
                <a:cs typeface="Playfair Display"/>
                <a:sym typeface="Playfair Display"/>
              </a:defRPr>
            </a:lvl3pPr>
            <a:lvl4pPr lvl="3" rtl="0" algn="ctr">
              <a:spcBef>
                <a:spcPts val="0"/>
              </a:spcBef>
              <a:spcAft>
                <a:spcPts val="0"/>
              </a:spcAft>
              <a:buSzPts val="5200"/>
              <a:buFont typeface="Playfair Display"/>
              <a:buNone/>
              <a:defRPr sz="5200">
                <a:latin typeface="Playfair Display"/>
                <a:ea typeface="Playfair Display"/>
                <a:cs typeface="Playfair Display"/>
                <a:sym typeface="Playfair Display"/>
              </a:defRPr>
            </a:lvl4pPr>
            <a:lvl5pPr lvl="4" rtl="0" algn="ctr">
              <a:spcBef>
                <a:spcPts val="0"/>
              </a:spcBef>
              <a:spcAft>
                <a:spcPts val="0"/>
              </a:spcAft>
              <a:buSzPts val="5200"/>
              <a:buFont typeface="Playfair Display"/>
              <a:buNone/>
              <a:defRPr sz="5200">
                <a:latin typeface="Playfair Display"/>
                <a:ea typeface="Playfair Display"/>
                <a:cs typeface="Playfair Display"/>
                <a:sym typeface="Playfair Display"/>
              </a:defRPr>
            </a:lvl5pPr>
            <a:lvl6pPr lvl="5" rtl="0" algn="ctr">
              <a:spcBef>
                <a:spcPts val="0"/>
              </a:spcBef>
              <a:spcAft>
                <a:spcPts val="0"/>
              </a:spcAft>
              <a:buSzPts val="5200"/>
              <a:buFont typeface="Playfair Display"/>
              <a:buNone/>
              <a:defRPr sz="5200">
                <a:latin typeface="Playfair Display"/>
                <a:ea typeface="Playfair Display"/>
                <a:cs typeface="Playfair Display"/>
                <a:sym typeface="Playfair Display"/>
              </a:defRPr>
            </a:lvl6pPr>
            <a:lvl7pPr lvl="6" rtl="0" algn="ctr">
              <a:spcBef>
                <a:spcPts val="0"/>
              </a:spcBef>
              <a:spcAft>
                <a:spcPts val="0"/>
              </a:spcAft>
              <a:buSzPts val="5200"/>
              <a:buFont typeface="Playfair Display"/>
              <a:buNone/>
              <a:defRPr sz="5200">
                <a:latin typeface="Playfair Display"/>
                <a:ea typeface="Playfair Display"/>
                <a:cs typeface="Playfair Display"/>
                <a:sym typeface="Playfair Display"/>
              </a:defRPr>
            </a:lvl7pPr>
            <a:lvl8pPr lvl="7" rtl="0" algn="ctr">
              <a:spcBef>
                <a:spcPts val="0"/>
              </a:spcBef>
              <a:spcAft>
                <a:spcPts val="0"/>
              </a:spcAft>
              <a:buSzPts val="5200"/>
              <a:buFont typeface="Playfair Display"/>
              <a:buNone/>
              <a:defRPr sz="5200">
                <a:latin typeface="Playfair Display"/>
                <a:ea typeface="Playfair Display"/>
                <a:cs typeface="Playfair Display"/>
                <a:sym typeface="Playfair Display"/>
              </a:defRPr>
            </a:lvl8pPr>
            <a:lvl9pPr lvl="8" rtl="0" algn="ctr">
              <a:spcBef>
                <a:spcPts val="0"/>
              </a:spcBef>
              <a:spcAft>
                <a:spcPts val="0"/>
              </a:spcAft>
              <a:buSzPts val="5200"/>
              <a:buFont typeface="Playfair Display"/>
              <a:buNone/>
              <a:defRPr sz="5200">
                <a:latin typeface="Playfair Display"/>
                <a:ea typeface="Playfair Display"/>
                <a:cs typeface="Playfair Display"/>
                <a:sym typeface="Playfair Display"/>
              </a:defRPr>
            </a:lvl9pPr>
          </a:lstStyle>
          <a:p/>
        </p:txBody>
      </p:sp>
      <p:sp>
        <p:nvSpPr>
          <p:cNvPr id="111" name="Google Shape;111;p13"/>
          <p:cNvSpPr txBox="1"/>
          <p:nvPr>
            <p:ph idx="13" type="subTitle"/>
          </p:nvPr>
        </p:nvSpPr>
        <p:spPr>
          <a:xfrm>
            <a:off x="713225" y="539500"/>
            <a:ext cx="2271900" cy="28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atin typeface="Playfair Display"/>
                <a:ea typeface="Playfair Display"/>
                <a:cs typeface="Playfair Display"/>
                <a:sym typeface="Playfair Display"/>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12" name="Google Shape;112;p13"/>
          <p:cNvSpPr txBox="1"/>
          <p:nvPr>
            <p:ph idx="14" type="subTitle"/>
          </p:nvPr>
        </p:nvSpPr>
        <p:spPr>
          <a:xfrm>
            <a:off x="3436050" y="539500"/>
            <a:ext cx="2271900" cy="283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atin typeface="Playfair Display"/>
                <a:ea typeface="Playfair Display"/>
                <a:cs typeface="Playfair Display"/>
                <a:sym typeface="Playfair Display"/>
              </a:defRPr>
            </a:lvl1pPr>
            <a:lvl2pPr lvl="1" rtl="0" algn="r">
              <a:lnSpc>
                <a:spcPct val="100000"/>
              </a:lnSpc>
              <a:spcBef>
                <a:spcPts val="0"/>
              </a:spcBef>
              <a:spcAft>
                <a:spcPts val="0"/>
              </a:spcAft>
              <a:buSzPts val="1800"/>
              <a:buNone/>
              <a:defRPr sz="1800"/>
            </a:lvl2pPr>
            <a:lvl3pPr lvl="2" rtl="0" algn="r">
              <a:lnSpc>
                <a:spcPct val="100000"/>
              </a:lnSpc>
              <a:spcBef>
                <a:spcPts val="0"/>
              </a:spcBef>
              <a:spcAft>
                <a:spcPts val="0"/>
              </a:spcAft>
              <a:buSzPts val="1800"/>
              <a:buNone/>
              <a:defRPr sz="1800"/>
            </a:lvl3pPr>
            <a:lvl4pPr lvl="3" rtl="0" algn="r">
              <a:lnSpc>
                <a:spcPct val="100000"/>
              </a:lnSpc>
              <a:spcBef>
                <a:spcPts val="0"/>
              </a:spcBef>
              <a:spcAft>
                <a:spcPts val="0"/>
              </a:spcAft>
              <a:buSzPts val="1800"/>
              <a:buNone/>
              <a:defRPr sz="1800"/>
            </a:lvl4pPr>
            <a:lvl5pPr lvl="4" rtl="0" algn="r">
              <a:lnSpc>
                <a:spcPct val="100000"/>
              </a:lnSpc>
              <a:spcBef>
                <a:spcPts val="0"/>
              </a:spcBef>
              <a:spcAft>
                <a:spcPts val="0"/>
              </a:spcAft>
              <a:buSzPts val="1800"/>
              <a:buNone/>
              <a:defRPr sz="1800"/>
            </a:lvl5pPr>
            <a:lvl6pPr lvl="5" rtl="0" algn="r">
              <a:lnSpc>
                <a:spcPct val="100000"/>
              </a:lnSpc>
              <a:spcBef>
                <a:spcPts val="0"/>
              </a:spcBef>
              <a:spcAft>
                <a:spcPts val="0"/>
              </a:spcAft>
              <a:buSzPts val="1800"/>
              <a:buNone/>
              <a:defRPr sz="1800"/>
            </a:lvl6pPr>
            <a:lvl7pPr lvl="6" rtl="0" algn="r">
              <a:lnSpc>
                <a:spcPct val="100000"/>
              </a:lnSpc>
              <a:spcBef>
                <a:spcPts val="0"/>
              </a:spcBef>
              <a:spcAft>
                <a:spcPts val="0"/>
              </a:spcAft>
              <a:buSzPts val="1800"/>
              <a:buNone/>
              <a:defRPr sz="1800"/>
            </a:lvl7pPr>
            <a:lvl8pPr lvl="7" rtl="0" algn="r">
              <a:lnSpc>
                <a:spcPct val="100000"/>
              </a:lnSpc>
              <a:spcBef>
                <a:spcPts val="0"/>
              </a:spcBef>
              <a:spcAft>
                <a:spcPts val="0"/>
              </a:spcAft>
              <a:buSzPts val="1800"/>
              <a:buNone/>
              <a:defRPr sz="1800"/>
            </a:lvl8pPr>
            <a:lvl9pPr lvl="8" rtl="0" algn="r">
              <a:lnSpc>
                <a:spcPct val="100000"/>
              </a:lnSpc>
              <a:spcBef>
                <a:spcPts val="0"/>
              </a:spcBef>
              <a:spcAft>
                <a:spcPts val="0"/>
              </a:spcAft>
              <a:buSzPts val="18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ONE_COLUMN_TEXT_1">
    <p:bg>
      <p:bgPr>
        <a:solidFill>
          <a:schemeClr val="dk1"/>
        </a:solidFill>
      </p:bgPr>
    </p:bg>
    <p:spTree>
      <p:nvGrpSpPr>
        <p:cNvPr id="113" name="Shape 113"/>
        <p:cNvGrpSpPr/>
        <p:nvPr/>
      </p:nvGrpSpPr>
      <p:grpSpPr>
        <a:xfrm>
          <a:off x="0" y="0"/>
          <a:ext cx="0" cy="0"/>
          <a:chOff x="0" y="0"/>
          <a:chExt cx="0" cy="0"/>
        </a:xfrm>
      </p:grpSpPr>
      <p:sp>
        <p:nvSpPr>
          <p:cNvPr id="114" name="Google Shape;114;p14"/>
          <p:cNvSpPr/>
          <p:nvPr/>
        </p:nvSpPr>
        <p:spPr>
          <a:xfrm flipH="1" rot="1521991">
            <a:off x="6977727" y="-1087200"/>
            <a:ext cx="4945297" cy="4945297"/>
          </a:xfrm>
          <a:prstGeom prst="ellipse">
            <a:avLst/>
          </a:prstGeom>
          <a:gradFill>
            <a:gsLst>
              <a:gs pos="0">
                <a:schemeClr val="accent1"/>
              </a:gs>
              <a:gs pos="69000">
                <a:srgbClr val="DBBF57">
                  <a:alpha val="0"/>
                </a:srgbClr>
              </a:gs>
              <a:gs pos="100000">
                <a:srgbClr val="DBBF5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4"/>
          <p:cNvSpPr/>
          <p:nvPr/>
        </p:nvSpPr>
        <p:spPr>
          <a:xfrm flipH="1" rot="1521953">
            <a:off x="5204803" y="-1806271"/>
            <a:ext cx="5641493" cy="5641493"/>
          </a:xfrm>
          <a:prstGeom prst="ellipse">
            <a:avLst/>
          </a:prstGeom>
          <a:gradFill>
            <a:gsLst>
              <a:gs pos="0">
                <a:schemeClr val="lt1"/>
              </a:gs>
              <a:gs pos="72000">
                <a:srgbClr val="ACC4E8">
                  <a:alpha val="0"/>
                </a:srgbClr>
              </a:gs>
              <a:gs pos="91000">
                <a:srgbClr val="ACC4E8">
                  <a:alpha val="0"/>
                </a:srgbClr>
              </a:gs>
              <a:gs pos="100000">
                <a:srgbClr val="ACC4E8">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6" name="Google Shape;116;p14"/>
          <p:cNvGrpSpPr/>
          <p:nvPr/>
        </p:nvGrpSpPr>
        <p:grpSpPr>
          <a:xfrm rot="453339">
            <a:off x="4961423" y="1452276"/>
            <a:ext cx="1106900" cy="1106900"/>
            <a:chOff x="1347591" y="1345255"/>
            <a:chExt cx="1106808" cy="1106808"/>
          </a:xfrm>
        </p:grpSpPr>
        <p:sp>
          <p:nvSpPr>
            <p:cNvPr id="117" name="Google Shape;117;p14"/>
            <p:cNvSpPr/>
            <p:nvPr/>
          </p:nvSpPr>
          <p:spPr>
            <a:xfrm>
              <a:off x="1818400" y="1432275"/>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4"/>
            <p:cNvSpPr/>
            <p:nvPr/>
          </p:nvSpPr>
          <p:spPr>
            <a:xfrm rot="10800000">
              <a:off x="1818400" y="1898625"/>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4"/>
            <p:cNvSpPr/>
            <p:nvPr/>
          </p:nvSpPr>
          <p:spPr>
            <a:xfrm rot="-5400000">
              <a:off x="1585225" y="1665450"/>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4"/>
            <p:cNvSpPr/>
            <p:nvPr/>
          </p:nvSpPr>
          <p:spPr>
            <a:xfrm rot="5400000">
              <a:off x="2051575" y="1665450"/>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4"/>
            <p:cNvSpPr/>
            <p:nvPr/>
          </p:nvSpPr>
          <p:spPr>
            <a:xfrm rot="-2700000">
              <a:off x="1653564" y="1500485"/>
              <a:ext cx="165463" cy="46669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4"/>
            <p:cNvSpPr/>
            <p:nvPr/>
          </p:nvSpPr>
          <p:spPr>
            <a:xfrm rot="8100000">
              <a:off x="1983073" y="1830225"/>
              <a:ext cx="165463" cy="46669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4"/>
            <p:cNvSpPr/>
            <p:nvPr/>
          </p:nvSpPr>
          <p:spPr>
            <a:xfrm rot="2700000">
              <a:off x="2065668" y="1301237"/>
              <a:ext cx="165463" cy="700036"/>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4"/>
            <p:cNvSpPr/>
            <p:nvPr/>
          </p:nvSpPr>
          <p:spPr>
            <a:xfrm flipH="1" rot="-8100000">
              <a:off x="1570860" y="1796045"/>
              <a:ext cx="165463" cy="700036"/>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 name="Google Shape;125;p14"/>
          <p:cNvGrpSpPr/>
          <p:nvPr/>
        </p:nvGrpSpPr>
        <p:grpSpPr>
          <a:xfrm>
            <a:off x="5241424" y="897225"/>
            <a:ext cx="3501125" cy="3795300"/>
            <a:chOff x="5241424" y="897225"/>
            <a:chExt cx="3501125" cy="3795300"/>
          </a:xfrm>
        </p:grpSpPr>
        <p:sp>
          <p:nvSpPr>
            <p:cNvPr id="126" name="Google Shape;126;p14"/>
            <p:cNvSpPr/>
            <p:nvPr/>
          </p:nvSpPr>
          <p:spPr>
            <a:xfrm rot="-4498913">
              <a:off x="5628356" y="1776520"/>
              <a:ext cx="3384087" cy="2036708"/>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4"/>
            <p:cNvSpPr/>
            <p:nvPr/>
          </p:nvSpPr>
          <p:spPr>
            <a:xfrm rot="-4498913">
              <a:off x="4971531" y="1776520"/>
              <a:ext cx="3384087" cy="2036708"/>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4"/>
            <p:cNvSpPr/>
            <p:nvPr/>
          </p:nvSpPr>
          <p:spPr>
            <a:xfrm rot="-4498913">
              <a:off x="5297731" y="1776520"/>
              <a:ext cx="3384087" cy="2036708"/>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 name="Google Shape;129;p14"/>
          <p:cNvSpPr txBox="1"/>
          <p:nvPr>
            <p:ph idx="1" type="subTitle"/>
          </p:nvPr>
        </p:nvSpPr>
        <p:spPr>
          <a:xfrm>
            <a:off x="713225" y="2370675"/>
            <a:ext cx="4122300" cy="2233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400"/>
              <a:buFont typeface="Nunito Light"/>
              <a:buChar char="●"/>
              <a:defRPr/>
            </a:lvl1pPr>
            <a:lvl2pPr lvl="1" rtl="0" algn="ctr">
              <a:lnSpc>
                <a:spcPct val="100000"/>
              </a:lnSpc>
              <a:spcBef>
                <a:spcPts val="1000"/>
              </a:spcBef>
              <a:spcAft>
                <a:spcPts val="0"/>
              </a:spcAft>
              <a:buSzPts val="1400"/>
              <a:buFont typeface="Nunito Light"/>
              <a:buChar char="○"/>
              <a:defRPr/>
            </a:lvl2pPr>
            <a:lvl3pPr lvl="2" rtl="0" algn="ctr">
              <a:lnSpc>
                <a:spcPct val="100000"/>
              </a:lnSpc>
              <a:spcBef>
                <a:spcPts val="0"/>
              </a:spcBef>
              <a:spcAft>
                <a:spcPts val="0"/>
              </a:spcAft>
              <a:buSzPts val="1400"/>
              <a:buFont typeface="Nunito Light"/>
              <a:buChar char="■"/>
              <a:defRPr/>
            </a:lvl3pPr>
            <a:lvl4pPr lvl="3" rtl="0" algn="ctr">
              <a:lnSpc>
                <a:spcPct val="100000"/>
              </a:lnSpc>
              <a:spcBef>
                <a:spcPts val="0"/>
              </a:spcBef>
              <a:spcAft>
                <a:spcPts val="0"/>
              </a:spcAft>
              <a:buSzPts val="1400"/>
              <a:buFont typeface="Nunito Light"/>
              <a:buChar char="●"/>
              <a:defRPr/>
            </a:lvl4pPr>
            <a:lvl5pPr lvl="4" rtl="0" algn="ctr">
              <a:lnSpc>
                <a:spcPct val="100000"/>
              </a:lnSpc>
              <a:spcBef>
                <a:spcPts val="0"/>
              </a:spcBef>
              <a:spcAft>
                <a:spcPts val="0"/>
              </a:spcAft>
              <a:buSzPts val="1400"/>
              <a:buFont typeface="Nunito Light"/>
              <a:buChar char="○"/>
              <a:defRPr/>
            </a:lvl5pPr>
            <a:lvl6pPr lvl="5" rtl="0" algn="ctr">
              <a:lnSpc>
                <a:spcPct val="100000"/>
              </a:lnSpc>
              <a:spcBef>
                <a:spcPts val="0"/>
              </a:spcBef>
              <a:spcAft>
                <a:spcPts val="0"/>
              </a:spcAft>
              <a:buSzPts val="1400"/>
              <a:buFont typeface="Nunito Light"/>
              <a:buChar char="■"/>
              <a:defRPr/>
            </a:lvl6pPr>
            <a:lvl7pPr lvl="6" rtl="0" algn="ctr">
              <a:lnSpc>
                <a:spcPct val="100000"/>
              </a:lnSpc>
              <a:spcBef>
                <a:spcPts val="0"/>
              </a:spcBef>
              <a:spcAft>
                <a:spcPts val="0"/>
              </a:spcAft>
              <a:buSzPts val="1400"/>
              <a:buFont typeface="Nunito Light"/>
              <a:buChar char="●"/>
              <a:defRPr/>
            </a:lvl7pPr>
            <a:lvl8pPr lvl="7" rtl="0" algn="ctr">
              <a:lnSpc>
                <a:spcPct val="100000"/>
              </a:lnSpc>
              <a:spcBef>
                <a:spcPts val="0"/>
              </a:spcBef>
              <a:spcAft>
                <a:spcPts val="0"/>
              </a:spcAft>
              <a:buSzPts val="1400"/>
              <a:buFont typeface="Nunito Light"/>
              <a:buChar char="○"/>
              <a:defRPr/>
            </a:lvl8pPr>
            <a:lvl9pPr lvl="8" rtl="0" algn="ctr">
              <a:lnSpc>
                <a:spcPct val="100000"/>
              </a:lnSpc>
              <a:spcBef>
                <a:spcPts val="0"/>
              </a:spcBef>
              <a:spcAft>
                <a:spcPts val="0"/>
              </a:spcAft>
              <a:buSzPts val="1400"/>
              <a:buFont typeface="Nunito Light"/>
              <a:buChar char="■"/>
              <a:defRPr/>
            </a:lvl9pPr>
          </a:lstStyle>
          <a:p/>
        </p:txBody>
      </p:sp>
      <p:sp>
        <p:nvSpPr>
          <p:cNvPr id="130" name="Google Shape;130;p14"/>
          <p:cNvSpPr/>
          <p:nvPr>
            <p:ph idx="2" type="pic"/>
          </p:nvPr>
        </p:nvSpPr>
        <p:spPr>
          <a:xfrm rot="753755">
            <a:off x="5285951" y="1102085"/>
            <a:ext cx="2042704" cy="3385580"/>
          </a:xfrm>
          <a:prstGeom prst="ellipse">
            <a:avLst/>
          </a:prstGeom>
          <a:noFill/>
          <a:ln>
            <a:noFill/>
          </a:ln>
        </p:spPr>
      </p:sp>
      <p:sp>
        <p:nvSpPr>
          <p:cNvPr id="131" name="Google Shape;131;p14"/>
          <p:cNvSpPr txBox="1"/>
          <p:nvPr>
            <p:ph idx="3" type="subTitle"/>
          </p:nvPr>
        </p:nvSpPr>
        <p:spPr>
          <a:xfrm>
            <a:off x="713225" y="539500"/>
            <a:ext cx="2271900" cy="28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atin typeface="Playfair Display"/>
                <a:ea typeface="Playfair Display"/>
                <a:cs typeface="Playfair Display"/>
                <a:sym typeface="Playfair Display"/>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32" name="Google Shape;132;p14"/>
          <p:cNvSpPr txBox="1"/>
          <p:nvPr>
            <p:ph idx="4" type="subTitle"/>
          </p:nvPr>
        </p:nvSpPr>
        <p:spPr>
          <a:xfrm>
            <a:off x="3436050" y="539500"/>
            <a:ext cx="2271900" cy="283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atin typeface="Playfair Display"/>
                <a:ea typeface="Playfair Display"/>
                <a:cs typeface="Playfair Display"/>
                <a:sym typeface="Playfair Display"/>
              </a:defRPr>
            </a:lvl1pPr>
            <a:lvl2pPr lvl="1" rtl="0" algn="r">
              <a:lnSpc>
                <a:spcPct val="100000"/>
              </a:lnSpc>
              <a:spcBef>
                <a:spcPts val="0"/>
              </a:spcBef>
              <a:spcAft>
                <a:spcPts val="0"/>
              </a:spcAft>
              <a:buSzPts val="1800"/>
              <a:buNone/>
              <a:defRPr sz="1800"/>
            </a:lvl2pPr>
            <a:lvl3pPr lvl="2" rtl="0" algn="r">
              <a:lnSpc>
                <a:spcPct val="100000"/>
              </a:lnSpc>
              <a:spcBef>
                <a:spcPts val="0"/>
              </a:spcBef>
              <a:spcAft>
                <a:spcPts val="0"/>
              </a:spcAft>
              <a:buSzPts val="1800"/>
              <a:buNone/>
              <a:defRPr sz="1800"/>
            </a:lvl3pPr>
            <a:lvl4pPr lvl="3" rtl="0" algn="r">
              <a:lnSpc>
                <a:spcPct val="100000"/>
              </a:lnSpc>
              <a:spcBef>
                <a:spcPts val="0"/>
              </a:spcBef>
              <a:spcAft>
                <a:spcPts val="0"/>
              </a:spcAft>
              <a:buSzPts val="1800"/>
              <a:buNone/>
              <a:defRPr sz="1800"/>
            </a:lvl4pPr>
            <a:lvl5pPr lvl="4" rtl="0" algn="r">
              <a:lnSpc>
                <a:spcPct val="100000"/>
              </a:lnSpc>
              <a:spcBef>
                <a:spcPts val="0"/>
              </a:spcBef>
              <a:spcAft>
                <a:spcPts val="0"/>
              </a:spcAft>
              <a:buSzPts val="1800"/>
              <a:buNone/>
              <a:defRPr sz="1800"/>
            </a:lvl5pPr>
            <a:lvl6pPr lvl="5" rtl="0" algn="r">
              <a:lnSpc>
                <a:spcPct val="100000"/>
              </a:lnSpc>
              <a:spcBef>
                <a:spcPts val="0"/>
              </a:spcBef>
              <a:spcAft>
                <a:spcPts val="0"/>
              </a:spcAft>
              <a:buSzPts val="1800"/>
              <a:buNone/>
              <a:defRPr sz="1800"/>
            </a:lvl6pPr>
            <a:lvl7pPr lvl="6" rtl="0" algn="r">
              <a:lnSpc>
                <a:spcPct val="100000"/>
              </a:lnSpc>
              <a:spcBef>
                <a:spcPts val="0"/>
              </a:spcBef>
              <a:spcAft>
                <a:spcPts val="0"/>
              </a:spcAft>
              <a:buSzPts val="1800"/>
              <a:buNone/>
              <a:defRPr sz="1800"/>
            </a:lvl7pPr>
            <a:lvl8pPr lvl="7" rtl="0" algn="r">
              <a:lnSpc>
                <a:spcPct val="100000"/>
              </a:lnSpc>
              <a:spcBef>
                <a:spcPts val="0"/>
              </a:spcBef>
              <a:spcAft>
                <a:spcPts val="0"/>
              </a:spcAft>
              <a:buSzPts val="1800"/>
              <a:buNone/>
              <a:defRPr sz="1800"/>
            </a:lvl8pPr>
            <a:lvl9pPr lvl="8" rtl="0" algn="r">
              <a:lnSpc>
                <a:spcPct val="100000"/>
              </a:lnSpc>
              <a:spcBef>
                <a:spcPts val="0"/>
              </a:spcBef>
              <a:spcAft>
                <a:spcPts val="0"/>
              </a:spcAft>
              <a:buSzPts val="1800"/>
              <a:buNone/>
              <a:defRPr sz="1800"/>
            </a:lvl9pPr>
          </a:lstStyle>
          <a:p/>
        </p:txBody>
      </p:sp>
      <p:sp>
        <p:nvSpPr>
          <p:cNvPr id="133" name="Google Shape;133;p14"/>
          <p:cNvSpPr txBox="1"/>
          <p:nvPr>
            <p:ph type="ctrTitle"/>
          </p:nvPr>
        </p:nvSpPr>
        <p:spPr>
          <a:xfrm>
            <a:off x="713200" y="919125"/>
            <a:ext cx="4122300" cy="12540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5200"/>
              <a:buFont typeface="Playfair Display"/>
              <a:buNone/>
              <a:defRPr sz="4000">
                <a:latin typeface="Playfair Display"/>
                <a:ea typeface="Playfair Display"/>
                <a:cs typeface="Playfair Display"/>
                <a:sym typeface="Playfair Display"/>
              </a:defRPr>
            </a:lvl1pPr>
            <a:lvl2pPr lvl="1" rtl="0" algn="ctr">
              <a:spcBef>
                <a:spcPts val="0"/>
              </a:spcBef>
              <a:spcAft>
                <a:spcPts val="0"/>
              </a:spcAft>
              <a:buSzPts val="5200"/>
              <a:buFont typeface="Playfair Display"/>
              <a:buNone/>
              <a:defRPr sz="5200">
                <a:latin typeface="Playfair Display"/>
                <a:ea typeface="Playfair Display"/>
                <a:cs typeface="Playfair Display"/>
                <a:sym typeface="Playfair Display"/>
              </a:defRPr>
            </a:lvl2pPr>
            <a:lvl3pPr lvl="2" rtl="0" algn="ctr">
              <a:spcBef>
                <a:spcPts val="0"/>
              </a:spcBef>
              <a:spcAft>
                <a:spcPts val="0"/>
              </a:spcAft>
              <a:buSzPts val="5200"/>
              <a:buFont typeface="Playfair Display"/>
              <a:buNone/>
              <a:defRPr sz="5200">
                <a:latin typeface="Playfair Display"/>
                <a:ea typeface="Playfair Display"/>
                <a:cs typeface="Playfair Display"/>
                <a:sym typeface="Playfair Display"/>
              </a:defRPr>
            </a:lvl3pPr>
            <a:lvl4pPr lvl="3" rtl="0" algn="ctr">
              <a:spcBef>
                <a:spcPts val="0"/>
              </a:spcBef>
              <a:spcAft>
                <a:spcPts val="0"/>
              </a:spcAft>
              <a:buSzPts val="5200"/>
              <a:buFont typeface="Playfair Display"/>
              <a:buNone/>
              <a:defRPr sz="5200">
                <a:latin typeface="Playfair Display"/>
                <a:ea typeface="Playfair Display"/>
                <a:cs typeface="Playfair Display"/>
                <a:sym typeface="Playfair Display"/>
              </a:defRPr>
            </a:lvl4pPr>
            <a:lvl5pPr lvl="4" rtl="0" algn="ctr">
              <a:spcBef>
                <a:spcPts val="0"/>
              </a:spcBef>
              <a:spcAft>
                <a:spcPts val="0"/>
              </a:spcAft>
              <a:buSzPts val="5200"/>
              <a:buFont typeface="Playfair Display"/>
              <a:buNone/>
              <a:defRPr sz="5200">
                <a:latin typeface="Playfair Display"/>
                <a:ea typeface="Playfair Display"/>
                <a:cs typeface="Playfair Display"/>
                <a:sym typeface="Playfair Display"/>
              </a:defRPr>
            </a:lvl5pPr>
            <a:lvl6pPr lvl="5" rtl="0" algn="ctr">
              <a:spcBef>
                <a:spcPts val="0"/>
              </a:spcBef>
              <a:spcAft>
                <a:spcPts val="0"/>
              </a:spcAft>
              <a:buSzPts val="5200"/>
              <a:buFont typeface="Playfair Display"/>
              <a:buNone/>
              <a:defRPr sz="5200">
                <a:latin typeface="Playfair Display"/>
                <a:ea typeface="Playfair Display"/>
                <a:cs typeface="Playfair Display"/>
                <a:sym typeface="Playfair Display"/>
              </a:defRPr>
            </a:lvl6pPr>
            <a:lvl7pPr lvl="6" rtl="0" algn="ctr">
              <a:spcBef>
                <a:spcPts val="0"/>
              </a:spcBef>
              <a:spcAft>
                <a:spcPts val="0"/>
              </a:spcAft>
              <a:buSzPts val="5200"/>
              <a:buFont typeface="Playfair Display"/>
              <a:buNone/>
              <a:defRPr sz="5200">
                <a:latin typeface="Playfair Display"/>
                <a:ea typeface="Playfair Display"/>
                <a:cs typeface="Playfair Display"/>
                <a:sym typeface="Playfair Display"/>
              </a:defRPr>
            </a:lvl7pPr>
            <a:lvl8pPr lvl="7" rtl="0" algn="ctr">
              <a:spcBef>
                <a:spcPts val="0"/>
              </a:spcBef>
              <a:spcAft>
                <a:spcPts val="0"/>
              </a:spcAft>
              <a:buSzPts val="5200"/>
              <a:buFont typeface="Playfair Display"/>
              <a:buNone/>
              <a:defRPr sz="5200">
                <a:latin typeface="Playfair Display"/>
                <a:ea typeface="Playfair Display"/>
                <a:cs typeface="Playfair Display"/>
                <a:sym typeface="Playfair Display"/>
              </a:defRPr>
            </a:lvl8pPr>
            <a:lvl9pPr lvl="8" rtl="0" algn="ctr">
              <a:spcBef>
                <a:spcPts val="0"/>
              </a:spcBef>
              <a:spcAft>
                <a:spcPts val="0"/>
              </a:spcAft>
              <a:buSzPts val="5200"/>
              <a:buFont typeface="Playfair Display"/>
              <a:buNone/>
              <a:defRPr sz="5200">
                <a:latin typeface="Playfair Display"/>
                <a:ea typeface="Playfair Display"/>
                <a:cs typeface="Playfair Display"/>
                <a:sym typeface="Playfair Display"/>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34" name="Shape 134"/>
        <p:cNvGrpSpPr/>
        <p:nvPr/>
      </p:nvGrpSpPr>
      <p:grpSpPr>
        <a:xfrm>
          <a:off x="0" y="0"/>
          <a:ext cx="0" cy="0"/>
          <a:chOff x="0" y="0"/>
          <a:chExt cx="0" cy="0"/>
        </a:xfrm>
      </p:grpSpPr>
      <p:sp>
        <p:nvSpPr>
          <p:cNvPr id="135" name="Google Shape;135;p15"/>
          <p:cNvSpPr/>
          <p:nvPr/>
        </p:nvSpPr>
        <p:spPr>
          <a:xfrm rot="-6188410">
            <a:off x="-2722363" y="2564944"/>
            <a:ext cx="4266408" cy="4266408"/>
          </a:xfrm>
          <a:prstGeom prst="ellipse">
            <a:avLst/>
          </a:prstGeom>
          <a:gradFill>
            <a:gsLst>
              <a:gs pos="0">
                <a:schemeClr val="accent1"/>
              </a:gs>
              <a:gs pos="69000">
                <a:srgbClr val="DBBF57">
                  <a:alpha val="0"/>
                </a:srgbClr>
              </a:gs>
              <a:gs pos="100000">
                <a:srgbClr val="DBBF5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5"/>
          <p:cNvSpPr/>
          <p:nvPr/>
        </p:nvSpPr>
        <p:spPr>
          <a:xfrm rot="-6188410">
            <a:off x="-1896853" y="2274483"/>
            <a:ext cx="4266408" cy="4266408"/>
          </a:xfrm>
          <a:prstGeom prst="ellipse">
            <a:avLst/>
          </a:prstGeom>
          <a:gradFill>
            <a:gsLst>
              <a:gs pos="0">
                <a:schemeClr val="lt1"/>
              </a:gs>
              <a:gs pos="72000">
                <a:srgbClr val="ACC4E8">
                  <a:alpha val="0"/>
                </a:srgbClr>
              </a:gs>
              <a:gs pos="91000">
                <a:srgbClr val="ACC4E8">
                  <a:alpha val="0"/>
                </a:srgbClr>
              </a:gs>
              <a:gs pos="100000">
                <a:srgbClr val="ACC4E8">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5"/>
          <p:cNvSpPr/>
          <p:nvPr/>
        </p:nvSpPr>
        <p:spPr>
          <a:xfrm flipH="1" rot="1224193">
            <a:off x="7231701" y="-832186"/>
            <a:ext cx="4107281" cy="4107281"/>
          </a:xfrm>
          <a:prstGeom prst="ellipse">
            <a:avLst/>
          </a:prstGeom>
          <a:gradFill>
            <a:gsLst>
              <a:gs pos="0">
                <a:schemeClr val="accent1"/>
              </a:gs>
              <a:gs pos="69000">
                <a:srgbClr val="DBBF57">
                  <a:alpha val="0"/>
                </a:srgbClr>
              </a:gs>
              <a:gs pos="100000">
                <a:srgbClr val="DBBF5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5"/>
          <p:cNvSpPr/>
          <p:nvPr/>
        </p:nvSpPr>
        <p:spPr>
          <a:xfrm flipH="1" rot="1224372">
            <a:off x="5736581" y="-1326142"/>
            <a:ext cx="4685758" cy="4686040"/>
          </a:xfrm>
          <a:prstGeom prst="ellipse">
            <a:avLst/>
          </a:prstGeom>
          <a:gradFill>
            <a:gsLst>
              <a:gs pos="0">
                <a:schemeClr val="lt1"/>
              </a:gs>
              <a:gs pos="72000">
                <a:srgbClr val="ACC4E8">
                  <a:alpha val="0"/>
                </a:srgbClr>
              </a:gs>
              <a:gs pos="91000">
                <a:srgbClr val="ACC4E8">
                  <a:alpha val="0"/>
                </a:srgbClr>
              </a:gs>
              <a:gs pos="100000">
                <a:srgbClr val="ACC4E8">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5"/>
          <p:cNvSpPr txBox="1"/>
          <p:nvPr>
            <p:ph idx="1" type="subTitle"/>
          </p:nvPr>
        </p:nvSpPr>
        <p:spPr>
          <a:xfrm>
            <a:off x="713225" y="539500"/>
            <a:ext cx="2271900" cy="28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atin typeface="Playfair Display"/>
                <a:ea typeface="Playfair Display"/>
                <a:cs typeface="Playfair Display"/>
                <a:sym typeface="Playfair Display"/>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40" name="Google Shape;140;p15"/>
          <p:cNvSpPr txBox="1"/>
          <p:nvPr>
            <p:ph idx="2" type="subTitle"/>
          </p:nvPr>
        </p:nvSpPr>
        <p:spPr>
          <a:xfrm>
            <a:off x="3436050" y="539500"/>
            <a:ext cx="2271900" cy="283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atin typeface="Playfair Display"/>
                <a:ea typeface="Playfair Display"/>
                <a:cs typeface="Playfair Display"/>
                <a:sym typeface="Playfair Display"/>
              </a:defRPr>
            </a:lvl1pPr>
            <a:lvl2pPr lvl="1" rtl="0" algn="r">
              <a:lnSpc>
                <a:spcPct val="100000"/>
              </a:lnSpc>
              <a:spcBef>
                <a:spcPts val="0"/>
              </a:spcBef>
              <a:spcAft>
                <a:spcPts val="0"/>
              </a:spcAft>
              <a:buSzPts val="1800"/>
              <a:buNone/>
              <a:defRPr sz="1800"/>
            </a:lvl2pPr>
            <a:lvl3pPr lvl="2" rtl="0" algn="r">
              <a:lnSpc>
                <a:spcPct val="100000"/>
              </a:lnSpc>
              <a:spcBef>
                <a:spcPts val="0"/>
              </a:spcBef>
              <a:spcAft>
                <a:spcPts val="0"/>
              </a:spcAft>
              <a:buSzPts val="1800"/>
              <a:buNone/>
              <a:defRPr sz="1800"/>
            </a:lvl3pPr>
            <a:lvl4pPr lvl="3" rtl="0" algn="r">
              <a:lnSpc>
                <a:spcPct val="100000"/>
              </a:lnSpc>
              <a:spcBef>
                <a:spcPts val="0"/>
              </a:spcBef>
              <a:spcAft>
                <a:spcPts val="0"/>
              </a:spcAft>
              <a:buSzPts val="1800"/>
              <a:buNone/>
              <a:defRPr sz="1800"/>
            </a:lvl4pPr>
            <a:lvl5pPr lvl="4" rtl="0" algn="r">
              <a:lnSpc>
                <a:spcPct val="100000"/>
              </a:lnSpc>
              <a:spcBef>
                <a:spcPts val="0"/>
              </a:spcBef>
              <a:spcAft>
                <a:spcPts val="0"/>
              </a:spcAft>
              <a:buSzPts val="1800"/>
              <a:buNone/>
              <a:defRPr sz="1800"/>
            </a:lvl5pPr>
            <a:lvl6pPr lvl="5" rtl="0" algn="r">
              <a:lnSpc>
                <a:spcPct val="100000"/>
              </a:lnSpc>
              <a:spcBef>
                <a:spcPts val="0"/>
              </a:spcBef>
              <a:spcAft>
                <a:spcPts val="0"/>
              </a:spcAft>
              <a:buSzPts val="1800"/>
              <a:buNone/>
              <a:defRPr sz="1800"/>
            </a:lvl6pPr>
            <a:lvl7pPr lvl="6" rtl="0" algn="r">
              <a:lnSpc>
                <a:spcPct val="100000"/>
              </a:lnSpc>
              <a:spcBef>
                <a:spcPts val="0"/>
              </a:spcBef>
              <a:spcAft>
                <a:spcPts val="0"/>
              </a:spcAft>
              <a:buSzPts val="1800"/>
              <a:buNone/>
              <a:defRPr sz="1800"/>
            </a:lvl7pPr>
            <a:lvl8pPr lvl="7" rtl="0" algn="r">
              <a:lnSpc>
                <a:spcPct val="100000"/>
              </a:lnSpc>
              <a:spcBef>
                <a:spcPts val="0"/>
              </a:spcBef>
              <a:spcAft>
                <a:spcPts val="0"/>
              </a:spcAft>
              <a:buSzPts val="1800"/>
              <a:buNone/>
              <a:defRPr sz="1800"/>
            </a:lvl8pPr>
            <a:lvl9pPr lvl="8" rtl="0" algn="r">
              <a:lnSpc>
                <a:spcPct val="100000"/>
              </a:lnSpc>
              <a:spcBef>
                <a:spcPts val="0"/>
              </a:spcBef>
              <a:spcAft>
                <a:spcPts val="0"/>
              </a:spcAft>
              <a:buSzPts val="1800"/>
              <a:buNone/>
              <a:defRPr sz="1800"/>
            </a:lvl9pPr>
          </a:lstStyle>
          <a:p/>
        </p:txBody>
      </p:sp>
      <p:sp>
        <p:nvSpPr>
          <p:cNvPr id="141" name="Google Shape;141;p15"/>
          <p:cNvSpPr txBox="1"/>
          <p:nvPr>
            <p:ph type="title"/>
          </p:nvPr>
        </p:nvSpPr>
        <p:spPr>
          <a:xfrm>
            <a:off x="713225" y="4073400"/>
            <a:ext cx="3708300" cy="530700"/>
          </a:xfrm>
          <a:prstGeom prst="rect">
            <a:avLst/>
          </a:prstGeom>
        </p:spPr>
        <p:txBody>
          <a:bodyPr anchorCtr="0" anchor="b" bIns="91425" lIns="91425" spcFirstLastPara="1" rIns="91425" wrap="square" tIns="91425">
            <a:noAutofit/>
          </a:bodyPr>
          <a:lstStyle>
            <a:lvl1pPr lvl="0" rtl="0">
              <a:lnSpc>
                <a:spcPct val="88000"/>
              </a:lnSpc>
              <a:spcBef>
                <a:spcPts val="0"/>
              </a:spcBef>
              <a:spcAft>
                <a:spcPts val="0"/>
              </a:spcAft>
              <a:buSzPts val="2400"/>
              <a:buFont typeface="Playfair Display"/>
              <a:buNone/>
              <a:defRPr sz="2400">
                <a:latin typeface="Playfair Display"/>
                <a:ea typeface="Playfair Display"/>
                <a:cs typeface="Playfair Display"/>
                <a:sym typeface="Playfair Display"/>
              </a:defRPr>
            </a:lvl1pPr>
            <a:lvl2pPr lvl="1" rtl="0" algn="ctr">
              <a:spcBef>
                <a:spcPts val="0"/>
              </a:spcBef>
              <a:spcAft>
                <a:spcPts val="0"/>
              </a:spcAft>
              <a:buSzPts val="2400"/>
              <a:buFont typeface="Playfair Display"/>
              <a:buNone/>
              <a:defRPr sz="2400">
                <a:latin typeface="Playfair Display"/>
                <a:ea typeface="Playfair Display"/>
                <a:cs typeface="Playfair Display"/>
                <a:sym typeface="Playfair Display"/>
              </a:defRPr>
            </a:lvl2pPr>
            <a:lvl3pPr lvl="2" rtl="0" algn="ctr">
              <a:spcBef>
                <a:spcPts val="0"/>
              </a:spcBef>
              <a:spcAft>
                <a:spcPts val="0"/>
              </a:spcAft>
              <a:buSzPts val="2400"/>
              <a:buFont typeface="Playfair Display"/>
              <a:buNone/>
              <a:defRPr sz="2400">
                <a:latin typeface="Playfair Display"/>
                <a:ea typeface="Playfair Display"/>
                <a:cs typeface="Playfair Display"/>
                <a:sym typeface="Playfair Display"/>
              </a:defRPr>
            </a:lvl3pPr>
            <a:lvl4pPr lvl="3" rtl="0" algn="ctr">
              <a:spcBef>
                <a:spcPts val="0"/>
              </a:spcBef>
              <a:spcAft>
                <a:spcPts val="0"/>
              </a:spcAft>
              <a:buSzPts val="2400"/>
              <a:buFont typeface="Playfair Display"/>
              <a:buNone/>
              <a:defRPr sz="2400">
                <a:latin typeface="Playfair Display"/>
                <a:ea typeface="Playfair Display"/>
                <a:cs typeface="Playfair Display"/>
                <a:sym typeface="Playfair Display"/>
              </a:defRPr>
            </a:lvl4pPr>
            <a:lvl5pPr lvl="4" rtl="0" algn="ctr">
              <a:spcBef>
                <a:spcPts val="0"/>
              </a:spcBef>
              <a:spcAft>
                <a:spcPts val="0"/>
              </a:spcAft>
              <a:buSzPts val="2400"/>
              <a:buFont typeface="Playfair Display"/>
              <a:buNone/>
              <a:defRPr sz="2400">
                <a:latin typeface="Playfair Display"/>
                <a:ea typeface="Playfair Display"/>
                <a:cs typeface="Playfair Display"/>
                <a:sym typeface="Playfair Display"/>
              </a:defRPr>
            </a:lvl5pPr>
            <a:lvl6pPr lvl="5" rtl="0" algn="ctr">
              <a:spcBef>
                <a:spcPts val="0"/>
              </a:spcBef>
              <a:spcAft>
                <a:spcPts val="0"/>
              </a:spcAft>
              <a:buSzPts val="2400"/>
              <a:buFont typeface="Playfair Display"/>
              <a:buNone/>
              <a:defRPr sz="2400">
                <a:latin typeface="Playfair Display"/>
                <a:ea typeface="Playfair Display"/>
                <a:cs typeface="Playfair Display"/>
                <a:sym typeface="Playfair Display"/>
              </a:defRPr>
            </a:lvl6pPr>
            <a:lvl7pPr lvl="6" rtl="0" algn="ctr">
              <a:spcBef>
                <a:spcPts val="0"/>
              </a:spcBef>
              <a:spcAft>
                <a:spcPts val="0"/>
              </a:spcAft>
              <a:buSzPts val="2400"/>
              <a:buFont typeface="Playfair Display"/>
              <a:buNone/>
              <a:defRPr sz="2400">
                <a:latin typeface="Playfair Display"/>
                <a:ea typeface="Playfair Display"/>
                <a:cs typeface="Playfair Display"/>
                <a:sym typeface="Playfair Display"/>
              </a:defRPr>
            </a:lvl7pPr>
            <a:lvl8pPr lvl="7" rtl="0" algn="ctr">
              <a:spcBef>
                <a:spcPts val="0"/>
              </a:spcBef>
              <a:spcAft>
                <a:spcPts val="0"/>
              </a:spcAft>
              <a:buSzPts val="2400"/>
              <a:buFont typeface="Playfair Display"/>
              <a:buNone/>
              <a:defRPr sz="2400">
                <a:latin typeface="Playfair Display"/>
                <a:ea typeface="Playfair Display"/>
                <a:cs typeface="Playfair Display"/>
                <a:sym typeface="Playfair Display"/>
              </a:defRPr>
            </a:lvl8pPr>
            <a:lvl9pPr lvl="8" rtl="0" algn="ctr">
              <a:spcBef>
                <a:spcPts val="0"/>
              </a:spcBef>
              <a:spcAft>
                <a:spcPts val="0"/>
              </a:spcAft>
              <a:buSzPts val="2400"/>
              <a:buFont typeface="Playfair Display"/>
              <a:buNone/>
              <a:defRPr sz="2400">
                <a:latin typeface="Playfair Display"/>
                <a:ea typeface="Playfair Display"/>
                <a:cs typeface="Playfair Display"/>
                <a:sym typeface="Playfair Display"/>
              </a:defRPr>
            </a:lvl9pPr>
          </a:lstStyle>
          <a:p/>
        </p:txBody>
      </p:sp>
      <p:sp>
        <p:nvSpPr>
          <p:cNvPr id="142" name="Google Shape;142;p15"/>
          <p:cNvSpPr txBox="1"/>
          <p:nvPr>
            <p:ph idx="3" type="subTitle"/>
          </p:nvPr>
        </p:nvSpPr>
        <p:spPr>
          <a:xfrm>
            <a:off x="713225" y="1845382"/>
            <a:ext cx="3708300" cy="200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400"/>
              <a:buNone/>
              <a:defRPr sz="2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bg>
      <p:bgPr>
        <a:solidFill>
          <a:schemeClr val="dk1"/>
        </a:solidFill>
      </p:bgPr>
    </p:bg>
    <p:spTree>
      <p:nvGrpSpPr>
        <p:cNvPr id="143" name="Shape 143"/>
        <p:cNvGrpSpPr/>
        <p:nvPr/>
      </p:nvGrpSpPr>
      <p:grpSpPr>
        <a:xfrm>
          <a:off x="0" y="0"/>
          <a:ext cx="0" cy="0"/>
          <a:chOff x="0" y="0"/>
          <a:chExt cx="0" cy="0"/>
        </a:xfrm>
      </p:grpSpPr>
      <p:sp>
        <p:nvSpPr>
          <p:cNvPr id="144" name="Google Shape;144;p16"/>
          <p:cNvSpPr txBox="1"/>
          <p:nvPr>
            <p:ph idx="1" type="subTitle"/>
          </p:nvPr>
        </p:nvSpPr>
        <p:spPr>
          <a:xfrm>
            <a:off x="713200" y="1720250"/>
            <a:ext cx="3736500" cy="2895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100"/>
              <a:buNone/>
              <a:defRPr b="0"/>
            </a:lvl1pPr>
            <a:lvl2pPr lvl="1" rtl="0" algn="ctr">
              <a:lnSpc>
                <a:spcPct val="100000"/>
              </a:lnSpc>
              <a:spcBef>
                <a:spcPts val="0"/>
              </a:spcBef>
              <a:spcAft>
                <a:spcPts val="0"/>
              </a:spcAft>
              <a:buSzPts val="1100"/>
              <a:buNone/>
              <a:defRPr sz="1100"/>
            </a:lvl2pPr>
            <a:lvl3pPr lvl="2" rtl="0" algn="ctr">
              <a:lnSpc>
                <a:spcPct val="100000"/>
              </a:lnSpc>
              <a:spcBef>
                <a:spcPts val="0"/>
              </a:spcBef>
              <a:spcAft>
                <a:spcPts val="0"/>
              </a:spcAft>
              <a:buSzPts val="1100"/>
              <a:buNone/>
              <a:defRPr sz="1100"/>
            </a:lvl3pPr>
            <a:lvl4pPr lvl="3" rtl="0" algn="ctr">
              <a:lnSpc>
                <a:spcPct val="100000"/>
              </a:lnSpc>
              <a:spcBef>
                <a:spcPts val="0"/>
              </a:spcBef>
              <a:spcAft>
                <a:spcPts val="0"/>
              </a:spcAft>
              <a:buSzPts val="1100"/>
              <a:buNone/>
              <a:defRPr sz="1100"/>
            </a:lvl4pPr>
            <a:lvl5pPr lvl="4" rtl="0" algn="ctr">
              <a:lnSpc>
                <a:spcPct val="100000"/>
              </a:lnSpc>
              <a:spcBef>
                <a:spcPts val="0"/>
              </a:spcBef>
              <a:spcAft>
                <a:spcPts val="0"/>
              </a:spcAft>
              <a:buSzPts val="1100"/>
              <a:buNone/>
              <a:defRPr sz="1100"/>
            </a:lvl5pPr>
            <a:lvl6pPr lvl="5" rtl="0" algn="ctr">
              <a:lnSpc>
                <a:spcPct val="100000"/>
              </a:lnSpc>
              <a:spcBef>
                <a:spcPts val="0"/>
              </a:spcBef>
              <a:spcAft>
                <a:spcPts val="0"/>
              </a:spcAft>
              <a:buSzPts val="1100"/>
              <a:buNone/>
              <a:defRPr sz="1100"/>
            </a:lvl6pPr>
            <a:lvl7pPr lvl="6" rtl="0" algn="ctr">
              <a:lnSpc>
                <a:spcPct val="100000"/>
              </a:lnSpc>
              <a:spcBef>
                <a:spcPts val="0"/>
              </a:spcBef>
              <a:spcAft>
                <a:spcPts val="0"/>
              </a:spcAft>
              <a:buSzPts val="1100"/>
              <a:buNone/>
              <a:defRPr sz="1100"/>
            </a:lvl7pPr>
            <a:lvl8pPr lvl="7" rtl="0" algn="ctr">
              <a:lnSpc>
                <a:spcPct val="100000"/>
              </a:lnSpc>
              <a:spcBef>
                <a:spcPts val="0"/>
              </a:spcBef>
              <a:spcAft>
                <a:spcPts val="0"/>
              </a:spcAft>
              <a:buSzPts val="1100"/>
              <a:buNone/>
              <a:defRPr sz="1100"/>
            </a:lvl8pPr>
            <a:lvl9pPr lvl="8" rtl="0" algn="ctr">
              <a:lnSpc>
                <a:spcPct val="100000"/>
              </a:lnSpc>
              <a:spcBef>
                <a:spcPts val="0"/>
              </a:spcBef>
              <a:spcAft>
                <a:spcPts val="0"/>
              </a:spcAft>
              <a:buSzPts val="1100"/>
              <a:buNone/>
              <a:defRPr sz="1100"/>
            </a:lvl9pPr>
          </a:lstStyle>
          <a:p/>
        </p:txBody>
      </p:sp>
      <p:sp>
        <p:nvSpPr>
          <p:cNvPr id="145" name="Google Shape;145;p16"/>
          <p:cNvSpPr txBox="1"/>
          <p:nvPr>
            <p:ph type="ctrTitle"/>
          </p:nvPr>
        </p:nvSpPr>
        <p:spPr>
          <a:xfrm>
            <a:off x="713200" y="919121"/>
            <a:ext cx="7717800" cy="7050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5200"/>
              <a:buFont typeface="Playfair Display"/>
              <a:buNone/>
              <a:defRPr sz="4000">
                <a:latin typeface="Playfair Display"/>
                <a:ea typeface="Playfair Display"/>
                <a:cs typeface="Playfair Display"/>
                <a:sym typeface="Playfair Display"/>
              </a:defRPr>
            </a:lvl1pPr>
            <a:lvl2pPr lvl="1" rtl="0" algn="ctr">
              <a:spcBef>
                <a:spcPts val="0"/>
              </a:spcBef>
              <a:spcAft>
                <a:spcPts val="0"/>
              </a:spcAft>
              <a:buSzPts val="5200"/>
              <a:buFont typeface="Playfair Display"/>
              <a:buNone/>
              <a:defRPr sz="5200">
                <a:latin typeface="Playfair Display"/>
                <a:ea typeface="Playfair Display"/>
                <a:cs typeface="Playfair Display"/>
                <a:sym typeface="Playfair Display"/>
              </a:defRPr>
            </a:lvl2pPr>
            <a:lvl3pPr lvl="2" rtl="0" algn="ctr">
              <a:spcBef>
                <a:spcPts val="0"/>
              </a:spcBef>
              <a:spcAft>
                <a:spcPts val="0"/>
              </a:spcAft>
              <a:buSzPts val="5200"/>
              <a:buFont typeface="Playfair Display"/>
              <a:buNone/>
              <a:defRPr sz="5200">
                <a:latin typeface="Playfair Display"/>
                <a:ea typeface="Playfair Display"/>
                <a:cs typeface="Playfair Display"/>
                <a:sym typeface="Playfair Display"/>
              </a:defRPr>
            </a:lvl3pPr>
            <a:lvl4pPr lvl="3" rtl="0" algn="ctr">
              <a:spcBef>
                <a:spcPts val="0"/>
              </a:spcBef>
              <a:spcAft>
                <a:spcPts val="0"/>
              </a:spcAft>
              <a:buSzPts val="5200"/>
              <a:buFont typeface="Playfair Display"/>
              <a:buNone/>
              <a:defRPr sz="5200">
                <a:latin typeface="Playfair Display"/>
                <a:ea typeface="Playfair Display"/>
                <a:cs typeface="Playfair Display"/>
                <a:sym typeface="Playfair Display"/>
              </a:defRPr>
            </a:lvl4pPr>
            <a:lvl5pPr lvl="4" rtl="0" algn="ctr">
              <a:spcBef>
                <a:spcPts val="0"/>
              </a:spcBef>
              <a:spcAft>
                <a:spcPts val="0"/>
              </a:spcAft>
              <a:buSzPts val="5200"/>
              <a:buFont typeface="Playfair Display"/>
              <a:buNone/>
              <a:defRPr sz="5200">
                <a:latin typeface="Playfair Display"/>
                <a:ea typeface="Playfair Display"/>
                <a:cs typeface="Playfair Display"/>
                <a:sym typeface="Playfair Display"/>
              </a:defRPr>
            </a:lvl5pPr>
            <a:lvl6pPr lvl="5" rtl="0" algn="ctr">
              <a:spcBef>
                <a:spcPts val="0"/>
              </a:spcBef>
              <a:spcAft>
                <a:spcPts val="0"/>
              </a:spcAft>
              <a:buSzPts val="5200"/>
              <a:buFont typeface="Playfair Display"/>
              <a:buNone/>
              <a:defRPr sz="5200">
                <a:latin typeface="Playfair Display"/>
                <a:ea typeface="Playfair Display"/>
                <a:cs typeface="Playfair Display"/>
                <a:sym typeface="Playfair Display"/>
              </a:defRPr>
            </a:lvl6pPr>
            <a:lvl7pPr lvl="6" rtl="0" algn="ctr">
              <a:spcBef>
                <a:spcPts val="0"/>
              </a:spcBef>
              <a:spcAft>
                <a:spcPts val="0"/>
              </a:spcAft>
              <a:buSzPts val="5200"/>
              <a:buFont typeface="Playfair Display"/>
              <a:buNone/>
              <a:defRPr sz="5200">
                <a:latin typeface="Playfair Display"/>
                <a:ea typeface="Playfair Display"/>
                <a:cs typeface="Playfair Display"/>
                <a:sym typeface="Playfair Display"/>
              </a:defRPr>
            </a:lvl7pPr>
            <a:lvl8pPr lvl="7" rtl="0" algn="ctr">
              <a:spcBef>
                <a:spcPts val="0"/>
              </a:spcBef>
              <a:spcAft>
                <a:spcPts val="0"/>
              </a:spcAft>
              <a:buSzPts val="5200"/>
              <a:buFont typeface="Playfair Display"/>
              <a:buNone/>
              <a:defRPr sz="5200">
                <a:latin typeface="Playfair Display"/>
                <a:ea typeface="Playfair Display"/>
                <a:cs typeface="Playfair Display"/>
                <a:sym typeface="Playfair Display"/>
              </a:defRPr>
            </a:lvl8pPr>
            <a:lvl9pPr lvl="8" rtl="0" algn="ctr">
              <a:spcBef>
                <a:spcPts val="0"/>
              </a:spcBef>
              <a:spcAft>
                <a:spcPts val="0"/>
              </a:spcAft>
              <a:buSzPts val="5200"/>
              <a:buFont typeface="Playfair Display"/>
              <a:buNone/>
              <a:defRPr sz="5200">
                <a:latin typeface="Playfair Display"/>
                <a:ea typeface="Playfair Display"/>
                <a:cs typeface="Playfair Display"/>
                <a:sym typeface="Playfair Display"/>
              </a:defRPr>
            </a:lvl9pPr>
          </a:lstStyle>
          <a:p/>
        </p:txBody>
      </p:sp>
      <p:sp>
        <p:nvSpPr>
          <p:cNvPr id="146" name="Google Shape;146;p16"/>
          <p:cNvSpPr txBox="1"/>
          <p:nvPr>
            <p:ph idx="2" type="subTitle"/>
          </p:nvPr>
        </p:nvSpPr>
        <p:spPr>
          <a:xfrm>
            <a:off x="713225" y="539500"/>
            <a:ext cx="2271900" cy="28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atin typeface="Playfair Display"/>
                <a:ea typeface="Playfair Display"/>
                <a:cs typeface="Playfair Display"/>
                <a:sym typeface="Playfair Display"/>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47" name="Google Shape;147;p16"/>
          <p:cNvSpPr txBox="1"/>
          <p:nvPr>
            <p:ph idx="3" type="subTitle"/>
          </p:nvPr>
        </p:nvSpPr>
        <p:spPr>
          <a:xfrm>
            <a:off x="3436050" y="539500"/>
            <a:ext cx="2271900" cy="283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atin typeface="Playfair Display"/>
                <a:ea typeface="Playfair Display"/>
                <a:cs typeface="Playfair Display"/>
                <a:sym typeface="Playfair Display"/>
              </a:defRPr>
            </a:lvl1pPr>
            <a:lvl2pPr lvl="1" rtl="0" algn="r">
              <a:lnSpc>
                <a:spcPct val="100000"/>
              </a:lnSpc>
              <a:spcBef>
                <a:spcPts val="0"/>
              </a:spcBef>
              <a:spcAft>
                <a:spcPts val="0"/>
              </a:spcAft>
              <a:buSzPts val="1800"/>
              <a:buNone/>
              <a:defRPr sz="1800"/>
            </a:lvl2pPr>
            <a:lvl3pPr lvl="2" rtl="0" algn="r">
              <a:lnSpc>
                <a:spcPct val="100000"/>
              </a:lnSpc>
              <a:spcBef>
                <a:spcPts val="0"/>
              </a:spcBef>
              <a:spcAft>
                <a:spcPts val="0"/>
              </a:spcAft>
              <a:buSzPts val="1800"/>
              <a:buNone/>
              <a:defRPr sz="1800"/>
            </a:lvl3pPr>
            <a:lvl4pPr lvl="3" rtl="0" algn="r">
              <a:lnSpc>
                <a:spcPct val="100000"/>
              </a:lnSpc>
              <a:spcBef>
                <a:spcPts val="0"/>
              </a:spcBef>
              <a:spcAft>
                <a:spcPts val="0"/>
              </a:spcAft>
              <a:buSzPts val="1800"/>
              <a:buNone/>
              <a:defRPr sz="1800"/>
            </a:lvl4pPr>
            <a:lvl5pPr lvl="4" rtl="0" algn="r">
              <a:lnSpc>
                <a:spcPct val="100000"/>
              </a:lnSpc>
              <a:spcBef>
                <a:spcPts val="0"/>
              </a:spcBef>
              <a:spcAft>
                <a:spcPts val="0"/>
              </a:spcAft>
              <a:buSzPts val="1800"/>
              <a:buNone/>
              <a:defRPr sz="1800"/>
            </a:lvl5pPr>
            <a:lvl6pPr lvl="5" rtl="0" algn="r">
              <a:lnSpc>
                <a:spcPct val="100000"/>
              </a:lnSpc>
              <a:spcBef>
                <a:spcPts val="0"/>
              </a:spcBef>
              <a:spcAft>
                <a:spcPts val="0"/>
              </a:spcAft>
              <a:buSzPts val="1800"/>
              <a:buNone/>
              <a:defRPr sz="1800"/>
            </a:lvl6pPr>
            <a:lvl7pPr lvl="6" rtl="0" algn="r">
              <a:lnSpc>
                <a:spcPct val="100000"/>
              </a:lnSpc>
              <a:spcBef>
                <a:spcPts val="0"/>
              </a:spcBef>
              <a:spcAft>
                <a:spcPts val="0"/>
              </a:spcAft>
              <a:buSzPts val="1800"/>
              <a:buNone/>
              <a:defRPr sz="1800"/>
            </a:lvl7pPr>
            <a:lvl8pPr lvl="7" rtl="0" algn="r">
              <a:lnSpc>
                <a:spcPct val="100000"/>
              </a:lnSpc>
              <a:spcBef>
                <a:spcPts val="0"/>
              </a:spcBef>
              <a:spcAft>
                <a:spcPts val="0"/>
              </a:spcAft>
              <a:buSzPts val="1800"/>
              <a:buNone/>
              <a:defRPr sz="1800"/>
            </a:lvl8pPr>
            <a:lvl9pPr lvl="8" rtl="0" algn="r">
              <a:lnSpc>
                <a:spcPct val="100000"/>
              </a:lnSpc>
              <a:spcBef>
                <a:spcPts val="0"/>
              </a:spcBef>
              <a:spcAft>
                <a:spcPts val="0"/>
              </a:spcAft>
              <a:buSzPts val="1800"/>
              <a:buNone/>
              <a:defRPr sz="1800"/>
            </a:lvl9pPr>
          </a:lstStyle>
          <a:p/>
        </p:txBody>
      </p:sp>
      <p:sp>
        <p:nvSpPr>
          <p:cNvPr id="148" name="Google Shape;148;p16"/>
          <p:cNvSpPr txBox="1"/>
          <p:nvPr>
            <p:ph idx="4" type="subTitle"/>
          </p:nvPr>
        </p:nvSpPr>
        <p:spPr>
          <a:xfrm>
            <a:off x="4572000" y="1720250"/>
            <a:ext cx="3736500" cy="2895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100"/>
              <a:buNone/>
              <a:defRPr b="0"/>
            </a:lvl1pPr>
            <a:lvl2pPr lvl="1" rtl="0" algn="ctr">
              <a:lnSpc>
                <a:spcPct val="100000"/>
              </a:lnSpc>
              <a:spcBef>
                <a:spcPts val="0"/>
              </a:spcBef>
              <a:spcAft>
                <a:spcPts val="0"/>
              </a:spcAft>
              <a:buSzPts val="1100"/>
              <a:buNone/>
              <a:defRPr sz="1100"/>
            </a:lvl2pPr>
            <a:lvl3pPr lvl="2" rtl="0" algn="ctr">
              <a:lnSpc>
                <a:spcPct val="100000"/>
              </a:lnSpc>
              <a:spcBef>
                <a:spcPts val="0"/>
              </a:spcBef>
              <a:spcAft>
                <a:spcPts val="0"/>
              </a:spcAft>
              <a:buSzPts val="1100"/>
              <a:buNone/>
              <a:defRPr sz="1100"/>
            </a:lvl3pPr>
            <a:lvl4pPr lvl="3" rtl="0" algn="ctr">
              <a:lnSpc>
                <a:spcPct val="100000"/>
              </a:lnSpc>
              <a:spcBef>
                <a:spcPts val="0"/>
              </a:spcBef>
              <a:spcAft>
                <a:spcPts val="0"/>
              </a:spcAft>
              <a:buSzPts val="1100"/>
              <a:buNone/>
              <a:defRPr sz="1100"/>
            </a:lvl4pPr>
            <a:lvl5pPr lvl="4" rtl="0" algn="ctr">
              <a:lnSpc>
                <a:spcPct val="100000"/>
              </a:lnSpc>
              <a:spcBef>
                <a:spcPts val="0"/>
              </a:spcBef>
              <a:spcAft>
                <a:spcPts val="0"/>
              </a:spcAft>
              <a:buSzPts val="1100"/>
              <a:buNone/>
              <a:defRPr sz="1100"/>
            </a:lvl5pPr>
            <a:lvl6pPr lvl="5" rtl="0" algn="ctr">
              <a:lnSpc>
                <a:spcPct val="100000"/>
              </a:lnSpc>
              <a:spcBef>
                <a:spcPts val="0"/>
              </a:spcBef>
              <a:spcAft>
                <a:spcPts val="0"/>
              </a:spcAft>
              <a:buSzPts val="1100"/>
              <a:buNone/>
              <a:defRPr sz="1100"/>
            </a:lvl6pPr>
            <a:lvl7pPr lvl="6" rtl="0" algn="ctr">
              <a:lnSpc>
                <a:spcPct val="100000"/>
              </a:lnSpc>
              <a:spcBef>
                <a:spcPts val="0"/>
              </a:spcBef>
              <a:spcAft>
                <a:spcPts val="0"/>
              </a:spcAft>
              <a:buSzPts val="1100"/>
              <a:buNone/>
              <a:defRPr sz="1100"/>
            </a:lvl7pPr>
            <a:lvl8pPr lvl="7" rtl="0" algn="ctr">
              <a:lnSpc>
                <a:spcPct val="100000"/>
              </a:lnSpc>
              <a:spcBef>
                <a:spcPts val="0"/>
              </a:spcBef>
              <a:spcAft>
                <a:spcPts val="0"/>
              </a:spcAft>
              <a:buSzPts val="1100"/>
              <a:buNone/>
              <a:defRPr sz="1100"/>
            </a:lvl8pPr>
            <a:lvl9pPr lvl="8" rtl="0" algn="ctr">
              <a:lnSpc>
                <a:spcPct val="100000"/>
              </a:lnSpc>
              <a:spcBef>
                <a:spcPts val="0"/>
              </a:spcBef>
              <a:spcAft>
                <a:spcPts val="0"/>
              </a:spcAft>
              <a:buSzPts val="1100"/>
              <a:buNone/>
              <a:defRPr sz="1100"/>
            </a:lvl9pPr>
          </a:lstStyle>
          <a:p/>
        </p:txBody>
      </p:sp>
      <p:sp>
        <p:nvSpPr>
          <p:cNvPr id="149" name="Google Shape;149;p16"/>
          <p:cNvSpPr/>
          <p:nvPr/>
        </p:nvSpPr>
        <p:spPr>
          <a:xfrm>
            <a:off x="7073475" y="-1913377"/>
            <a:ext cx="3433500" cy="3433500"/>
          </a:xfrm>
          <a:prstGeom prst="ellipse">
            <a:avLst/>
          </a:prstGeom>
          <a:gradFill>
            <a:gsLst>
              <a:gs pos="0">
                <a:schemeClr val="accent1"/>
              </a:gs>
              <a:gs pos="69000">
                <a:srgbClr val="DBBF57">
                  <a:alpha val="0"/>
                </a:srgbClr>
              </a:gs>
              <a:gs pos="100000">
                <a:srgbClr val="DBBF5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6"/>
          <p:cNvSpPr/>
          <p:nvPr/>
        </p:nvSpPr>
        <p:spPr>
          <a:xfrm>
            <a:off x="8106536" y="-1259041"/>
            <a:ext cx="3433500" cy="3433500"/>
          </a:xfrm>
          <a:prstGeom prst="ellipse">
            <a:avLst/>
          </a:prstGeom>
          <a:gradFill>
            <a:gsLst>
              <a:gs pos="0">
                <a:schemeClr val="lt1"/>
              </a:gs>
              <a:gs pos="72000">
                <a:srgbClr val="ACC4E8">
                  <a:alpha val="0"/>
                </a:srgbClr>
              </a:gs>
              <a:gs pos="91000">
                <a:srgbClr val="ACC4E8">
                  <a:alpha val="0"/>
                </a:srgbClr>
              </a:gs>
              <a:gs pos="100000">
                <a:srgbClr val="ACC4E8">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151" name="Shape 151"/>
        <p:cNvGrpSpPr/>
        <p:nvPr/>
      </p:nvGrpSpPr>
      <p:grpSpPr>
        <a:xfrm>
          <a:off x="0" y="0"/>
          <a:ext cx="0" cy="0"/>
          <a:chOff x="0" y="0"/>
          <a:chExt cx="0" cy="0"/>
        </a:xfrm>
      </p:grpSpPr>
      <p:sp>
        <p:nvSpPr>
          <p:cNvPr id="152" name="Google Shape;152;p17"/>
          <p:cNvSpPr/>
          <p:nvPr/>
        </p:nvSpPr>
        <p:spPr>
          <a:xfrm rot="3110242">
            <a:off x="7277301" y="-1943532"/>
            <a:ext cx="4108946" cy="4108946"/>
          </a:xfrm>
          <a:prstGeom prst="ellipse">
            <a:avLst/>
          </a:prstGeom>
          <a:gradFill>
            <a:gsLst>
              <a:gs pos="0">
                <a:schemeClr val="accent1"/>
              </a:gs>
              <a:gs pos="69000">
                <a:srgbClr val="DBBF57">
                  <a:alpha val="0"/>
                </a:srgbClr>
              </a:gs>
              <a:gs pos="100000">
                <a:srgbClr val="DBBF5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7"/>
          <p:cNvSpPr/>
          <p:nvPr/>
        </p:nvSpPr>
        <p:spPr>
          <a:xfrm rot="3110242">
            <a:off x="6199845" y="-679716"/>
            <a:ext cx="4108946" cy="4108946"/>
          </a:xfrm>
          <a:prstGeom prst="ellipse">
            <a:avLst/>
          </a:prstGeom>
          <a:gradFill>
            <a:gsLst>
              <a:gs pos="0">
                <a:schemeClr val="lt1"/>
              </a:gs>
              <a:gs pos="72000">
                <a:srgbClr val="ACC4E8">
                  <a:alpha val="0"/>
                </a:srgbClr>
              </a:gs>
              <a:gs pos="91000">
                <a:srgbClr val="ACC4E8">
                  <a:alpha val="0"/>
                </a:srgbClr>
              </a:gs>
              <a:gs pos="100000">
                <a:srgbClr val="ACC4E8">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7"/>
          <p:cNvSpPr txBox="1"/>
          <p:nvPr>
            <p:ph idx="1" type="subTitle"/>
          </p:nvPr>
        </p:nvSpPr>
        <p:spPr>
          <a:xfrm>
            <a:off x="713200" y="3022275"/>
            <a:ext cx="3858900" cy="15816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5" name="Google Shape;155;p17"/>
          <p:cNvSpPr txBox="1"/>
          <p:nvPr>
            <p:ph idx="2" type="subTitle"/>
          </p:nvPr>
        </p:nvSpPr>
        <p:spPr>
          <a:xfrm>
            <a:off x="713225" y="539500"/>
            <a:ext cx="2271900" cy="28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atin typeface="Playfair Display"/>
                <a:ea typeface="Playfair Display"/>
                <a:cs typeface="Playfair Display"/>
                <a:sym typeface="Playfair Display"/>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56" name="Google Shape;156;p17"/>
          <p:cNvSpPr txBox="1"/>
          <p:nvPr>
            <p:ph idx="3" type="subTitle"/>
          </p:nvPr>
        </p:nvSpPr>
        <p:spPr>
          <a:xfrm>
            <a:off x="3436050" y="539500"/>
            <a:ext cx="2271900" cy="283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atin typeface="Playfair Display"/>
                <a:ea typeface="Playfair Display"/>
                <a:cs typeface="Playfair Display"/>
                <a:sym typeface="Playfair Display"/>
              </a:defRPr>
            </a:lvl1pPr>
            <a:lvl2pPr lvl="1" rtl="0" algn="r">
              <a:lnSpc>
                <a:spcPct val="100000"/>
              </a:lnSpc>
              <a:spcBef>
                <a:spcPts val="0"/>
              </a:spcBef>
              <a:spcAft>
                <a:spcPts val="0"/>
              </a:spcAft>
              <a:buSzPts val="1800"/>
              <a:buNone/>
              <a:defRPr sz="1800"/>
            </a:lvl2pPr>
            <a:lvl3pPr lvl="2" rtl="0" algn="r">
              <a:lnSpc>
                <a:spcPct val="100000"/>
              </a:lnSpc>
              <a:spcBef>
                <a:spcPts val="0"/>
              </a:spcBef>
              <a:spcAft>
                <a:spcPts val="0"/>
              </a:spcAft>
              <a:buSzPts val="1800"/>
              <a:buNone/>
              <a:defRPr sz="1800"/>
            </a:lvl3pPr>
            <a:lvl4pPr lvl="3" rtl="0" algn="r">
              <a:lnSpc>
                <a:spcPct val="100000"/>
              </a:lnSpc>
              <a:spcBef>
                <a:spcPts val="0"/>
              </a:spcBef>
              <a:spcAft>
                <a:spcPts val="0"/>
              </a:spcAft>
              <a:buSzPts val="1800"/>
              <a:buNone/>
              <a:defRPr sz="1800"/>
            </a:lvl4pPr>
            <a:lvl5pPr lvl="4" rtl="0" algn="r">
              <a:lnSpc>
                <a:spcPct val="100000"/>
              </a:lnSpc>
              <a:spcBef>
                <a:spcPts val="0"/>
              </a:spcBef>
              <a:spcAft>
                <a:spcPts val="0"/>
              </a:spcAft>
              <a:buSzPts val="1800"/>
              <a:buNone/>
              <a:defRPr sz="1800"/>
            </a:lvl5pPr>
            <a:lvl6pPr lvl="5" rtl="0" algn="r">
              <a:lnSpc>
                <a:spcPct val="100000"/>
              </a:lnSpc>
              <a:spcBef>
                <a:spcPts val="0"/>
              </a:spcBef>
              <a:spcAft>
                <a:spcPts val="0"/>
              </a:spcAft>
              <a:buSzPts val="1800"/>
              <a:buNone/>
              <a:defRPr sz="1800"/>
            </a:lvl6pPr>
            <a:lvl7pPr lvl="6" rtl="0" algn="r">
              <a:lnSpc>
                <a:spcPct val="100000"/>
              </a:lnSpc>
              <a:spcBef>
                <a:spcPts val="0"/>
              </a:spcBef>
              <a:spcAft>
                <a:spcPts val="0"/>
              </a:spcAft>
              <a:buSzPts val="1800"/>
              <a:buNone/>
              <a:defRPr sz="1800"/>
            </a:lvl7pPr>
            <a:lvl8pPr lvl="7" rtl="0" algn="r">
              <a:lnSpc>
                <a:spcPct val="100000"/>
              </a:lnSpc>
              <a:spcBef>
                <a:spcPts val="0"/>
              </a:spcBef>
              <a:spcAft>
                <a:spcPts val="0"/>
              </a:spcAft>
              <a:buSzPts val="1800"/>
              <a:buNone/>
              <a:defRPr sz="1800"/>
            </a:lvl8pPr>
            <a:lvl9pPr lvl="8" rtl="0" algn="r">
              <a:lnSpc>
                <a:spcPct val="100000"/>
              </a:lnSpc>
              <a:spcBef>
                <a:spcPts val="0"/>
              </a:spcBef>
              <a:spcAft>
                <a:spcPts val="0"/>
              </a:spcAft>
              <a:buSzPts val="1800"/>
              <a:buNone/>
              <a:defRPr sz="1800"/>
            </a:lvl9pPr>
          </a:lstStyle>
          <a:p/>
        </p:txBody>
      </p:sp>
      <p:sp>
        <p:nvSpPr>
          <p:cNvPr id="157" name="Google Shape;157;p17"/>
          <p:cNvSpPr txBox="1"/>
          <p:nvPr>
            <p:ph type="ctrTitle"/>
          </p:nvPr>
        </p:nvSpPr>
        <p:spPr>
          <a:xfrm>
            <a:off x="713200" y="919125"/>
            <a:ext cx="4369200" cy="1058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5200"/>
              <a:buFont typeface="Playfair Display"/>
              <a:buNone/>
              <a:defRPr sz="7500">
                <a:latin typeface="Playfair Display"/>
                <a:ea typeface="Playfair Display"/>
                <a:cs typeface="Playfair Display"/>
                <a:sym typeface="Playfair Display"/>
              </a:defRPr>
            </a:lvl1pPr>
            <a:lvl2pPr lvl="1" rtl="0" algn="ctr">
              <a:spcBef>
                <a:spcPts val="0"/>
              </a:spcBef>
              <a:spcAft>
                <a:spcPts val="0"/>
              </a:spcAft>
              <a:buSzPts val="5200"/>
              <a:buFont typeface="Playfair Display"/>
              <a:buNone/>
              <a:defRPr sz="5200">
                <a:latin typeface="Playfair Display"/>
                <a:ea typeface="Playfair Display"/>
                <a:cs typeface="Playfair Display"/>
                <a:sym typeface="Playfair Display"/>
              </a:defRPr>
            </a:lvl2pPr>
            <a:lvl3pPr lvl="2" rtl="0" algn="ctr">
              <a:spcBef>
                <a:spcPts val="0"/>
              </a:spcBef>
              <a:spcAft>
                <a:spcPts val="0"/>
              </a:spcAft>
              <a:buSzPts val="5200"/>
              <a:buFont typeface="Playfair Display"/>
              <a:buNone/>
              <a:defRPr sz="5200">
                <a:latin typeface="Playfair Display"/>
                <a:ea typeface="Playfair Display"/>
                <a:cs typeface="Playfair Display"/>
                <a:sym typeface="Playfair Display"/>
              </a:defRPr>
            </a:lvl3pPr>
            <a:lvl4pPr lvl="3" rtl="0" algn="ctr">
              <a:spcBef>
                <a:spcPts val="0"/>
              </a:spcBef>
              <a:spcAft>
                <a:spcPts val="0"/>
              </a:spcAft>
              <a:buSzPts val="5200"/>
              <a:buFont typeface="Playfair Display"/>
              <a:buNone/>
              <a:defRPr sz="5200">
                <a:latin typeface="Playfair Display"/>
                <a:ea typeface="Playfair Display"/>
                <a:cs typeface="Playfair Display"/>
                <a:sym typeface="Playfair Display"/>
              </a:defRPr>
            </a:lvl4pPr>
            <a:lvl5pPr lvl="4" rtl="0" algn="ctr">
              <a:spcBef>
                <a:spcPts val="0"/>
              </a:spcBef>
              <a:spcAft>
                <a:spcPts val="0"/>
              </a:spcAft>
              <a:buSzPts val="5200"/>
              <a:buFont typeface="Playfair Display"/>
              <a:buNone/>
              <a:defRPr sz="5200">
                <a:latin typeface="Playfair Display"/>
                <a:ea typeface="Playfair Display"/>
                <a:cs typeface="Playfair Display"/>
                <a:sym typeface="Playfair Display"/>
              </a:defRPr>
            </a:lvl5pPr>
            <a:lvl6pPr lvl="5" rtl="0" algn="ctr">
              <a:spcBef>
                <a:spcPts val="0"/>
              </a:spcBef>
              <a:spcAft>
                <a:spcPts val="0"/>
              </a:spcAft>
              <a:buSzPts val="5200"/>
              <a:buFont typeface="Playfair Display"/>
              <a:buNone/>
              <a:defRPr sz="5200">
                <a:latin typeface="Playfair Display"/>
                <a:ea typeface="Playfair Display"/>
                <a:cs typeface="Playfair Display"/>
                <a:sym typeface="Playfair Display"/>
              </a:defRPr>
            </a:lvl6pPr>
            <a:lvl7pPr lvl="6" rtl="0" algn="ctr">
              <a:spcBef>
                <a:spcPts val="0"/>
              </a:spcBef>
              <a:spcAft>
                <a:spcPts val="0"/>
              </a:spcAft>
              <a:buSzPts val="5200"/>
              <a:buFont typeface="Playfair Display"/>
              <a:buNone/>
              <a:defRPr sz="5200">
                <a:latin typeface="Playfair Display"/>
                <a:ea typeface="Playfair Display"/>
                <a:cs typeface="Playfair Display"/>
                <a:sym typeface="Playfair Display"/>
              </a:defRPr>
            </a:lvl7pPr>
            <a:lvl8pPr lvl="7" rtl="0" algn="ctr">
              <a:spcBef>
                <a:spcPts val="0"/>
              </a:spcBef>
              <a:spcAft>
                <a:spcPts val="0"/>
              </a:spcAft>
              <a:buSzPts val="5200"/>
              <a:buFont typeface="Playfair Display"/>
              <a:buNone/>
              <a:defRPr sz="5200">
                <a:latin typeface="Playfair Display"/>
                <a:ea typeface="Playfair Display"/>
                <a:cs typeface="Playfair Display"/>
                <a:sym typeface="Playfair Display"/>
              </a:defRPr>
            </a:lvl8pPr>
            <a:lvl9pPr lvl="8" rtl="0" algn="ctr">
              <a:spcBef>
                <a:spcPts val="0"/>
              </a:spcBef>
              <a:spcAft>
                <a:spcPts val="0"/>
              </a:spcAft>
              <a:buSzPts val="5200"/>
              <a:buFont typeface="Playfair Display"/>
              <a:buNone/>
              <a:defRPr sz="5200">
                <a:latin typeface="Playfair Display"/>
                <a:ea typeface="Playfair Display"/>
                <a:cs typeface="Playfair Display"/>
                <a:sym typeface="Playfair Display"/>
              </a:defRPr>
            </a:lvl9pPr>
          </a:lstStyle>
          <a:p/>
        </p:txBody>
      </p:sp>
      <p:sp>
        <p:nvSpPr>
          <p:cNvPr id="158" name="Google Shape;158;p17"/>
          <p:cNvSpPr txBox="1"/>
          <p:nvPr/>
        </p:nvSpPr>
        <p:spPr>
          <a:xfrm>
            <a:off x="4571875" y="3478615"/>
            <a:ext cx="3858900" cy="704700"/>
          </a:xfrm>
          <a:prstGeom prst="rect">
            <a:avLst/>
          </a:prstGeom>
          <a:noFill/>
          <a:ln>
            <a:noFill/>
          </a:ln>
        </p:spPr>
        <p:txBody>
          <a:bodyPr anchorCtr="0" anchor="b" bIns="91425" lIns="91425" spcFirstLastPara="1" rIns="91425" wrap="square" tIns="91425">
            <a:noAutofit/>
          </a:bodyPr>
          <a:lstStyle/>
          <a:p>
            <a:pPr indent="0" lvl="0" marL="0" rtl="0" algn="l">
              <a:spcBef>
                <a:spcPts val="300"/>
              </a:spcBef>
              <a:spcAft>
                <a:spcPts val="0"/>
              </a:spcAft>
              <a:buNone/>
            </a:pPr>
            <a:r>
              <a:rPr lang="en" sz="1200">
                <a:solidFill>
                  <a:schemeClr val="dk2"/>
                </a:solidFill>
                <a:latin typeface="Manrope"/>
                <a:ea typeface="Manrope"/>
                <a:cs typeface="Manrope"/>
                <a:sym typeface="Manrope"/>
              </a:rPr>
              <a:t>CREDITS: This presentation template was created by </a:t>
            </a:r>
            <a:r>
              <a:rPr b="1" lang="en" sz="1200">
                <a:solidFill>
                  <a:schemeClr val="dk2"/>
                </a:solidFill>
                <a:uFill>
                  <a:noFill/>
                </a:uFill>
                <a:latin typeface="Manrope"/>
                <a:ea typeface="Manrope"/>
                <a:cs typeface="Manrope"/>
                <a:sym typeface="Manrope"/>
                <a:hlinkClick r:id="rId2">
                  <a:extLst>
                    <a:ext uri="{A12FA001-AC4F-418D-AE19-62706E023703}">
                      <ahyp:hlinkClr val="tx"/>
                    </a:ext>
                  </a:extLst>
                </a:hlinkClick>
              </a:rPr>
              <a:t>Slidesgo</a:t>
            </a:r>
            <a:r>
              <a:rPr lang="en" sz="1200">
                <a:solidFill>
                  <a:schemeClr val="dk2"/>
                </a:solidFill>
                <a:latin typeface="Manrope"/>
                <a:ea typeface="Manrope"/>
                <a:cs typeface="Manrope"/>
                <a:sym typeface="Manrope"/>
              </a:rPr>
              <a:t>, and includes icons by </a:t>
            </a:r>
            <a:r>
              <a:rPr b="1" lang="en" sz="1200">
                <a:solidFill>
                  <a:schemeClr val="dk2"/>
                </a:solidFill>
                <a:uFill>
                  <a:noFill/>
                </a:uFill>
                <a:latin typeface="Manrope"/>
                <a:ea typeface="Manrope"/>
                <a:cs typeface="Manrope"/>
                <a:sym typeface="Manrope"/>
                <a:hlinkClick r:id="rId3">
                  <a:extLst>
                    <a:ext uri="{A12FA001-AC4F-418D-AE19-62706E023703}">
                      <ahyp:hlinkClr val="tx"/>
                    </a:ext>
                  </a:extLst>
                </a:hlinkClick>
              </a:rPr>
              <a:t>Flaticon</a:t>
            </a:r>
            <a:r>
              <a:rPr lang="en" sz="1200">
                <a:solidFill>
                  <a:schemeClr val="dk2"/>
                </a:solidFill>
                <a:latin typeface="Manrope"/>
                <a:ea typeface="Manrope"/>
                <a:cs typeface="Manrope"/>
                <a:sym typeface="Manrope"/>
              </a:rPr>
              <a:t>, and infographics &amp; images by </a:t>
            </a:r>
            <a:r>
              <a:rPr b="1" lang="en" sz="1200">
                <a:solidFill>
                  <a:schemeClr val="dk2"/>
                </a:solidFill>
                <a:uFill>
                  <a:noFill/>
                </a:uFill>
                <a:latin typeface="Manrope"/>
                <a:ea typeface="Manrope"/>
                <a:cs typeface="Manrope"/>
                <a:sym typeface="Manrope"/>
                <a:hlinkClick r:id="rId4">
                  <a:extLst>
                    <a:ext uri="{A12FA001-AC4F-418D-AE19-62706E023703}">
                      <ahyp:hlinkClr val="tx"/>
                    </a:ext>
                  </a:extLst>
                </a:hlinkClick>
              </a:rPr>
              <a:t>Freepik</a:t>
            </a:r>
            <a:r>
              <a:rPr b="1" lang="en" sz="1200">
                <a:solidFill>
                  <a:schemeClr val="dk2"/>
                </a:solidFill>
                <a:latin typeface="Manrope"/>
                <a:ea typeface="Manrope"/>
                <a:cs typeface="Manrope"/>
                <a:sym typeface="Manrope"/>
              </a:rPr>
              <a:t> </a:t>
            </a:r>
            <a:endParaRPr b="1" sz="1200">
              <a:solidFill>
                <a:schemeClr val="dk2"/>
              </a:solidFill>
              <a:latin typeface="Manrope"/>
              <a:ea typeface="Manrope"/>
              <a:cs typeface="Manrope"/>
              <a:sym typeface="Manrope"/>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
    <p:spTree>
      <p:nvGrpSpPr>
        <p:cNvPr id="159" name="Shape 159"/>
        <p:cNvGrpSpPr/>
        <p:nvPr/>
      </p:nvGrpSpPr>
      <p:grpSpPr>
        <a:xfrm>
          <a:off x="0" y="0"/>
          <a:ext cx="0" cy="0"/>
          <a:chOff x="0" y="0"/>
          <a:chExt cx="0" cy="0"/>
        </a:xfrm>
      </p:grpSpPr>
      <p:sp>
        <p:nvSpPr>
          <p:cNvPr id="160" name="Google Shape;160;p18"/>
          <p:cNvSpPr/>
          <p:nvPr/>
        </p:nvSpPr>
        <p:spPr>
          <a:xfrm flipH="1" rot="8892159">
            <a:off x="7277121" y="1006625"/>
            <a:ext cx="2995351" cy="2995351"/>
          </a:xfrm>
          <a:prstGeom prst="ellipse">
            <a:avLst/>
          </a:prstGeom>
          <a:gradFill>
            <a:gsLst>
              <a:gs pos="0">
                <a:schemeClr val="accent1"/>
              </a:gs>
              <a:gs pos="67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8"/>
          <p:cNvSpPr/>
          <p:nvPr/>
        </p:nvSpPr>
        <p:spPr>
          <a:xfrm flipH="1" rot="8892159">
            <a:off x="6857927" y="621161"/>
            <a:ext cx="2995351" cy="2995351"/>
          </a:xfrm>
          <a:prstGeom prst="ellipse">
            <a:avLst/>
          </a:prstGeom>
          <a:gradFill>
            <a:gsLst>
              <a:gs pos="0">
                <a:schemeClr val="lt1"/>
              </a:gs>
              <a:gs pos="72000">
                <a:srgbClr val="ACC4E8">
                  <a:alpha val="0"/>
                </a:srgbClr>
              </a:gs>
              <a:gs pos="91000">
                <a:srgbClr val="ACC4E8">
                  <a:alpha val="0"/>
                </a:srgbClr>
              </a:gs>
              <a:gs pos="100000">
                <a:srgbClr val="ACC4E8">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8"/>
          <p:cNvSpPr/>
          <p:nvPr/>
        </p:nvSpPr>
        <p:spPr>
          <a:xfrm rot="-453860">
            <a:off x="-2420243" y="2625582"/>
            <a:ext cx="4945336" cy="4945336"/>
          </a:xfrm>
          <a:prstGeom prst="ellipse">
            <a:avLst/>
          </a:prstGeom>
          <a:gradFill>
            <a:gsLst>
              <a:gs pos="0">
                <a:schemeClr val="accent1"/>
              </a:gs>
              <a:gs pos="69000">
                <a:srgbClr val="DBBF57">
                  <a:alpha val="0"/>
                </a:srgbClr>
              </a:gs>
              <a:gs pos="100000">
                <a:srgbClr val="DBBF5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8"/>
          <p:cNvSpPr/>
          <p:nvPr/>
        </p:nvSpPr>
        <p:spPr>
          <a:xfrm rot="-453782">
            <a:off x="-1298362" y="2359928"/>
            <a:ext cx="5641376" cy="5641376"/>
          </a:xfrm>
          <a:prstGeom prst="ellipse">
            <a:avLst/>
          </a:prstGeom>
          <a:gradFill>
            <a:gsLst>
              <a:gs pos="0">
                <a:schemeClr val="lt1"/>
              </a:gs>
              <a:gs pos="72000">
                <a:srgbClr val="ACC4E8">
                  <a:alpha val="0"/>
                </a:srgbClr>
              </a:gs>
              <a:gs pos="91000">
                <a:srgbClr val="ACC4E8">
                  <a:alpha val="0"/>
                </a:srgbClr>
              </a:gs>
              <a:gs pos="100000">
                <a:srgbClr val="ACC4E8">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8"/>
          <p:cNvSpPr/>
          <p:nvPr/>
        </p:nvSpPr>
        <p:spPr>
          <a:xfrm flipH="1" rot="-9000025">
            <a:off x="7350712" y="1512174"/>
            <a:ext cx="3222640" cy="931163"/>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5" name="Google Shape;165;p18"/>
          <p:cNvGrpSpPr/>
          <p:nvPr/>
        </p:nvGrpSpPr>
        <p:grpSpPr>
          <a:xfrm flipH="1" rot="10800000">
            <a:off x="7558857" y="442254"/>
            <a:ext cx="1298729" cy="1298729"/>
            <a:chOff x="1347591" y="1345255"/>
            <a:chExt cx="1106808" cy="1106808"/>
          </a:xfrm>
        </p:grpSpPr>
        <p:sp>
          <p:nvSpPr>
            <p:cNvPr id="166" name="Google Shape;166;p18"/>
            <p:cNvSpPr/>
            <p:nvPr/>
          </p:nvSpPr>
          <p:spPr>
            <a:xfrm>
              <a:off x="1818400" y="1432275"/>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8"/>
            <p:cNvSpPr/>
            <p:nvPr/>
          </p:nvSpPr>
          <p:spPr>
            <a:xfrm rot="10800000">
              <a:off x="1818400" y="1898625"/>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8"/>
            <p:cNvSpPr/>
            <p:nvPr/>
          </p:nvSpPr>
          <p:spPr>
            <a:xfrm rot="-5400000">
              <a:off x="1585225" y="1665450"/>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8"/>
            <p:cNvSpPr/>
            <p:nvPr/>
          </p:nvSpPr>
          <p:spPr>
            <a:xfrm rot="5400000">
              <a:off x="2051575" y="1665450"/>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8"/>
            <p:cNvSpPr/>
            <p:nvPr/>
          </p:nvSpPr>
          <p:spPr>
            <a:xfrm rot="-2700000">
              <a:off x="1653564" y="1500485"/>
              <a:ext cx="165463" cy="46669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8"/>
            <p:cNvSpPr/>
            <p:nvPr/>
          </p:nvSpPr>
          <p:spPr>
            <a:xfrm rot="8100000">
              <a:off x="1983073" y="1830225"/>
              <a:ext cx="165463" cy="46669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8"/>
            <p:cNvSpPr/>
            <p:nvPr/>
          </p:nvSpPr>
          <p:spPr>
            <a:xfrm rot="2700000">
              <a:off x="2065668" y="1301237"/>
              <a:ext cx="165463" cy="700036"/>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8"/>
            <p:cNvSpPr/>
            <p:nvPr/>
          </p:nvSpPr>
          <p:spPr>
            <a:xfrm flipH="1" rot="-8100000">
              <a:off x="1570860" y="1796045"/>
              <a:ext cx="165463" cy="700036"/>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2">
    <p:spTree>
      <p:nvGrpSpPr>
        <p:cNvPr id="174" name="Shape 174"/>
        <p:cNvGrpSpPr/>
        <p:nvPr/>
      </p:nvGrpSpPr>
      <p:grpSpPr>
        <a:xfrm>
          <a:off x="0" y="0"/>
          <a:ext cx="0" cy="0"/>
          <a:chOff x="0" y="0"/>
          <a:chExt cx="0" cy="0"/>
        </a:xfrm>
      </p:grpSpPr>
      <p:sp>
        <p:nvSpPr>
          <p:cNvPr id="175" name="Google Shape;175;p19"/>
          <p:cNvSpPr/>
          <p:nvPr/>
        </p:nvSpPr>
        <p:spPr>
          <a:xfrm flipH="1" rot="1521991">
            <a:off x="6977727" y="2656975"/>
            <a:ext cx="4945297" cy="4945297"/>
          </a:xfrm>
          <a:prstGeom prst="ellipse">
            <a:avLst/>
          </a:prstGeom>
          <a:gradFill>
            <a:gsLst>
              <a:gs pos="0">
                <a:schemeClr val="accent1"/>
              </a:gs>
              <a:gs pos="69000">
                <a:srgbClr val="DBBF57">
                  <a:alpha val="0"/>
                </a:srgbClr>
              </a:gs>
              <a:gs pos="100000">
                <a:srgbClr val="DBBF5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9"/>
          <p:cNvSpPr/>
          <p:nvPr/>
        </p:nvSpPr>
        <p:spPr>
          <a:xfrm flipH="1" rot="1521953">
            <a:off x="5204803" y="1937904"/>
            <a:ext cx="5641493" cy="5641493"/>
          </a:xfrm>
          <a:prstGeom prst="ellipse">
            <a:avLst/>
          </a:prstGeom>
          <a:gradFill>
            <a:gsLst>
              <a:gs pos="0">
                <a:schemeClr val="lt1"/>
              </a:gs>
              <a:gs pos="72000">
                <a:srgbClr val="ACC4E8">
                  <a:alpha val="0"/>
                </a:srgbClr>
              </a:gs>
              <a:gs pos="91000">
                <a:srgbClr val="ACC4E8">
                  <a:alpha val="0"/>
                </a:srgbClr>
              </a:gs>
              <a:gs pos="100000">
                <a:srgbClr val="ACC4E8">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9"/>
          <p:cNvSpPr/>
          <p:nvPr/>
        </p:nvSpPr>
        <p:spPr>
          <a:xfrm rot="-1521991">
            <a:off x="-3033123" y="-2125750"/>
            <a:ext cx="4945297" cy="4945297"/>
          </a:xfrm>
          <a:prstGeom prst="ellipse">
            <a:avLst/>
          </a:prstGeom>
          <a:gradFill>
            <a:gsLst>
              <a:gs pos="0">
                <a:schemeClr val="accent1"/>
              </a:gs>
              <a:gs pos="69000">
                <a:srgbClr val="DBBF57">
                  <a:alpha val="0"/>
                </a:srgbClr>
              </a:gs>
              <a:gs pos="100000">
                <a:srgbClr val="DBBF5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9"/>
          <p:cNvSpPr/>
          <p:nvPr/>
        </p:nvSpPr>
        <p:spPr>
          <a:xfrm rot="-1521926">
            <a:off x="-2460003" y="-2990939"/>
            <a:ext cx="5094656" cy="5094656"/>
          </a:xfrm>
          <a:prstGeom prst="ellipse">
            <a:avLst/>
          </a:prstGeom>
          <a:gradFill>
            <a:gsLst>
              <a:gs pos="0">
                <a:schemeClr val="lt1"/>
              </a:gs>
              <a:gs pos="72000">
                <a:srgbClr val="ACC4E8">
                  <a:alpha val="0"/>
                </a:srgbClr>
              </a:gs>
              <a:gs pos="91000">
                <a:srgbClr val="ACC4E8">
                  <a:alpha val="0"/>
                </a:srgbClr>
              </a:gs>
              <a:gs pos="100000">
                <a:srgbClr val="ACC4E8">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3"/>
          <p:cNvSpPr/>
          <p:nvPr/>
        </p:nvSpPr>
        <p:spPr>
          <a:xfrm flipH="1" rot="3253127">
            <a:off x="-1264278" y="-2346039"/>
            <a:ext cx="4266350" cy="4266350"/>
          </a:xfrm>
          <a:prstGeom prst="ellipse">
            <a:avLst/>
          </a:prstGeom>
          <a:gradFill>
            <a:gsLst>
              <a:gs pos="0">
                <a:schemeClr val="accent1"/>
              </a:gs>
              <a:gs pos="69000">
                <a:srgbClr val="DBBF57">
                  <a:alpha val="0"/>
                </a:srgbClr>
              </a:gs>
              <a:gs pos="100000">
                <a:srgbClr val="DBBF5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flipH="1">
            <a:off x="7334919" y="2923670"/>
            <a:ext cx="3725700" cy="3725700"/>
          </a:xfrm>
          <a:prstGeom prst="ellipse">
            <a:avLst/>
          </a:prstGeom>
          <a:gradFill>
            <a:gsLst>
              <a:gs pos="0">
                <a:schemeClr val="accent1"/>
              </a:gs>
              <a:gs pos="69000">
                <a:srgbClr val="DBBF57">
                  <a:alpha val="0"/>
                </a:srgbClr>
              </a:gs>
              <a:gs pos="100000">
                <a:srgbClr val="DBBF5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flipH="1">
            <a:off x="5982748" y="2868725"/>
            <a:ext cx="4250400" cy="4250400"/>
          </a:xfrm>
          <a:prstGeom prst="ellipse">
            <a:avLst/>
          </a:prstGeom>
          <a:gradFill>
            <a:gsLst>
              <a:gs pos="0">
                <a:schemeClr val="lt1"/>
              </a:gs>
              <a:gs pos="72000">
                <a:srgbClr val="ACC4E8">
                  <a:alpha val="0"/>
                </a:srgbClr>
              </a:gs>
              <a:gs pos="91000">
                <a:srgbClr val="ACC4E8">
                  <a:alpha val="0"/>
                </a:srgbClr>
              </a:gs>
              <a:gs pos="100000">
                <a:srgbClr val="ACC4E8">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rot="3253127">
            <a:off x="-2025661" y="-1914610"/>
            <a:ext cx="4266350" cy="4266350"/>
          </a:xfrm>
          <a:prstGeom prst="ellipse">
            <a:avLst/>
          </a:prstGeom>
          <a:gradFill>
            <a:gsLst>
              <a:gs pos="0">
                <a:schemeClr val="lt1"/>
              </a:gs>
              <a:gs pos="72000">
                <a:srgbClr val="ACC4E8">
                  <a:alpha val="0"/>
                </a:srgbClr>
              </a:gs>
              <a:gs pos="91000">
                <a:srgbClr val="ACC4E8">
                  <a:alpha val="0"/>
                </a:srgbClr>
              </a:gs>
              <a:gs pos="100000">
                <a:srgbClr val="ACC4E8">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idx="1" type="subTitle"/>
          </p:nvPr>
        </p:nvSpPr>
        <p:spPr>
          <a:xfrm>
            <a:off x="713175" y="3882425"/>
            <a:ext cx="2697000" cy="725400"/>
          </a:xfrm>
          <a:prstGeom prst="rect">
            <a:avLst/>
          </a:prstGeom>
          <a:noFill/>
        </p:spPr>
        <p:txBody>
          <a:bodyPr anchorCtr="0" anchor="b"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24" name="Google Shape;24;p3"/>
          <p:cNvSpPr txBox="1"/>
          <p:nvPr>
            <p:ph hasCustomPrompt="1" type="title"/>
          </p:nvPr>
        </p:nvSpPr>
        <p:spPr>
          <a:xfrm>
            <a:off x="7091575" y="3548219"/>
            <a:ext cx="1339200" cy="802200"/>
          </a:xfrm>
          <a:prstGeom prst="rect">
            <a:avLst/>
          </a:prstGeom>
          <a:noFill/>
        </p:spPr>
        <p:txBody>
          <a:bodyPr anchorCtr="0" anchor="b" bIns="91425" lIns="91425" spcFirstLastPara="1" rIns="91425" wrap="square" tIns="91425">
            <a:noAutofit/>
          </a:bodyPr>
          <a:lstStyle>
            <a:lvl1pPr lvl="0" rtl="0" algn="r">
              <a:spcBef>
                <a:spcPts val="0"/>
              </a:spcBef>
              <a:spcAft>
                <a:spcPts val="0"/>
              </a:spcAft>
              <a:buSzPts val="3000"/>
              <a:buFont typeface="Manrope"/>
              <a:buNone/>
              <a:defRPr sz="5700">
                <a:latin typeface="Manrope"/>
                <a:ea typeface="Manrope"/>
                <a:cs typeface="Manrope"/>
                <a:sym typeface="Manrope"/>
              </a:defRPr>
            </a:lvl1pPr>
            <a:lvl2pPr lvl="1" rtl="0">
              <a:spcBef>
                <a:spcPts val="0"/>
              </a:spcBef>
              <a:spcAft>
                <a:spcPts val="0"/>
              </a:spcAft>
              <a:buSzPts val="3000"/>
              <a:buFont typeface="Manrope"/>
              <a:buNone/>
              <a:defRPr sz="3000">
                <a:latin typeface="Manrope"/>
                <a:ea typeface="Manrope"/>
                <a:cs typeface="Manrope"/>
                <a:sym typeface="Manrope"/>
              </a:defRPr>
            </a:lvl2pPr>
            <a:lvl3pPr lvl="2" rtl="0">
              <a:spcBef>
                <a:spcPts val="0"/>
              </a:spcBef>
              <a:spcAft>
                <a:spcPts val="0"/>
              </a:spcAft>
              <a:buSzPts val="3000"/>
              <a:buFont typeface="Manrope"/>
              <a:buNone/>
              <a:defRPr sz="3000">
                <a:latin typeface="Manrope"/>
                <a:ea typeface="Manrope"/>
                <a:cs typeface="Manrope"/>
                <a:sym typeface="Manrope"/>
              </a:defRPr>
            </a:lvl3pPr>
            <a:lvl4pPr lvl="3" rtl="0">
              <a:spcBef>
                <a:spcPts val="0"/>
              </a:spcBef>
              <a:spcAft>
                <a:spcPts val="0"/>
              </a:spcAft>
              <a:buSzPts val="3000"/>
              <a:buFont typeface="Manrope"/>
              <a:buNone/>
              <a:defRPr sz="3000">
                <a:latin typeface="Manrope"/>
                <a:ea typeface="Manrope"/>
                <a:cs typeface="Manrope"/>
                <a:sym typeface="Manrope"/>
              </a:defRPr>
            </a:lvl4pPr>
            <a:lvl5pPr lvl="4" rtl="0">
              <a:spcBef>
                <a:spcPts val="0"/>
              </a:spcBef>
              <a:spcAft>
                <a:spcPts val="0"/>
              </a:spcAft>
              <a:buSzPts val="3000"/>
              <a:buFont typeface="Manrope"/>
              <a:buNone/>
              <a:defRPr sz="3000">
                <a:latin typeface="Manrope"/>
                <a:ea typeface="Manrope"/>
                <a:cs typeface="Manrope"/>
                <a:sym typeface="Manrope"/>
              </a:defRPr>
            </a:lvl5pPr>
            <a:lvl6pPr lvl="5" rtl="0">
              <a:spcBef>
                <a:spcPts val="0"/>
              </a:spcBef>
              <a:spcAft>
                <a:spcPts val="0"/>
              </a:spcAft>
              <a:buSzPts val="3000"/>
              <a:buFont typeface="Manrope"/>
              <a:buNone/>
              <a:defRPr sz="3000">
                <a:latin typeface="Manrope"/>
                <a:ea typeface="Manrope"/>
                <a:cs typeface="Manrope"/>
                <a:sym typeface="Manrope"/>
              </a:defRPr>
            </a:lvl6pPr>
            <a:lvl7pPr lvl="6" rtl="0">
              <a:spcBef>
                <a:spcPts val="0"/>
              </a:spcBef>
              <a:spcAft>
                <a:spcPts val="0"/>
              </a:spcAft>
              <a:buSzPts val="3000"/>
              <a:buFont typeface="Manrope"/>
              <a:buNone/>
              <a:defRPr sz="3000">
                <a:latin typeface="Manrope"/>
                <a:ea typeface="Manrope"/>
                <a:cs typeface="Manrope"/>
                <a:sym typeface="Manrope"/>
              </a:defRPr>
            </a:lvl7pPr>
            <a:lvl8pPr lvl="7" rtl="0">
              <a:spcBef>
                <a:spcPts val="0"/>
              </a:spcBef>
              <a:spcAft>
                <a:spcPts val="0"/>
              </a:spcAft>
              <a:buSzPts val="3000"/>
              <a:buFont typeface="Manrope"/>
              <a:buNone/>
              <a:defRPr sz="3000">
                <a:latin typeface="Manrope"/>
                <a:ea typeface="Manrope"/>
                <a:cs typeface="Manrope"/>
                <a:sym typeface="Manrope"/>
              </a:defRPr>
            </a:lvl8pPr>
            <a:lvl9pPr lvl="8" rtl="0">
              <a:spcBef>
                <a:spcPts val="0"/>
              </a:spcBef>
              <a:spcAft>
                <a:spcPts val="0"/>
              </a:spcAft>
              <a:buSzPts val="3000"/>
              <a:buFont typeface="Manrope"/>
              <a:buNone/>
              <a:defRPr sz="3000">
                <a:latin typeface="Manrope"/>
                <a:ea typeface="Manrope"/>
                <a:cs typeface="Manrope"/>
                <a:sym typeface="Manrope"/>
              </a:defRPr>
            </a:lvl9pPr>
          </a:lstStyle>
          <a:p>
            <a:r>
              <a:t>xx%</a:t>
            </a:r>
          </a:p>
        </p:txBody>
      </p:sp>
      <p:sp>
        <p:nvSpPr>
          <p:cNvPr id="25" name="Google Shape;25;p3"/>
          <p:cNvSpPr txBox="1"/>
          <p:nvPr>
            <p:ph idx="2" type="subTitle"/>
          </p:nvPr>
        </p:nvSpPr>
        <p:spPr>
          <a:xfrm>
            <a:off x="713225" y="539500"/>
            <a:ext cx="2271900" cy="28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atin typeface="Playfair Display"/>
                <a:ea typeface="Playfair Display"/>
                <a:cs typeface="Playfair Display"/>
                <a:sym typeface="Playfair Display"/>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26" name="Google Shape;26;p3"/>
          <p:cNvSpPr txBox="1"/>
          <p:nvPr>
            <p:ph idx="3" type="subTitle"/>
          </p:nvPr>
        </p:nvSpPr>
        <p:spPr>
          <a:xfrm>
            <a:off x="3436050" y="539500"/>
            <a:ext cx="2271900" cy="283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atin typeface="Playfair Display"/>
                <a:ea typeface="Playfair Display"/>
                <a:cs typeface="Playfair Display"/>
                <a:sym typeface="Playfair Display"/>
              </a:defRPr>
            </a:lvl1pPr>
            <a:lvl2pPr lvl="1" rtl="0" algn="r">
              <a:lnSpc>
                <a:spcPct val="100000"/>
              </a:lnSpc>
              <a:spcBef>
                <a:spcPts val="0"/>
              </a:spcBef>
              <a:spcAft>
                <a:spcPts val="0"/>
              </a:spcAft>
              <a:buSzPts val="1800"/>
              <a:buNone/>
              <a:defRPr sz="1800"/>
            </a:lvl2pPr>
            <a:lvl3pPr lvl="2" rtl="0" algn="r">
              <a:lnSpc>
                <a:spcPct val="100000"/>
              </a:lnSpc>
              <a:spcBef>
                <a:spcPts val="0"/>
              </a:spcBef>
              <a:spcAft>
                <a:spcPts val="0"/>
              </a:spcAft>
              <a:buSzPts val="1800"/>
              <a:buNone/>
              <a:defRPr sz="1800"/>
            </a:lvl3pPr>
            <a:lvl4pPr lvl="3" rtl="0" algn="r">
              <a:lnSpc>
                <a:spcPct val="100000"/>
              </a:lnSpc>
              <a:spcBef>
                <a:spcPts val="0"/>
              </a:spcBef>
              <a:spcAft>
                <a:spcPts val="0"/>
              </a:spcAft>
              <a:buSzPts val="1800"/>
              <a:buNone/>
              <a:defRPr sz="1800"/>
            </a:lvl4pPr>
            <a:lvl5pPr lvl="4" rtl="0" algn="r">
              <a:lnSpc>
                <a:spcPct val="100000"/>
              </a:lnSpc>
              <a:spcBef>
                <a:spcPts val="0"/>
              </a:spcBef>
              <a:spcAft>
                <a:spcPts val="0"/>
              </a:spcAft>
              <a:buSzPts val="1800"/>
              <a:buNone/>
              <a:defRPr sz="1800"/>
            </a:lvl5pPr>
            <a:lvl6pPr lvl="5" rtl="0" algn="r">
              <a:lnSpc>
                <a:spcPct val="100000"/>
              </a:lnSpc>
              <a:spcBef>
                <a:spcPts val="0"/>
              </a:spcBef>
              <a:spcAft>
                <a:spcPts val="0"/>
              </a:spcAft>
              <a:buSzPts val="1800"/>
              <a:buNone/>
              <a:defRPr sz="1800"/>
            </a:lvl6pPr>
            <a:lvl7pPr lvl="6" rtl="0" algn="r">
              <a:lnSpc>
                <a:spcPct val="100000"/>
              </a:lnSpc>
              <a:spcBef>
                <a:spcPts val="0"/>
              </a:spcBef>
              <a:spcAft>
                <a:spcPts val="0"/>
              </a:spcAft>
              <a:buSzPts val="1800"/>
              <a:buNone/>
              <a:defRPr sz="1800"/>
            </a:lvl7pPr>
            <a:lvl8pPr lvl="7" rtl="0" algn="r">
              <a:lnSpc>
                <a:spcPct val="100000"/>
              </a:lnSpc>
              <a:spcBef>
                <a:spcPts val="0"/>
              </a:spcBef>
              <a:spcAft>
                <a:spcPts val="0"/>
              </a:spcAft>
              <a:buSzPts val="1800"/>
              <a:buNone/>
              <a:defRPr sz="1800"/>
            </a:lvl8pPr>
            <a:lvl9pPr lvl="8" rtl="0" algn="r">
              <a:lnSpc>
                <a:spcPct val="100000"/>
              </a:lnSpc>
              <a:spcBef>
                <a:spcPts val="0"/>
              </a:spcBef>
              <a:spcAft>
                <a:spcPts val="0"/>
              </a:spcAft>
              <a:buSzPts val="1800"/>
              <a:buNone/>
              <a:defRPr sz="1800"/>
            </a:lvl9pPr>
          </a:lstStyle>
          <a:p/>
        </p:txBody>
      </p:sp>
      <p:sp>
        <p:nvSpPr>
          <p:cNvPr id="27" name="Google Shape;27;p3"/>
          <p:cNvSpPr txBox="1"/>
          <p:nvPr>
            <p:ph idx="4" type="ctrTitle"/>
          </p:nvPr>
        </p:nvSpPr>
        <p:spPr>
          <a:xfrm>
            <a:off x="713175" y="1638731"/>
            <a:ext cx="3858900" cy="864600"/>
          </a:xfrm>
          <a:prstGeom prst="rect">
            <a:avLst/>
          </a:prstGeom>
        </p:spPr>
        <p:txBody>
          <a:bodyPr anchorCtr="0" anchor="b" bIns="91425" lIns="91425" spcFirstLastPara="1" rIns="91425" wrap="square" tIns="91425">
            <a:noAutofit/>
          </a:bodyPr>
          <a:lstStyle>
            <a:lvl1pPr lvl="0" rtl="0">
              <a:lnSpc>
                <a:spcPct val="80000"/>
              </a:lnSpc>
              <a:spcBef>
                <a:spcPts val="0"/>
              </a:spcBef>
              <a:spcAft>
                <a:spcPts val="0"/>
              </a:spcAft>
              <a:buSzPts val="5200"/>
              <a:buNone/>
              <a:defRPr sz="5000">
                <a:latin typeface="Playfair Display"/>
                <a:ea typeface="Playfair Display"/>
                <a:cs typeface="Playfair Display"/>
                <a:sym typeface="Playfair Display"/>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8" name="Google Shape;28;p3"/>
          <p:cNvSpPr txBox="1"/>
          <p:nvPr>
            <p:ph idx="5" type="ctrTitle"/>
          </p:nvPr>
        </p:nvSpPr>
        <p:spPr>
          <a:xfrm>
            <a:off x="4571950" y="2635944"/>
            <a:ext cx="3858900" cy="802200"/>
          </a:xfrm>
          <a:prstGeom prst="rect">
            <a:avLst/>
          </a:prstGeom>
        </p:spPr>
        <p:txBody>
          <a:bodyPr anchorCtr="0" anchor="t" bIns="91425" lIns="91425" spcFirstLastPara="1" rIns="91425" wrap="square" tIns="91425">
            <a:noAutofit/>
          </a:bodyPr>
          <a:lstStyle>
            <a:lvl1pPr lvl="0" rtl="0" algn="r">
              <a:lnSpc>
                <a:spcPct val="80000"/>
              </a:lnSpc>
              <a:spcBef>
                <a:spcPts val="0"/>
              </a:spcBef>
              <a:spcAft>
                <a:spcPts val="0"/>
              </a:spcAft>
              <a:buSzPts val="5200"/>
              <a:buNone/>
              <a:defRPr sz="5000">
                <a:latin typeface="Manrope"/>
                <a:ea typeface="Manrope"/>
                <a:cs typeface="Manrope"/>
                <a:sym typeface="Manrope"/>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1"/>
        </a:solidFill>
      </p:bgPr>
    </p:bg>
    <p:spTree>
      <p:nvGrpSpPr>
        <p:cNvPr id="29" name="Shape 29"/>
        <p:cNvGrpSpPr/>
        <p:nvPr/>
      </p:nvGrpSpPr>
      <p:grpSpPr>
        <a:xfrm>
          <a:off x="0" y="0"/>
          <a:ext cx="0" cy="0"/>
          <a:chOff x="0" y="0"/>
          <a:chExt cx="0" cy="0"/>
        </a:xfrm>
      </p:grpSpPr>
      <p:sp>
        <p:nvSpPr>
          <p:cNvPr id="30" name="Google Shape;30;p4"/>
          <p:cNvSpPr txBox="1"/>
          <p:nvPr>
            <p:ph idx="1" type="body"/>
          </p:nvPr>
        </p:nvSpPr>
        <p:spPr>
          <a:xfrm>
            <a:off x="720000" y="1753050"/>
            <a:ext cx="7704000" cy="2850900"/>
          </a:xfrm>
          <a:prstGeom prst="rect">
            <a:avLst/>
          </a:prstGeom>
        </p:spPr>
        <p:txBody>
          <a:bodyPr anchorCtr="0" anchor="t" bIns="91425" lIns="91425" spcFirstLastPara="1" rIns="91425" wrap="square" tIns="91425">
            <a:noAutofit/>
          </a:bodyPr>
          <a:lstStyle>
            <a:lvl1pPr indent="-298450" lvl="0" marL="457200" rtl="0">
              <a:lnSpc>
                <a:spcPct val="100000"/>
              </a:lnSpc>
              <a:spcBef>
                <a:spcPts val="0"/>
              </a:spcBef>
              <a:spcAft>
                <a:spcPts val="0"/>
              </a:spcAft>
              <a:buSzPts val="1100"/>
              <a:buFont typeface="Nunito Light"/>
              <a:buChar char="●"/>
              <a:defRPr sz="1100"/>
            </a:lvl1pPr>
            <a:lvl2pPr indent="-298450" lvl="1" marL="914400" rtl="0">
              <a:lnSpc>
                <a:spcPct val="115000"/>
              </a:lnSpc>
              <a:spcBef>
                <a:spcPts val="0"/>
              </a:spcBef>
              <a:spcAft>
                <a:spcPts val="0"/>
              </a:spcAft>
              <a:buSzPts val="1100"/>
              <a:buFont typeface="Nunito Light"/>
              <a:buChar char="○"/>
              <a:defRPr sz="1100"/>
            </a:lvl2pPr>
            <a:lvl3pPr indent="-298450" lvl="2" marL="1371600" rtl="0">
              <a:lnSpc>
                <a:spcPct val="115000"/>
              </a:lnSpc>
              <a:spcBef>
                <a:spcPts val="1600"/>
              </a:spcBef>
              <a:spcAft>
                <a:spcPts val="0"/>
              </a:spcAft>
              <a:buSzPts val="1100"/>
              <a:buFont typeface="Nunito Light"/>
              <a:buChar char="■"/>
              <a:defRPr sz="1100"/>
            </a:lvl3pPr>
            <a:lvl4pPr indent="-298450" lvl="3" marL="1828800" rtl="0">
              <a:lnSpc>
                <a:spcPct val="115000"/>
              </a:lnSpc>
              <a:spcBef>
                <a:spcPts val="1600"/>
              </a:spcBef>
              <a:spcAft>
                <a:spcPts val="0"/>
              </a:spcAft>
              <a:buSzPts val="1100"/>
              <a:buFont typeface="Nunito Light"/>
              <a:buChar char="●"/>
              <a:defRPr sz="1100"/>
            </a:lvl4pPr>
            <a:lvl5pPr indent="-298450" lvl="4" marL="2286000" rtl="0">
              <a:lnSpc>
                <a:spcPct val="115000"/>
              </a:lnSpc>
              <a:spcBef>
                <a:spcPts val="1600"/>
              </a:spcBef>
              <a:spcAft>
                <a:spcPts val="0"/>
              </a:spcAft>
              <a:buSzPts val="1100"/>
              <a:buFont typeface="Nunito Light"/>
              <a:buChar char="○"/>
              <a:defRPr sz="1100"/>
            </a:lvl5pPr>
            <a:lvl6pPr indent="-298450" lvl="5" marL="2743200" rtl="0">
              <a:lnSpc>
                <a:spcPct val="115000"/>
              </a:lnSpc>
              <a:spcBef>
                <a:spcPts val="1600"/>
              </a:spcBef>
              <a:spcAft>
                <a:spcPts val="0"/>
              </a:spcAft>
              <a:buSzPts val="1100"/>
              <a:buFont typeface="Nunito Light"/>
              <a:buChar char="■"/>
              <a:defRPr sz="1100"/>
            </a:lvl6pPr>
            <a:lvl7pPr indent="-298450" lvl="6" marL="3200400" rtl="0">
              <a:lnSpc>
                <a:spcPct val="115000"/>
              </a:lnSpc>
              <a:spcBef>
                <a:spcPts val="1600"/>
              </a:spcBef>
              <a:spcAft>
                <a:spcPts val="0"/>
              </a:spcAft>
              <a:buSzPts val="1100"/>
              <a:buFont typeface="Nunito Light"/>
              <a:buChar char="●"/>
              <a:defRPr sz="1100"/>
            </a:lvl7pPr>
            <a:lvl8pPr indent="-298450" lvl="7" marL="3657600" rtl="0">
              <a:lnSpc>
                <a:spcPct val="115000"/>
              </a:lnSpc>
              <a:spcBef>
                <a:spcPts val="1600"/>
              </a:spcBef>
              <a:spcAft>
                <a:spcPts val="0"/>
              </a:spcAft>
              <a:buSzPts val="1100"/>
              <a:buFont typeface="Nunito Light"/>
              <a:buChar char="○"/>
              <a:defRPr sz="1100"/>
            </a:lvl8pPr>
            <a:lvl9pPr indent="-298450" lvl="8" marL="4114800" rtl="0">
              <a:lnSpc>
                <a:spcPct val="115000"/>
              </a:lnSpc>
              <a:spcBef>
                <a:spcPts val="1600"/>
              </a:spcBef>
              <a:spcAft>
                <a:spcPts val="1600"/>
              </a:spcAft>
              <a:buSzPts val="1100"/>
              <a:buFont typeface="Nunito Light"/>
              <a:buChar char="■"/>
              <a:defRPr sz="1100"/>
            </a:lvl9pPr>
          </a:lstStyle>
          <a:p/>
        </p:txBody>
      </p:sp>
      <p:sp>
        <p:nvSpPr>
          <p:cNvPr id="31" name="Google Shape;31;p4"/>
          <p:cNvSpPr/>
          <p:nvPr/>
        </p:nvSpPr>
        <p:spPr>
          <a:xfrm>
            <a:off x="7784800" y="654900"/>
            <a:ext cx="4407300" cy="4407300"/>
          </a:xfrm>
          <a:prstGeom prst="ellipse">
            <a:avLst/>
          </a:prstGeom>
          <a:gradFill>
            <a:gsLst>
              <a:gs pos="0">
                <a:schemeClr val="lt1"/>
              </a:gs>
              <a:gs pos="72000">
                <a:srgbClr val="ACC4E8">
                  <a:alpha val="0"/>
                </a:srgbClr>
              </a:gs>
              <a:gs pos="91000">
                <a:srgbClr val="ACC4E8">
                  <a:alpha val="0"/>
                </a:srgbClr>
              </a:gs>
              <a:gs pos="100000">
                <a:srgbClr val="ACC4E8">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flipH="1" rot="1097895">
            <a:off x="-3652206" y="4297527"/>
            <a:ext cx="5885079" cy="1086434"/>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flipH="1" rot="1097895">
            <a:off x="-3688564" y="4927912"/>
            <a:ext cx="5885079" cy="1086434"/>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txBox="1"/>
          <p:nvPr>
            <p:ph type="ctrTitle"/>
          </p:nvPr>
        </p:nvSpPr>
        <p:spPr>
          <a:xfrm>
            <a:off x="713200" y="919121"/>
            <a:ext cx="7717800" cy="7050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5200"/>
              <a:buFont typeface="Playfair Display"/>
              <a:buNone/>
              <a:defRPr sz="4000">
                <a:latin typeface="Playfair Display"/>
                <a:ea typeface="Playfair Display"/>
                <a:cs typeface="Playfair Display"/>
                <a:sym typeface="Playfair Display"/>
              </a:defRPr>
            </a:lvl1pPr>
            <a:lvl2pPr lvl="1" rtl="0" algn="ctr">
              <a:spcBef>
                <a:spcPts val="0"/>
              </a:spcBef>
              <a:spcAft>
                <a:spcPts val="0"/>
              </a:spcAft>
              <a:buSzPts val="5200"/>
              <a:buFont typeface="Playfair Display"/>
              <a:buNone/>
              <a:defRPr sz="5200">
                <a:latin typeface="Playfair Display"/>
                <a:ea typeface="Playfair Display"/>
                <a:cs typeface="Playfair Display"/>
                <a:sym typeface="Playfair Display"/>
              </a:defRPr>
            </a:lvl2pPr>
            <a:lvl3pPr lvl="2" rtl="0" algn="ctr">
              <a:spcBef>
                <a:spcPts val="0"/>
              </a:spcBef>
              <a:spcAft>
                <a:spcPts val="0"/>
              </a:spcAft>
              <a:buSzPts val="5200"/>
              <a:buFont typeface="Playfair Display"/>
              <a:buNone/>
              <a:defRPr sz="5200">
                <a:latin typeface="Playfair Display"/>
                <a:ea typeface="Playfair Display"/>
                <a:cs typeface="Playfair Display"/>
                <a:sym typeface="Playfair Display"/>
              </a:defRPr>
            </a:lvl3pPr>
            <a:lvl4pPr lvl="3" rtl="0" algn="ctr">
              <a:spcBef>
                <a:spcPts val="0"/>
              </a:spcBef>
              <a:spcAft>
                <a:spcPts val="0"/>
              </a:spcAft>
              <a:buSzPts val="5200"/>
              <a:buFont typeface="Playfair Display"/>
              <a:buNone/>
              <a:defRPr sz="5200">
                <a:latin typeface="Playfair Display"/>
                <a:ea typeface="Playfair Display"/>
                <a:cs typeface="Playfair Display"/>
                <a:sym typeface="Playfair Display"/>
              </a:defRPr>
            </a:lvl4pPr>
            <a:lvl5pPr lvl="4" rtl="0" algn="ctr">
              <a:spcBef>
                <a:spcPts val="0"/>
              </a:spcBef>
              <a:spcAft>
                <a:spcPts val="0"/>
              </a:spcAft>
              <a:buSzPts val="5200"/>
              <a:buFont typeface="Playfair Display"/>
              <a:buNone/>
              <a:defRPr sz="5200">
                <a:latin typeface="Playfair Display"/>
                <a:ea typeface="Playfair Display"/>
                <a:cs typeface="Playfair Display"/>
                <a:sym typeface="Playfair Display"/>
              </a:defRPr>
            </a:lvl5pPr>
            <a:lvl6pPr lvl="5" rtl="0" algn="ctr">
              <a:spcBef>
                <a:spcPts val="0"/>
              </a:spcBef>
              <a:spcAft>
                <a:spcPts val="0"/>
              </a:spcAft>
              <a:buSzPts val="5200"/>
              <a:buFont typeface="Playfair Display"/>
              <a:buNone/>
              <a:defRPr sz="5200">
                <a:latin typeface="Playfair Display"/>
                <a:ea typeface="Playfair Display"/>
                <a:cs typeface="Playfair Display"/>
                <a:sym typeface="Playfair Display"/>
              </a:defRPr>
            </a:lvl6pPr>
            <a:lvl7pPr lvl="6" rtl="0" algn="ctr">
              <a:spcBef>
                <a:spcPts val="0"/>
              </a:spcBef>
              <a:spcAft>
                <a:spcPts val="0"/>
              </a:spcAft>
              <a:buSzPts val="5200"/>
              <a:buFont typeface="Playfair Display"/>
              <a:buNone/>
              <a:defRPr sz="5200">
                <a:latin typeface="Playfair Display"/>
                <a:ea typeface="Playfair Display"/>
                <a:cs typeface="Playfair Display"/>
                <a:sym typeface="Playfair Display"/>
              </a:defRPr>
            </a:lvl7pPr>
            <a:lvl8pPr lvl="7" rtl="0" algn="ctr">
              <a:spcBef>
                <a:spcPts val="0"/>
              </a:spcBef>
              <a:spcAft>
                <a:spcPts val="0"/>
              </a:spcAft>
              <a:buSzPts val="5200"/>
              <a:buFont typeface="Playfair Display"/>
              <a:buNone/>
              <a:defRPr sz="5200">
                <a:latin typeface="Playfair Display"/>
                <a:ea typeface="Playfair Display"/>
                <a:cs typeface="Playfair Display"/>
                <a:sym typeface="Playfair Display"/>
              </a:defRPr>
            </a:lvl8pPr>
            <a:lvl9pPr lvl="8" rtl="0" algn="ctr">
              <a:spcBef>
                <a:spcPts val="0"/>
              </a:spcBef>
              <a:spcAft>
                <a:spcPts val="0"/>
              </a:spcAft>
              <a:buSzPts val="5200"/>
              <a:buFont typeface="Playfair Display"/>
              <a:buNone/>
              <a:defRPr sz="5200">
                <a:latin typeface="Playfair Display"/>
                <a:ea typeface="Playfair Display"/>
                <a:cs typeface="Playfair Display"/>
                <a:sym typeface="Playfair Display"/>
              </a:defRPr>
            </a:lvl9pPr>
          </a:lstStyle>
          <a:p/>
        </p:txBody>
      </p:sp>
      <p:sp>
        <p:nvSpPr>
          <p:cNvPr id="35" name="Google Shape;35;p4"/>
          <p:cNvSpPr txBox="1"/>
          <p:nvPr>
            <p:ph idx="2" type="subTitle"/>
          </p:nvPr>
        </p:nvSpPr>
        <p:spPr>
          <a:xfrm>
            <a:off x="713225" y="539500"/>
            <a:ext cx="2271900" cy="28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atin typeface="Playfair Display"/>
                <a:ea typeface="Playfair Display"/>
                <a:cs typeface="Playfair Display"/>
                <a:sym typeface="Playfair Display"/>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36" name="Google Shape;36;p4"/>
          <p:cNvSpPr txBox="1"/>
          <p:nvPr>
            <p:ph idx="3" type="subTitle"/>
          </p:nvPr>
        </p:nvSpPr>
        <p:spPr>
          <a:xfrm>
            <a:off x="3436050" y="539500"/>
            <a:ext cx="2271900" cy="283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atin typeface="Playfair Display"/>
                <a:ea typeface="Playfair Display"/>
                <a:cs typeface="Playfair Display"/>
                <a:sym typeface="Playfair Display"/>
              </a:defRPr>
            </a:lvl1pPr>
            <a:lvl2pPr lvl="1" rtl="0" algn="r">
              <a:lnSpc>
                <a:spcPct val="100000"/>
              </a:lnSpc>
              <a:spcBef>
                <a:spcPts val="0"/>
              </a:spcBef>
              <a:spcAft>
                <a:spcPts val="0"/>
              </a:spcAft>
              <a:buSzPts val="1800"/>
              <a:buNone/>
              <a:defRPr sz="1800"/>
            </a:lvl2pPr>
            <a:lvl3pPr lvl="2" rtl="0" algn="r">
              <a:lnSpc>
                <a:spcPct val="100000"/>
              </a:lnSpc>
              <a:spcBef>
                <a:spcPts val="0"/>
              </a:spcBef>
              <a:spcAft>
                <a:spcPts val="0"/>
              </a:spcAft>
              <a:buSzPts val="1800"/>
              <a:buNone/>
              <a:defRPr sz="1800"/>
            </a:lvl3pPr>
            <a:lvl4pPr lvl="3" rtl="0" algn="r">
              <a:lnSpc>
                <a:spcPct val="100000"/>
              </a:lnSpc>
              <a:spcBef>
                <a:spcPts val="0"/>
              </a:spcBef>
              <a:spcAft>
                <a:spcPts val="0"/>
              </a:spcAft>
              <a:buSzPts val="1800"/>
              <a:buNone/>
              <a:defRPr sz="1800"/>
            </a:lvl4pPr>
            <a:lvl5pPr lvl="4" rtl="0" algn="r">
              <a:lnSpc>
                <a:spcPct val="100000"/>
              </a:lnSpc>
              <a:spcBef>
                <a:spcPts val="0"/>
              </a:spcBef>
              <a:spcAft>
                <a:spcPts val="0"/>
              </a:spcAft>
              <a:buSzPts val="1800"/>
              <a:buNone/>
              <a:defRPr sz="1800"/>
            </a:lvl5pPr>
            <a:lvl6pPr lvl="5" rtl="0" algn="r">
              <a:lnSpc>
                <a:spcPct val="100000"/>
              </a:lnSpc>
              <a:spcBef>
                <a:spcPts val="0"/>
              </a:spcBef>
              <a:spcAft>
                <a:spcPts val="0"/>
              </a:spcAft>
              <a:buSzPts val="1800"/>
              <a:buNone/>
              <a:defRPr sz="1800"/>
            </a:lvl6pPr>
            <a:lvl7pPr lvl="6" rtl="0" algn="r">
              <a:lnSpc>
                <a:spcPct val="100000"/>
              </a:lnSpc>
              <a:spcBef>
                <a:spcPts val="0"/>
              </a:spcBef>
              <a:spcAft>
                <a:spcPts val="0"/>
              </a:spcAft>
              <a:buSzPts val="1800"/>
              <a:buNone/>
              <a:defRPr sz="1800"/>
            </a:lvl7pPr>
            <a:lvl8pPr lvl="7" rtl="0" algn="r">
              <a:lnSpc>
                <a:spcPct val="100000"/>
              </a:lnSpc>
              <a:spcBef>
                <a:spcPts val="0"/>
              </a:spcBef>
              <a:spcAft>
                <a:spcPts val="0"/>
              </a:spcAft>
              <a:buSzPts val="1800"/>
              <a:buNone/>
              <a:defRPr sz="1800"/>
            </a:lvl8pPr>
            <a:lvl9pPr lvl="8" rtl="0" algn="r">
              <a:lnSpc>
                <a:spcPct val="100000"/>
              </a:lnSpc>
              <a:spcBef>
                <a:spcPts val="0"/>
              </a:spcBef>
              <a:spcAft>
                <a:spcPts val="0"/>
              </a:spcAft>
              <a:buSzPts val="18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1"/>
        </a:solidFill>
      </p:bgPr>
    </p:bg>
    <p:spTree>
      <p:nvGrpSpPr>
        <p:cNvPr id="37" name="Shape 37"/>
        <p:cNvGrpSpPr/>
        <p:nvPr/>
      </p:nvGrpSpPr>
      <p:grpSpPr>
        <a:xfrm>
          <a:off x="0" y="0"/>
          <a:ext cx="0" cy="0"/>
          <a:chOff x="0" y="0"/>
          <a:chExt cx="0" cy="0"/>
        </a:xfrm>
      </p:grpSpPr>
      <p:sp>
        <p:nvSpPr>
          <p:cNvPr id="38" name="Google Shape;38;p5"/>
          <p:cNvSpPr txBox="1"/>
          <p:nvPr>
            <p:ph type="ctrTitle"/>
          </p:nvPr>
        </p:nvSpPr>
        <p:spPr>
          <a:xfrm>
            <a:off x="713200" y="919121"/>
            <a:ext cx="7717800" cy="7050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5200"/>
              <a:buFont typeface="Playfair Display"/>
              <a:buNone/>
              <a:defRPr sz="4000">
                <a:latin typeface="Playfair Display"/>
                <a:ea typeface="Playfair Display"/>
                <a:cs typeface="Playfair Display"/>
                <a:sym typeface="Playfair Display"/>
              </a:defRPr>
            </a:lvl1pPr>
            <a:lvl2pPr lvl="1" rtl="0" algn="ctr">
              <a:spcBef>
                <a:spcPts val="0"/>
              </a:spcBef>
              <a:spcAft>
                <a:spcPts val="0"/>
              </a:spcAft>
              <a:buSzPts val="5200"/>
              <a:buFont typeface="Playfair Display"/>
              <a:buNone/>
              <a:defRPr sz="5200">
                <a:latin typeface="Playfair Display"/>
                <a:ea typeface="Playfair Display"/>
                <a:cs typeface="Playfair Display"/>
                <a:sym typeface="Playfair Display"/>
              </a:defRPr>
            </a:lvl2pPr>
            <a:lvl3pPr lvl="2" rtl="0" algn="ctr">
              <a:spcBef>
                <a:spcPts val="0"/>
              </a:spcBef>
              <a:spcAft>
                <a:spcPts val="0"/>
              </a:spcAft>
              <a:buSzPts val="5200"/>
              <a:buFont typeface="Playfair Display"/>
              <a:buNone/>
              <a:defRPr sz="5200">
                <a:latin typeface="Playfair Display"/>
                <a:ea typeface="Playfair Display"/>
                <a:cs typeface="Playfair Display"/>
                <a:sym typeface="Playfair Display"/>
              </a:defRPr>
            </a:lvl3pPr>
            <a:lvl4pPr lvl="3" rtl="0" algn="ctr">
              <a:spcBef>
                <a:spcPts val="0"/>
              </a:spcBef>
              <a:spcAft>
                <a:spcPts val="0"/>
              </a:spcAft>
              <a:buSzPts val="5200"/>
              <a:buFont typeface="Playfair Display"/>
              <a:buNone/>
              <a:defRPr sz="5200">
                <a:latin typeface="Playfair Display"/>
                <a:ea typeface="Playfair Display"/>
                <a:cs typeface="Playfair Display"/>
                <a:sym typeface="Playfair Display"/>
              </a:defRPr>
            </a:lvl4pPr>
            <a:lvl5pPr lvl="4" rtl="0" algn="ctr">
              <a:spcBef>
                <a:spcPts val="0"/>
              </a:spcBef>
              <a:spcAft>
                <a:spcPts val="0"/>
              </a:spcAft>
              <a:buSzPts val="5200"/>
              <a:buFont typeface="Playfair Display"/>
              <a:buNone/>
              <a:defRPr sz="5200">
                <a:latin typeface="Playfair Display"/>
                <a:ea typeface="Playfair Display"/>
                <a:cs typeface="Playfair Display"/>
                <a:sym typeface="Playfair Display"/>
              </a:defRPr>
            </a:lvl5pPr>
            <a:lvl6pPr lvl="5" rtl="0" algn="ctr">
              <a:spcBef>
                <a:spcPts val="0"/>
              </a:spcBef>
              <a:spcAft>
                <a:spcPts val="0"/>
              </a:spcAft>
              <a:buSzPts val="5200"/>
              <a:buFont typeface="Playfair Display"/>
              <a:buNone/>
              <a:defRPr sz="5200">
                <a:latin typeface="Playfair Display"/>
                <a:ea typeface="Playfair Display"/>
                <a:cs typeface="Playfair Display"/>
                <a:sym typeface="Playfair Display"/>
              </a:defRPr>
            </a:lvl6pPr>
            <a:lvl7pPr lvl="6" rtl="0" algn="ctr">
              <a:spcBef>
                <a:spcPts val="0"/>
              </a:spcBef>
              <a:spcAft>
                <a:spcPts val="0"/>
              </a:spcAft>
              <a:buSzPts val="5200"/>
              <a:buFont typeface="Playfair Display"/>
              <a:buNone/>
              <a:defRPr sz="5200">
                <a:latin typeface="Playfair Display"/>
                <a:ea typeface="Playfair Display"/>
                <a:cs typeface="Playfair Display"/>
                <a:sym typeface="Playfair Display"/>
              </a:defRPr>
            </a:lvl7pPr>
            <a:lvl8pPr lvl="7" rtl="0" algn="ctr">
              <a:spcBef>
                <a:spcPts val="0"/>
              </a:spcBef>
              <a:spcAft>
                <a:spcPts val="0"/>
              </a:spcAft>
              <a:buSzPts val="5200"/>
              <a:buFont typeface="Playfair Display"/>
              <a:buNone/>
              <a:defRPr sz="5200">
                <a:latin typeface="Playfair Display"/>
                <a:ea typeface="Playfair Display"/>
                <a:cs typeface="Playfair Display"/>
                <a:sym typeface="Playfair Display"/>
              </a:defRPr>
            </a:lvl8pPr>
            <a:lvl9pPr lvl="8" rtl="0" algn="ctr">
              <a:spcBef>
                <a:spcPts val="0"/>
              </a:spcBef>
              <a:spcAft>
                <a:spcPts val="0"/>
              </a:spcAft>
              <a:buSzPts val="5200"/>
              <a:buFont typeface="Playfair Display"/>
              <a:buNone/>
              <a:defRPr sz="5200">
                <a:latin typeface="Playfair Display"/>
                <a:ea typeface="Playfair Display"/>
                <a:cs typeface="Playfair Display"/>
                <a:sym typeface="Playfair Display"/>
              </a:defRPr>
            </a:lvl9pPr>
          </a:lstStyle>
          <a:p/>
        </p:txBody>
      </p:sp>
      <p:sp>
        <p:nvSpPr>
          <p:cNvPr id="39" name="Google Shape;39;p5"/>
          <p:cNvSpPr txBox="1"/>
          <p:nvPr>
            <p:ph idx="1" type="subTitle"/>
          </p:nvPr>
        </p:nvSpPr>
        <p:spPr>
          <a:xfrm>
            <a:off x="713225" y="539500"/>
            <a:ext cx="2271900" cy="28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atin typeface="Playfair Display"/>
                <a:ea typeface="Playfair Display"/>
                <a:cs typeface="Playfair Display"/>
                <a:sym typeface="Playfair Display"/>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40" name="Google Shape;40;p5"/>
          <p:cNvSpPr txBox="1"/>
          <p:nvPr>
            <p:ph idx="2" type="subTitle"/>
          </p:nvPr>
        </p:nvSpPr>
        <p:spPr>
          <a:xfrm>
            <a:off x="3436050" y="539500"/>
            <a:ext cx="2271900" cy="283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atin typeface="Playfair Display"/>
                <a:ea typeface="Playfair Display"/>
                <a:cs typeface="Playfair Display"/>
                <a:sym typeface="Playfair Display"/>
              </a:defRPr>
            </a:lvl1pPr>
            <a:lvl2pPr lvl="1" rtl="0" algn="r">
              <a:lnSpc>
                <a:spcPct val="100000"/>
              </a:lnSpc>
              <a:spcBef>
                <a:spcPts val="0"/>
              </a:spcBef>
              <a:spcAft>
                <a:spcPts val="0"/>
              </a:spcAft>
              <a:buSzPts val="1800"/>
              <a:buNone/>
              <a:defRPr sz="1800"/>
            </a:lvl2pPr>
            <a:lvl3pPr lvl="2" rtl="0" algn="r">
              <a:lnSpc>
                <a:spcPct val="100000"/>
              </a:lnSpc>
              <a:spcBef>
                <a:spcPts val="0"/>
              </a:spcBef>
              <a:spcAft>
                <a:spcPts val="0"/>
              </a:spcAft>
              <a:buSzPts val="1800"/>
              <a:buNone/>
              <a:defRPr sz="1800"/>
            </a:lvl3pPr>
            <a:lvl4pPr lvl="3" rtl="0" algn="r">
              <a:lnSpc>
                <a:spcPct val="100000"/>
              </a:lnSpc>
              <a:spcBef>
                <a:spcPts val="0"/>
              </a:spcBef>
              <a:spcAft>
                <a:spcPts val="0"/>
              </a:spcAft>
              <a:buSzPts val="1800"/>
              <a:buNone/>
              <a:defRPr sz="1800"/>
            </a:lvl4pPr>
            <a:lvl5pPr lvl="4" rtl="0" algn="r">
              <a:lnSpc>
                <a:spcPct val="100000"/>
              </a:lnSpc>
              <a:spcBef>
                <a:spcPts val="0"/>
              </a:spcBef>
              <a:spcAft>
                <a:spcPts val="0"/>
              </a:spcAft>
              <a:buSzPts val="1800"/>
              <a:buNone/>
              <a:defRPr sz="1800"/>
            </a:lvl5pPr>
            <a:lvl6pPr lvl="5" rtl="0" algn="r">
              <a:lnSpc>
                <a:spcPct val="100000"/>
              </a:lnSpc>
              <a:spcBef>
                <a:spcPts val="0"/>
              </a:spcBef>
              <a:spcAft>
                <a:spcPts val="0"/>
              </a:spcAft>
              <a:buSzPts val="1800"/>
              <a:buNone/>
              <a:defRPr sz="1800"/>
            </a:lvl6pPr>
            <a:lvl7pPr lvl="6" rtl="0" algn="r">
              <a:lnSpc>
                <a:spcPct val="100000"/>
              </a:lnSpc>
              <a:spcBef>
                <a:spcPts val="0"/>
              </a:spcBef>
              <a:spcAft>
                <a:spcPts val="0"/>
              </a:spcAft>
              <a:buSzPts val="1800"/>
              <a:buNone/>
              <a:defRPr sz="1800"/>
            </a:lvl7pPr>
            <a:lvl8pPr lvl="7" rtl="0" algn="r">
              <a:lnSpc>
                <a:spcPct val="100000"/>
              </a:lnSpc>
              <a:spcBef>
                <a:spcPts val="0"/>
              </a:spcBef>
              <a:spcAft>
                <a:spcPts val="0"/>
              </a:spcAft>
              <a:buSzPts val="1800"/>
              <a:buNone/>
              <a:defRPr sz="1800"/>
            </a:lvl8pPr>
            <a:lvl9pPr lvl="8" rtl="0" algn="r">
              <a:lnSpc>
                <a:spcPct val="100000"/>
              </a:lnSpc>
              <a:spcBef>
                <a:spcPts val="0"/>
              </a:spcBef>
              <a:spcAft>
                <a:spcPts val="0"/>
              </a:spcAft>
              <a:buSzPts val="1800"/>
              <a:buNone/>
              <a:defRPr sz="1800"/>
            </a:lvl9pPr>
          </a:lstStyle>
          <a:p/>
        </p:txBody>
      </p:sp>
      <p:sp>
        <p:nvSpPr>
          <p:cNvPr id="41" name="Google Shape;41;p5"/>
          <p:cNvSpPr/>
          <p:nvPr/>
        </p:nvSpPr>
        <p:spPr>
          <a:xfrm>
            <a:off x="7073475" y="-1913377"/>
            <a:ext cx="3433500" cy="3433500"/>
          </a:xfrm>
          <a:prstGeom prst="ellipse">
            <a:avLst/>
          </a:prstGeom>
          <a:gradFill>
            <a:gsLst>
              <a:gs pos="0">
                <a:schemeClr val="accent1"/>
              </a:gs>
              <a:gs pos="69000">
                <a:srgbClr val="DBBF57">
                  <a:alpha val="0"/>
                </a:srgbClr>
              </a:gs>
              <a:gs pos="100000">
                <a:srgbClr val="DBBF5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5"/>
          <p:cNvSpPr/>
          <p:nvPr/>
        </p:nvSpPr>
        <p:spPr>
          <a:xfrm>
            <a:off x="7347486" y="-552991"/>
            <a:ext cx="3433500" cy="3433500"/>
          </a:xfrm>
          <a:prstGeom prst="ellipse">
            <a:avLst/>
          </a:prstGeom>
          <a:gradFill>
            <a:gsLst>
              <a:gs pos="0">
                <a:schemeClr val="lt1"/>
              </a:gs>
              <a:gs pos="72000">
                <a:srgbClr val="ACC4E8">
                  <a:alpha val="0"/>
                </a:srgbClr>
              </a:gs>
              <a:gs pos="91000">
                <a:srgbClr val="ACC4E8">
                  <a:alpha val="0"/>
                </a:srgbClr>
              </a:gs>
              <a:gs pos="100000">
                <a:srgbClr val="ACC4E8">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5"/>
          <p:cNvSpPr txBox="1"/>
          <p:nvPr>
            <p:ph idx="3" type="title"/>
          </p:nvPr>
        </p:nvSpPr>
        <p:spPr>
          <a:xfrm>
            <a:off x="713225" y="2280125"/>
            <a:ext cx="3416700" cy="490800"/>
          </a:xfrm>
          <a:prstGeom prst="rect">
            <a:avLst/>
          </a:prstGeom>
        </p:spPr>
        <p:txBody>
          <a:bodyPr anchorCtr="0" anchor="b" bIns="91425" lIns="91425" spcFirstLastPara="1" rIns="91425" wrap="square" tIns="91425">
            <a:noAutofit/>
          </a:bodyPr>
          <a:lstStyle>
            <a:lvl1pPr lvl="0" rtl="0">
              <a:lnSpc>
                <a:spcPct val="88000"/>
              </a:lnSpc>
              <a:spcBef>
                <a:spcPts val="0"/>
              </a:spcBef>
              <a:spcAft>
                <a:spcPts val="0"/>
              </a:spcAft>
              <a:buSzPts val="2400"/>
              <a:buFont typeface="Playfair Display"/>
              <a:buNone/>
              <a:defRPr sz="2400">
                <a:latin typeface="Playfair Display"/>
                <a:ea typeface="Playfair Display"/>
                <a:cs typeface="Playfair Display"/>
                <a:sym typeface="Playfair Display"/>
              </a:defRPr>
            </a:lvl1pPr>
            <a:lvl2pPr lvl="1" rtl="0" algn="ctr">
              <a:spcBef>
                <a:spcPts val="0"/>
              </a:spcBef>
              <a:spcAft>
                <a:spcPts val="0"/>
              </a:spcAft>
              <a:buSzPts val="2400"/>
              <a:buFont typeface="Playfair Display"/>
              <a:buNone/>
              <a:defRPr sz="2400">
                <a:latin typeface="Playfair Display"/>
                <a:ea typeface="Playfair Display"/>
                <a:cs typeface="Playfair Display"/>
                <a:sym typeface="Playfair Display"/>
              </a:defRPr>
            </a:lvl2pPr>
            <a:lvl3pPr lvl="2" rtl="0" algn="ctr">
              <a:spcBef>
                <a:spcPts val="0"/>
              </a:spcBef>
              <a:spcAft>
                <a:spcPts val="0"/>
              </a:spcAft>
              <a:buSzPts val="2400"/>
              <a:buFont typeface="Playfair Display"/>
              <a:buNone/>
              <a:defRPr sz="2400">
                <a:latin typeface="Playfair Display"/>
                <a:ea typeface="Playfair Display"/>
                <a:cs typeface="Playfair Display"/>
                <a:sym typeface="Playfair Display"/>
              </a:defRPr>
            </a:lvl3pPr>
            <a:lvl4pPr lvl="3" rtl="0" algn="ctr">
              <a:spcBef>
                <a:spcPts val="0"/>
              </a:spcBef>
              <a:spcAft>
                <a:spcPts val="0"/>
              </a:spcAft>
              <a:buSzPts val="2400"/>
              <a:buFont typeface="Playfair Display"/>
              <a:buNone/>
              <a:defRPr sz="2400">
                <a:latin typeface="Playfair Display"/>
                <a:ea typeface="Playfair Display"/>
                <a:cs typeface="Playfair Display"/>
                <a:sym typeface="Playfair Display"/>
              </a:defRPr>
            </a:lvl4pPr>
            <a:lvl5pPr lvl="4" rtl="0" algn="ctr">
              <a:spcBef>
                <a:spcPts val="0"/>
              </a:spcBef>
              <a:spcAft>
                <a:spcPts val="0"/>
              </a:spcAft>
              <a:buSzPts val="2400"/>
              <a:buFont typeface="Playfair Display"/>
              <a:buNone/>
              <a:defRPr sz="2400">
                <a:latin typeface="Playfair Display"/>
                <a:ea typeface="Playfair Display"/>
                <a:cs typeface="Playfair Display"/>
                <a:sym typeface="Playfair Display"/>
              </a:defRPr>
            </a:lvl5pPr>
            <a:lvl6pPr lvl="5" rtl="0" algn="ctr">
              <a:spcBef>
                <a:spcPts val="0"/>
              </a:spcBef>
              <a:spcAft>
                <a:spcPts val="0"/>
              </a:spcAft>
              <a:buSzPts val="2400"/>
              <a:buFont typeface="Playfair Display"/>
              <a:buNone/>
              <a:defRPr sz="2400">
                <a:latin typeface="Playfair Display"/>
                <a:ea typeface="Playfair Display"/>
                <a:cs typeface="Playfair Display"/>
                <a:sym typeface="Playfair Display"/>
              </a:defRPr>
            </a:lvl6pPr>
            <a:lvl7pPr lvl="6" rtl="0" algn="ctr">
              <a:spcBef>
                <a:spcPts val="0"/>
              </a:spcBef>
              <a:spcAft>
                <a:spcPts val="0"/>
              </a:spcAft>
              <a:buSzPts val="2400"/>
              <a:buFont typeface="Playfair Display"/>
              <a:buNone/>
              <a:defRPr sz="2400">
                <a:latin typeface="Playfair Display"/>
                <a:ea typeface="Playfair Display"/>
                <a:cs typeface="Playfair Display"/>
                <a:sym typeface="Playfair Display"/>
              </a:defRPr>
            </a:lvl7pPr>
            <a:lvl8pPr lvl="7" rtl="0" algn="ctr">
              <a:spcBef>
                <a:spcPts val="0"/>
              </a:spcBef>
              <a:spcAft>
                <a:spcPts val="0"/>
              </a:spcAft>
              <a:buSzPts val="2400"/>
              <a:buFont typeface="Playfair Display"/>
              <a:buNone/>
              <a:defRPr sz="2400">
                <a:latin typeface="Playfair Display"/>
                <a:ea typeface="Playfair Display"/>
                <a:cs typeface="Playfair Display"/>
                <a:sym typeface="Playfair Display"/>
              </a:defRPr>
            </a:lvl8pPr>
            <a:lvl9pPr lvl="8" rtl="0" algn="ctr">
              <a:spcBef>
                <a:spcPts val="0"/>
              </a:spcBef>
              <a:spcAft>
                <a:spcPts val="0"/>
              </a:spcAft>
              <a:buSzPts val="2400"/>
              <a:buFont typeface="Playfair Display"/>
              <a:buNone/>
              <a:defRPr sz="2400">
                <a:latin typeface="Playfair Display"/>
                <a:ea typeface="Playfair Display"/>
                <a:cs typeface="Playfair Display"/>
                <a:sym typeface="Playfair Display"/>
              </a:defRPr>
            </a:lvl9pPr>
          </a:lstStyle>
          <a:p/>
        </p:txBody>
      </p:sp>
      <p:sp>
        <p:nvSpPr>
          <p:cNvPr id="44" name="Google Shape;44;p5"/>
          <p:cNvSpPr txBox="1"/>
          <p:nvPr>
            <p:ph idx="4" type="subTitle"/>
          </p:nvPr>
        </p:nvSpPr>
        <p:spPr>
          <a:xfrm>
            <a:off x="713225" y="2756375"/>
            <a:ext cx="3416700" cy="1847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45" name="Google Shape;45;p5"/>
          <p:cNvSpPr txBox="1"/>
          <p:nvPr>
            <p:ph idx="5" type="title"/>
          </p:nvPr>
        </p:nvSpPr>
        <p:spPr>
          <a:xfrm>
            <a:off x="4572000" y="2280125"/>
            <a:ext cx="3416700" cy="490800"/>
          </a:xfrm>
          <a:prstGeom prst="rect">
            <a:avLst/>
          </a:prstGeom>
        </p:spPr>
        <p:txBody>
          <a:bodyPr anchorCtr="0" anchor="b" bIns="91425" lIns="91425" spcFirstLastPara="1" rIns="91425" wrap="square" tIns="91425">
            <a:noAutofit/>
          </a:bodyPr>
          <a:lstStyle>
            <a:lvl1pPr lvl="0" rtl="0">
              <a:lnSpc>
                <a:spcPct val="88000"/>
              </a:lnSpc>
              <a:spcBef>
                <a:spcPts val="0"/>
              </a:spcBef>
              <a:spcAft>
                <a:spcPts val="0"/>
              </a:spcAft>
              <a:buSzPts val="2400"/>
              <a:buFont typeface="Playfair Display"/>
              <a:buNone/>
              <a:defRPr sz="2400">
                <a:latin typeface="Playfair Display"/>
                <a:ea typeface="Playfair Display"/>
                <a:cs typeface="Playfair Display"/>
                <a:sym typeface="Playfair Display"/>
              </a:defRPr>
            </a:lvl1pPr>
            <a:lvl2pPr lvl="1" rtl="0" algn="ctr">
              <a:spcBef>
                <a:spcPts val="0"/>
              </a:spcBef>
              <a:spcAft>
                <a:spcPts val="0"/>
              </a:spcAft>
              <a:buSzPts val="2400"/>
              <a:buFont typeface="Playfair Display"/>
              <a:buNone/>
              <a:defRPr sz="2400">
                <a:latin typeface="Playfair Display"/>
                <a:ea typeface="Playfair Display"/>
                <a:cs typeface="Playfair Display"/>
                <a:sym typeface="Playfair Display"/>
              </a:defRPr>
            </a:lvl2pPr>
            <a:lvl3pPr lvl="2" rtl="0" algn="ctr">
              <a:spcBef>
                <a:spcPts val="0"/>
              </a:spcBef>
              <a:spcAft>
                <a:spcPts val="0"/>
              </a:spcAft>
              <a:buSzPts val="2400"/>
              <a:buFont typeface="Playfair Display"/>
              <a:buNone/>
              <a:defRPr sz="2400">
                <a:latin typeface="Playfair Display"/>
                <a:ea typeface="Playfair Display"/>
                <a:cs typeface="Playfair Display"/>
                <a:sym typeface="Playfair Display"/>
              </a:defRPr>
            </a:lvl3pPr>
            <a:lvl4pPr lvl="3" rtl="0" algn="ctr">
              <a:spcBef>
                <a:spcPts val="0"/>
              </a:spcBef>
              <a:spcAft>
                <a:spcPts val="0"/>
              </a:spcAft>
              <a:buSzPts val="2400"/>
              <a:buFont typeface="Playfair Display"/>
              <a:buNone/>
              <a:defRPr sz="2400">
                <a:latin typeface="Playfair Display"/>
                <a:ea typeface="Playfair Display"/>
                <a:cs typeface="Playfair Display"/>
                <a:sym typeface="Playfair Display"/>
              </a:defRPr>
            </a:lvl4pPr>
            <a:lvl5pPr lvl="4" rtl="0" algn="ctr">
              <a:spcBef>
                <a:spcPts val="0"/>
              </a:spcBef>
              <a:spcAft>
                <a:spcPts val="0"/>
              </a:spcAft>
              <a:buSzPts val="2400"/>
              <a:buFont typeface="Playfair Display"/>
              <a:buNone/>
              <a:defRPr sz="2400">
                <a:latin typeface="Playfair Display"/>
                <a:ea typeface="Playfair Display"/>
                <a:cs typeface="Playfair Display"/>
                <a:sym typeface="Playfair Display"/>
              </a:defRPr>
            </a:lvl5pPr>
            <a:lvl6pPr lvl="5" rtl="0" algn="ctr">
              <a:spcBef>
                <a:spcPts val="0"/>
              </a:spcBef>
              <a:spcAft>
                <a:spcPts val="0"/>
              </a:spcAft>
              <a:buSzPts val="2400"/>
              <a:buFont typeface="Playfair Display"/>
              <a:buNone/>
              <a:defRPr sz="2400">
                <a:latin typeface="Playfair Display"/>
                <a:ea typeface="Playfair Display"/>
                <a:cs typeface="Playfair Display"/>
                <a:sym typeface="Playfair Display"/>
              </a:defRPr>
            </a:lvl6pPr>
            <a:lvl7pPr lvl="6" rtl="0" algn="ctr">
              <a:spcBef>
                <a:spcPts val="0"/>
              </a:spcBef>
              <a:spcAft>
                <a:spcPts val="0"/>
              </a:spcAft>
              <a:buSzPts val="2400"/>
              <a:buFont typeface="Playfair Display"/>
              <a:buNone/>
              <a:defRPr sz="2400">
                <a:latin typeface="Playfair Display"/>
                <a:ea typeface="Playfair Display"/>
                <a:cs typeface="Playfair Display"/>
                <a:sym typeface="Playfair Display"/>
              </a:defRPr>
            </a:lvl7pPr>
            <a:lvl8pPr lvl="7" rtl="0" algn="ctr">
              <a:spcBef>
                <a:spcPts val="0"/>
              </a:spcBef>
              <a:spcAft>
                <a:spcPts val="0"/>
              </a:spcAft>
              <a:buSzPts val="2400"/>
              <a:buFont typeface="Playfair Display"/>
              <a:buNone/>
              <a:defRPr sz="2400">
                <a:latin typeface="Playfair Display"/>
                <a:ea typeface="Playfair Display"/>
                <a:cs typeface="Playfair Display"/>
                <a:sym typeface="Playfair Display"/>
              </a:defRPr>
            </a:lvl8pPr>
            <a:lvl9pPr lvl="8" rtl="0" algn="ctr">
              <a:spcBef>
                <a:spcPts val="0"/>
              </a:spcBef>
              <a:spcAft>
                <a:spcPts val="0"/>
              </a:spcAft>
              <a:buSzPts val="2400"/>
              <a:buFont typeface="Playfair Display"/>
              <a:buNone/>
              <a:defRPr sz="2400">
                <a:latin typeface="Playfair Display"/>
                <a:ea typeface="Playfair Display"/>
                <a:cs typeface="Playfair Display"/>
                <a:sym typeface="Playfair Display"/>
              </a:defRPr>
            </a:lvl9pPr>
          </a:lstStyle>
          <a:p/>
        </p:txBody>
      </p:sp>
      <p:sp>
        <p:nvSpPr>
          <p:cNvPr id="46" name="Google Shape;46;p5"/>
          <p:cNvSpPr txBox="1"/>
          <p:nvPr>
            <p:ph idx="6" type="subTitle"/>
          </p:nvPr>
        </p:nvSpPr>
        <p:spPr>
          <a:xfrm>
            <a:off x="4572000" y="2756375"/>
            <a:ext cx="3416700" cy="1847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1"/>
        </a:solidFill>
      </p:bgPr>
    </p:bg>
    <p:spTree>
      <p:nvGrpSpPr>
        <p:cNvPr id="47" name="Shape 47"/>
        <p:cNvGrpSpPr/>
        <p:nvPr/>
      </p:nvGrpSpPr>
      <p:grpSpPr>
        <a:xfrm>
          <a:off x="0" y="0"/>
          <a:ext cx="0" cy="0"/>
          <a:chOff x="0" y="0"/>
          <a:chExt cx="0" cy="0"/>
        </a:xfrm>
      </p:grpSpPr>
      <p:sp>
        <p:nvSpPr>
          <p:cNvPr id="48" name="Google Shape;48;p6"/>
          <p:cNvSpPr/>
          <p:nvPr/>
        </p:nvSpPr>
        <p:spPr>
          <a:xfrm>
            <a:off x="7784800" y="654900"/>
            <a:ext cx="4407300" cy="4407300"/>
          </a:xfrm>
          <a:prstGeom prst="ellipse">
            <a:avLst/>
          </a:prstGeom>
          <a:gradFill>
            <a:gsLst>
              <a:gs pos="0">
                <a:schemeClr val="lt1"/>
              </a:gs>
              <a:gs pos="72000">
                <a:srgbClr val="ACC4E8">
                  <a:alpha val="0"/>
                </a:srgbClr>
              </a:gs>
              <a:gs pos="91000">
                <a:srgbClr val="ACC4E8">
                  <a:alpha val="0"/>
                </a:srgbClr>
              </a:gs>
              <a:gs pos="100000">
                <a:srgbClr val="ACC4E8">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6"/>
          <p:cNvSpPr/>
          <p:nvPr/>
        </p:nvSpPr>
        <p:spPr>
          <a:xfrm flipH="1" rot="1097895">
            <a:off x="-3652206" y="4297527"/>
            <a:ext cx="5885079" cy="1086434"/>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6"/>
          <p:cNvSpPr/>
          <p:nvPr/>
        </p:nvSpPr>
        <p:spPr>
          <a:xfrm flipH="1" rot="1097895">
            <a:off x="-3688564" y="4927912"/>
            <a:ext cx="5885079" cy="1086434"/>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6"/>
          <p:cNvSpPr txBox="1"/>
          <p:nvPr>
            <p:ph idx="1" type="subTitle"/>
          </p:nvPr>
        </p:nvSpPr>
        <p:spPr>
          <a:xfrm>
            <a:off x="713225" y="539500"/>
            <a:ext cx="2271900" cy="28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atin typeface="Playfair Display"/>
                <a:ea typeface="Playfair Display"/>
                <a:cs typeface="Playfair Display"/>
                <a:sym typeface="Playfair Display"/>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52" name="Google Shape;52;p6"/>
          <p:cNvSpPr txBox="1"/>
          <p:nvPr>
            <p:ph idx="2" type="subTitle"/>
          </p:nvPr>
        </p:nvSpPr>
        <p:spPr>
          <a:xfrm>
            <a:off x="3436050" y="539500"/>
            <a:ext cx="2271900" cy="283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atin typeface="Playfair Display"/>
                <a:ea typeface="Playfair Display"/>
                <a:cs typeface="Playfair Display"/>
                <a:sym typeface="Playfair Display"/>
              </a:defRPr>
            </a:lvl1pPr>
            <a:lvl2pPr lvl="1" rtl="0" algn="r">
              <a:lnSpc>
                <a:spcPct val="100000"/>
              </a:lnSpc>
              <a:spcBef>
                <a:spcPts val="0"/>
              </a:spcBef>
              <a:spcAft>
                <a:spcPts val="0"/>
              </a:spcAft>
              <a:buSzPts val="1800"/>
              <a:buNone/>
              <a:defRPr sz="1800"/>
            </a:lvl2pPr>
            <a:lvl3pPr lvl="2" rtl="0" algn="r">
              <a:lnSpc>
                <a:spcPct val="100000"/>
              </a:lnSpc>
              <a:spcBef>
                <a:spcPts val="0"/>
              </a:spcBef>
              <a:spcAft>
                <a:spcPts val="0"/>
              </a:spcAft>
              <a:buSzPts val="1800"/>
              <a:buNone/>
              <a:defRPr sz="1800"/>
            </a:lvl3pPr>
            <a:lvl4pPr lvl="3" rtl="0" algn="r">
              <a:lnSpc>
                <a:spcPct val="100000"/>
              </a:lnSpc>
              <a:spcBef>
                <a:spcPts val="0"/>
              </a:spcBef>
              <a:spcAft>
                <a:spcPts val="0"/>
              </a:spcAft>
              <a:buSzPts val="1800"/>
              <a:buNone/>
              <a:defRPr sz="1800"/>
            </a:lvl4pPr>
            <a:lvl5pPr lvl="4" rtl="0" algn="r">
              <a:lnSpc>
                <a:spcPct val="100000"/>
              </a:lnSpc>
              <a:spcBef>
                <a:spcPts val="0"/>
              </a:spcBef>
              <a:spcAft>
                <a:spcPts val="0"/>
              </a:spcAft>
              <a:buSzPts val="1800"/>
              <a:buNone/>
              <a:defRPr sz="1800"/>
            </a:lvl5pPr>
            <a:lvl6pPr lvl="5" rtl="0" algn="r">
              <a:lnSpc>
                <a:spcPct val="100000"/>
              </a:lnSpc>
              <a:spcBef>
                <a:spcPts val="0"/>
              </a:spcBef>
              <a:spcAft>
                <a:spcPts val="0"/>
              </a:spcAft>
              <a:buSzPts val="1800"/>
              <a:buNone/>
              <a:defRPr sz="1800"/>
            </a:lvl6pPr>
            <a:lvl7pPr lvl="6" rtl="0" algn="r">
              <a:lnSpc>
                <a:spcPct val="100000"/>
              </a:lnSpc>
              <a:spcBef>
                <a:spcPts val="0"/>
              </a:spcBef>
              <a:spcAft>
                <a:spcPts val="0"/>
              </a:spcAft>
              <a:buSzPts val="1800"/>
              <a:buNone/>
              <a:defRPr sz="1800"/>
            </a:lvl7pPr>
            <a:lvl8pPr lvl="7" rtl="0" algn="r">
              <a:lnSpc>
                <a:spcPct val="100000"/>
              </a:lnSpc>
              <a:spcBef>
                <a:spcPts val="0"/>
              </a:spcBef>
              <a:spcAft>
                <a:spcPts val="0"/>
              </a:spcAft>
              <a:buSzPts val="1800"/>
              <a:buNone/>
              <a:defRPr sz="1800"/>
            </a:lvl8pPr>
            <a:lvl9pPr lvl="8" rtl="0" algn="r">
              <a:lnSpc>
                <a:spcPct val="100000"/>
              </a:lnSpc>
              <a:spcBef>
                <a:spcPts val="0"/>
              </a:spcBef>
              <a:spcAft>
                <a:spcPts val="0"/>
              </a:spcAft>
              <a:buSzPts val="1800"/>
              <a:buNone/>
              <a:defRPr sz="1800"/>
            </a:lvl9pPr>
          </a:lstStyle>
          <a:p/>
        </p:txBody>
      </p:sp>
      <p:sp>
        <p:nvSpPr>
          <p:cNvPr id="53" name="Google Shape;53;p6"/>
          <p:cNvSpPr txBox="1"/>
          <p:nvPr>
            <p:ph type="ctrTitle"/>
          </p:nvPr>
        </p:nvSpPr>
        <p:spPr>
          <a:xfrm>
            <a:off x="713200" y="919121"/>
            <a:ext cx="7717800" cy="7050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5200"/>
              <a:buFont typeface="Playfair Display"/>
              <a:buNone/>
              <a:defRPr sz="4000">
                <a:latin typeface="Playfair Display"/>
                <a:ea typeface="Playfair Display"/>
                <a:cs typeface="Playfair Display"/>
                <a:sym typeface="Playfair Display"/>
              </a:defRPr>
            </a:lvl1pPr>
            <a:lvl2pPr lvl="1" rtl="0" algn="ctr">
              <a:spcBef>
                <a:spcPts val="0"/>
              </a:spcBef>
              <a:spcAft>
                <a:spcPts val="0"/>
              </a:spcAft>
              <a:buSzPts val="5200"/>
              <a:buFont typeface="Playfair Display"/>
              <a:buNone/>
              <a:defRPr sz="5200">
                <a:latin typeface="Playfair Display"/>
                <a:ea typeface="Playfair Display"/>
                <a:cs typeface="Playfair Display"/>
                <a:sym typeface="Playfair Display"/>
              </a:defRPr>
            </a:lvl2pPr>
            <a:lvl3pPr lvl="2" rtl="0" algn="ctr">
              <a:spcBef>
                <a:spcPts val="0"/>
              </a:spcBef>
              <a:spcAft>
                <a:spcPts val="0"/>
              </a:spcAft>
              <a:buSzPts val="5200"/>
              <a:buFont typeface="Playfair Display"/>
              <a:buNone/>
              <a:defRPr sz="5200">
                <a:latin typeface="Playfair Display"/>
                <a:ea typeface="Playfair Display"/>
                <a:cs typeface="Playfair Display"/>
                <a:sym typeface="Playfair Display"/>
              </a:defRPr>
            </a:lvl3pPr>
            <a:lvl4pPr lvl="3" rtl="0" algn="ctr">
              <a:spcBef>
                <a:spcPts val="0"/>
              </a:spcBef>
              <a:spcAft>
                <a:spcPts val="0"/>
              </a:spcAft>
              <a:buSzPts val="5200"/>
              <a:buFont typeface="Playfair Display"/>
              <a:buNone/>
              <a:defRPr sz="5200">
                <a:latin typeface="Playfair Display"/>
                <a:ea typeface="Playfair Display"/>
                <a:cs typeface="Playfair Display"/>
                <a:sym typeface="Playfair Display"/>
              </a:defRPr>
            </a:lvl4pPr>
            <a:lvl5pPr lvl="4" rtl="0" algn="ctr">
              <a:spcBef>
                <a:spcPts val="0"/>
              </a:spcBef>
              <a:spcAft>
                <a:spcPts val="0"/>
              </a:spcAft>
              <a:buSzPts val="5200"/>
              <a:buFont typeface="Playfair Display"/>
              <a:buNone/>
              <a:defRPr sz="5200">
                <a:latin typeface="Playfair Display"/>
                <a:ea typeface="Playfair Display"/>
                <a:cs typeface="Playfair Display"/>
                <a:sym typeface="Playfair Display"/>
              </a:defRPr>
            </a:lvl5pPr>
            <a:lvl6pPr lvl="5" rtl="0" algn="ctr">
              <a:spcBef>
                <a:spcPts val="0"/>
              </a:spcBef>
              <a:spcAft>
                <a:spcPts val="0"/>
              </a:spcAft>
              <a:buSzPts val="5200"/>
              <a:buFont typeface="Playfair Display"/>
              <a:buNone/>
              <a:defRPr sz="5200">
                <a:latin typeface="Playfair Display"/>
                <a:ea typeface="Playfair Display"/>
                <a:cs typeface="Playfair Display"/>
                <a:sym typeface="Playfair Display"/>
              </a:defRPr>
            </a:lvl6pPr>
            <a:lvl7pPr lvl="6" rtl="0" algn="ctr">
              <a:spcBef>
                <a:spcPts val="0"/>
              </a:spcBef>
              <a:spcAft>
                <a:spcPts val="0"/>
              </a:spcAft>
              <a:buSzPts val="5200"/>
              <a:buFont typeface="Playfair Display"/>
              <a:buNone/>
              <a:defRPr sz="5200">
                <a:latin typeface="Playfair Display"/>
                <a:ea typeface="Playfair Display"/>
                <a:cs typeface="Playfair Display"/>
                <a:sym typeface="Playfair Display"/>
              </a:defRPr>
            </a:lvl7pPr>
            <a:lvl8pPr lvl="7" rtl="0" algn="ctr">
              <a:spcBef>
                <a:spcPts val="0"/>
              </a:spcBef>
              <a:spcAft>
                <a:spcPts val="0"/>
              </a:spcAft>
              <a:buSzPts val="5200"/>
              <a:buFont typeface="Playfair Display"/>
              <a:buNone/>
              <a:defRPr sz="5200">
                <a:latin typeface="Playfair Display"/>
                <a:ea typeface="Playfair Display"/>
                <a:cs typeface="Playfair Display"/>
                <a:sym typeface="Playfair Display"/>
              </a:defRPr>
            </a:lvl8pPr>
            <a:lvl9pPr lvl="8" rtl="0" algn="ctr">
              <a:spcBef>
                <a:spcPts val="0"/>
              </a:spcBef>
              <a:spcAft>
                <a:spcPts val="0"/>
              </a:spcAft>
              <a:buSzPts val="5200"/>
              <a:buFont typeface="Playfair Display"/>
              <a:buNone/>
              <a:defRPr sz="5200">
                <a:latin typeface="Playfair Display"/>
                <a:ea typeface="Playfair Display"/>
                <a:cs typeface="Playfair Display"/>
                <a:sym typeface="Playfair Display"/>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dk1"/>
        </a:solidFill>
      </p:bgPr>
    </p:bg>
    <p:spTree>
      <p:nvGrpSpPr>
        <p:cNvPr id="54" name="Shape 54"/>
        <p:cNvGrpSpPr/>
        <p:nvPr/>
      </p:nvGrpSpPr>
      <p:grpSpPr>
        <a:xfrm>
          <a:off x="0" y="0"/>
          <a:ext cx="0" cy="0"/>
          <a:chOff x="0" y="0"/>
          <a:chExt cx="0" cy="0"/>
        </a:xfrm>
      </p:grpSpPr>
      <p:sp>
        <p:nvSpPr>
          <p:cNvPr id="55" name="Google Shape;55;p7"/>
          <p:cNvSpPr/>
          <p:nvPr/>
        </p:nvSpPr>
        <p:spPr>
          <a:xfrm rot="-1521991">
            <a:off x="-3033123" y="-2125750"/>
            <a:ext cx="4945297" cy="4945297"/>
          </a:xfrm>
          <a:prstGeom prst="ellipse">
            <a:avLst/>
          </a:prstGeom>
          <a:gradFill>
            <a:gsLst>
              <a:gs pos="0">
                <a:schemeClr val="accent1"/>
              </a:gs>
              <a:gs pos="69000">
                <a:srgbClr val="DBBF57">
                  <a:alpha val="0"/>
                </a:srgbClr>
              </a:gs>
              <a:gs pos="100000">
                <a:srgbClr val="DBBF5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7"/>
          <p:cNvSpPr/>
          <p:nvPr/>
        </p:nvSpPr>
        <p:spPr>
          <a:xfrm rot="-1521926">
            <a:off x="-2460003" y="-2990939"/>
            <a:ext cx="5094656" cy="5094656"/>
          </a:xfrm>
          <a:prstGeom prst="ellipse">
            <a:avLst/>
          </a:prstGeom>
          <a:gradFill>
            <a:gsLst>
              <a:gs pos="0">
                <a:schemeClr val="lt1"/>
              </a:gs>
              <a:gs pos="72000">
                <a:srgbClr val="ACC4E8">
                  <a:alpha val="0"/>
                </a:srgbClr>
              </a:gs>
              <a:gs pos="91000">
                <a:srgbClr val="ACC4E8">
                  <a:alpha val="0"/>
                </a:srgbClr>
              </a:gs>
              <a:gs pos="100000">
                <a:srgbClr val="ACC4E8">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7"/>
          <p:cNvSpPr/>
          <p:nvPr/>
        </p:nvSpPr>
        <p:spPr>
          <a:xfrm flipH="1" rot="1521991">
            <a:off x="6977727" y="2656975"/>
            <a:ext cx="4945297" cy="4945297"/>
          </a:xfrm>
          <a:prstGeom prst="ellipse">
            <a:avLst/>
          </a:prstGeom>
          <a:gradFill>
            <a:gsLst>
              <a:gs pos="0">
                <a:schemeClr val="accent1"/>
              </a:gs>
              <a:gs pos="69000">
                <a:srgbClr val="DBBF57">
                  <a:alpha val="0"/>
                </a:srgbClr>
              </a:gs>
              <a:gs pos="100000">
                <a:srgbClr val="DBBF5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7"/>
          <p:cNvSpPr/>
          <p:nvPr/>
        </p:nvSpPr>
        <p:spPr>
          <a:xfrm flipH="1" rot="1521953">
            <a:off x="5204803" y="1937904"/>
            <a:ext cx="5641493" cy="5641493"/>
          </a:xfrm>
          <a:prstGeom prst="ellipse">
            <a:avLst/>
          </a:prstGeom>
          <a:gradFill>
            <a:gsLst>
              <a:gs pos="0">
                <a:schemeClr val="lt1"/>
              </a:gs>
              <a:gs pos="72000">
                <a:srgbClr val="ACC4E8">
                  <a:alpha val="0"/>
                </a:srgbClr>
              </a:gs>
              <a:gs pos="91000">
                <a:srgbClr val="ACC4E8">
                  <a:alpha val="0"/>
                </a:srgbClr>
              </a:gs>
              <a:gs pos="100000">
                <a:srgbClr val="ACC4E8">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 name="Google Shape;59;p7"/>
          <p:cNvGrpSpPr/>
          <p:nvPr/>
        </p:nvGrpSpPr>
        <p:grpSpPr>
          <a:xfrm rot="6054326">
            <a:off x="5093127" y="1226439"/>
            <a:ext cx="1106875" cy="1106875"/>
            <a:chOff x="1347591" y="1345255"/>
            <a:chExt cx="1106808" cy="1106808"/>
          </a:xfrm>
        </p:grpSpPr>
        <p:sp>
          <p:nvSpPr>
            <p:cNvPr id="60" name="Google Shape;60;p7"/>
            <p:cNvSpPr/>
            <p:nvPr/>
          </p:nvSpPr>
          <p:spPr>
            <a:xfrm>
              <a:off x="1818400" y="1432275"/>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7"/>
            <p:cNvSpPr/>
            <p:nvPr/>
          </p:nvSpPr>
          <p:spPr>
            <a:xfrm rot="10800000">
              <a:off x="1818400" y="1898625"/>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7"/>
            <p:cNvSpPr/>
            <p:nvPr/>
          </p:nvSpPr>
          <p:spPr>
            <a:xfrm rot="-5400000">
              <a:off x="1585225" y="1665450"/>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7"/>
            <p:cNvSpPr/>
            <p:nvPr/>
          </p:nvSpPr>
          <p:spPr>
            <a:xfrm rot="5400000">
              <a:off x="2051575" y="1665450"/>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7"/>
            <p:cNvSpPr/>
            <p:nvPr/>
          </p:nvSpPr>
          <p:spPr>
            <a:xfrm rot="-2700000">
              <a:off x="1653564" y="1500485"/>
              <a:ext cx="165463" cy="46669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rot="8100000">
              <a:off x="1983073" y="1830225"/>
              <a:ext cx="165463" cy="46669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7"/>
            <p:cNvSpPr/>
            <p:nvPr/>
          </p:nvSpPr>
          <p:spPr>
            <a:xfrm rot="2700000">
              <a:off x="2065668" y="1301237"/>
              <a:ext cx="165463" cy="700036"/>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7"/>
            <p:cNvSpPr/>
            <p:nvPr/>
          </p:nvSpPr>
          <p:spPr>
            <a:xfrm flipH="1" rot="-8100000">
              <a:off x="1570860" y="1796045"/>
              <a:ext cx="165463" cy="700036"/>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 name="Google Shape;68;p7"/>
          <p:cNvGrpSpPr/>
          <p:nvPr/>
        </p:nvGrpSpPr>
        <p:grpSpPr>
          <a:xfrm>
            <a:off x="5241424" y="897225"/>
            <a:ext cx="3501125" cy="3795300"/>
            <a:chOff x="5241424" y="897225"/>
            <a:chExt cx="3501125" cy="3795300"/>
          </a:xfrm>
        </p:grpSpPr>
        <p:sp>
          <p:nvSpPr>
            <p:cNvPr id="69" name="Google Shape;69;p7"/>
            <p:cNvSpPr/>
            <p:nvPr/>
          </p:nvSpPr>
          <p:spPr>
            <a:xfrm rot="-4498913">
              <a:off x="5628356" y="1776520"/>
              <a:ext cx="3384087" cy="2036708"/>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7"/>
            <p:cNvSpPr/>
            <p:nvPr/>
          </p:nvSpPr>
          <p:spPr>
            <a:xfrm rot="-4498913">
              <a:off x="4971531" y="1776520"/>
              <a:ext cx="3384087" cy="2036708"/>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7"/>
            <p:cNvSpPr/>
            <p:nvPr/>
          </p:nvSpPr>
          <p:spPr>
            <a:xfrm rot="-4498913">
              <a:off x="5297731" y="1776520"/>
              <a:ext cx="3384087" cy="2036708"/>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 name="Google Shape;72;p7"/>
          <p:cNvSpPr/>
          <p:nvPr>
            <p:ph idx="2" type="pic"/>
          </p:nvPr>
        </p:nvSpPr>
        <p:spPr>
          <a:xfrm rot="753755">
            <a:off x="5285951" y="1102085"/>
            <a:ext cx="2042704" cy="3385580"/>
          </a:xfrm>
          <a:prstGeom prst="ellipse">
            <a:avLst/>
          </a:prstGeom>
          <a:noFill/>
          <a:ln>
            <a:noFill/>
          </a:ln>
        </p:spPr>
      </p:sp>
      <p:sp>
        <p:nvSpPr>
          <p:cNvPr id="73" name="Google Shape;73;p7"/>
          <p:cNvSpPr txBox="1"/>
          <p:nvPr>
            <p:ph idx="1" type="subTitle"/>
          </p:nvPr>
        </p:nvSpPr>
        <p:spPr>
          <a:xfrm>
            <a:off x="713225" y="539500"/>
            <a:ext cx="2271900" cy="28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atin typeface="Playfair Display"/>
                <a:ea typeface="Playfair Display"/>
                <a:cs typeface="Playfair Display"/>
                <a:sym typeface="Playfair Display"/>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74" name="Google Shape;74;p7"/>
          <p:cNvSpPr txBox="1"/>
          <p:nvPr>
            <p:ph idx="3" type="subTitle"/>
          </p:nvPr>
        </p:nvSpPr>
        <p:spPr>
          <a:xfrm>
            <a:off x="3436050" y="539500"/>
            <a:ext cx="2271900" cy="283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atin typeface="Playfair Display"/>
                <a:ea typeface="Playfair Display"/>
                <a:cs typeface="Playfair Display"/>
                <a:sym typeface="Playfair Display"/>
              </a:defRPr>
            </a:lvl1pPr>
            <a:lvl2pPr lvl="1" rtl="0" algn="r">
              <a:lnSpc>
                <a:spcPct val="100000"/>
              </a:lnSpc>
              <a:spcBef>
                <a:spcPts val="0"/>
              </a:spcBef>
              <a:spcAft>
                <a:spcPts val="0"/>
              </a:spcAft>
              <a:buSzPts val="1800"/>
              <a:buNone/>
              <a:defRPr sz="1800"/>
            </a:lvl2pPr>
            <a:lvl3pPr lvl="2" rtl="0" algn="r">
              <a:lnSpc>
                <a:spcPct val="100000"/>
              </a:lnSpc>
              <a:spcBef>
                <a:spcPts val="0"/>
              </a:spcBef>
              <a:spcAft>
                <a:spcPts val="0"/>
              </a:spcAft>
              <a:buSzPts val="1800"/>
              <a:buNone/>
              <a:defRPr sz="1800"/>
            </a:lvl3pPr>
            <a:lvl4pPr lvl="3" rtl="0" algn="r">
              <a:lnSpc>
                <a:spcPct val="100000"/>
              </a:lnSpc>
              <a:spcBef>
                <a:spcPts val="0"/>
              </a:spcBef>
              <a:spcAft>
                <a:spcPts val="0"/>
              </a:spcAft>
              <a:buSzPts val="1800"/>
              <a:buNone/>
              <a:defRPr sz="1800"/>
            </a:lvl4pPr>
            <a:lvl5pPr lvl="4" rtl="0" algn="r">
              <a:lnSpc>
                <a:spcPct val="100000"/>
              </a:lnSpc>
              <a:spcBef>
                <a:spcPts val="0"/>
              </a:spcBef>
              <a:spcAft>
                <a:spcPts val="0"/>
              </a:spcAft>
              <a:buSzPts val="1800"/>
              <a:buNone/>
              <a:defRPr sz="1800"/>
            </a:lvl5pPr>
            <a:lvl6pPr lvl="5" rtl="0" algn="r">
              <a:lnSpc>
                <a:spcPct val="100000"/>
              </a:lnSpc>
              <a:spcBef>
                <a:spcPts val="0"/>
              </a:spcBef>
              <a:spcAft>
                <a:spcPts val="0"/>
              </a:spcAft>
              <a:buSzPts val="1800"/>
              <a:buNone/>
              <a:defRPr sz="1800"/>
            </a:lvl6pPr>
            <a:lvl7pPr lvl="6" rtl="0" algn="r">
              <a:lnSpc>
                <a:spcPct val="100000"/>
              </a:lnSpc>
              <a:spcBef>
                <a:spcPts val="0"/>
              </a:spcBef>
              <a:spcAft>
                <a:spcPts val="0"/>
              </a:spcAft>
              <a:buSzPts val="1800"/>
              <a:buNone/>
              <a:defRPr sz="1800"/>
            </a:lvl7pPr>
            <a:lvl8pPr lvl="7" rtl="0" algn="r">
              <a:lnSpc>
                <a:spcPct val="100000"/>
              </a:lnSpc>
              <a:spcBef>
                <a:spcPts val="0"/>
              </a:spcBef>
              <a:spcAft>
                <a:spcPts val="0"/>
              </a:spcAft>
              <a:buSzPts val="1800"/>
              <a:buNone/>
              <a:defRPr sz="1800"/>
            </a:lvl8pPr>
            <a:lvl9pPr lvl="8" rtl="0" algn="r">
              <a:lnSpc>
                <a:spcPct val="100000"/>
              </a:lnSpc>
              <a:spcBef>
                <a:spcPts val="0"/>
              </a:spcBef>
              <a:spcAft>
                <a:spcPts val="0"/>
              </a:spcAft>
              <a:buSzPts val="1800"/>
              <a:buNone/>
              <a:defRPr sz="1800"/>
            </a:lvl9pPr>
          </a:lstStyle>
          <a:p/>
        </p:txBody>
      </p:sp>
      <p:sp>
        <p:nvSpPr>
          <p:cNvPr id="75" name="Google Shape;75;p7"/>
          <p:cNvSpPr txBox="1"/>
          <p:nvPr>
            <p:ph type="ctrTitle"/>
          </p:nvPr>
        </p:nvSpPr>
        <p:spPr>
          <a:xfrm>
            <a:off x="713200" y="919125"/>
            <a:ext cx="3622800" cy="12540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5200"/>
              <a:buFont typeface="Playfair Display"/>
              <a:buNone/>
              <a:defRPr sz="4000">
                <a:latin typeface="Playfair Display"/>
                <a:ea typeface="Playfair Display"/>
                <a:cs typeface="Playfair Display"/>
                <a:sym typeface="Playfair Display"/>
              </a:defRPr>
            </a:lvl1pPr>
            <a:lvl2pPr lvl="1" rtl="0" algn="ctr">
              <a:spcBef>
                <a:spcPts val="0"/>
              </a:spcBef>
              <a:spcAft>
                <a:spcPts val="0"/>
              </a:spcAft>
              <a:buSzPts val="5200"/>
              <a:buFont typeface="Playfair Display"/>
              <a:buNone/>
              <a:defRPr sz="5200">
                <a:latin typeface="Playfair Display"/>
                <a:ea typeface="Playfair Display"/>
                <a:cs typeface="Playfair Display"/>
                <a:sym typeface="Playfair Display"/>
              </a:defRPr>
            </a:lvl2pPr>
            <a:lvl3pPr lvl="2" rtl="0" algn="ctr">
              <a:spcBef>
                <a:spcPts val="0"/>
              </a:spcBef>
              <a:spcAft>
                <a:spcPts val="0"/>
              </a:spcAft>
              <a:buSzPts val="5200"/>
              <a:buFont typeface="Playfair Display"/>
              <a:buNone/>
              <a:defRPr sz="5200">
                <a:latin typeface="Playfair Display"/>
                <a:ea typeface="Playfair Display"/>
                <a:cs typeface="Playfair Display"/>
                <a:sym typeface="Playfair Display"/>
              </a:defRPr>
            </a:lvl3pPr>
            <a:lvl4pPr lvl="3" rtl="0" algn="ctr">
              <a:spcBef>
                <a:spcPts val="0"/>
              </a:spcBef>
              <a:spcAft>
                <a:spcPts val="0"/>
              </a:spcAft>
              <a:buSzPts val="5200"/>
              <a:buFont typeface="Playfair Display"/>
              <a:buNone/>
              <a:defRPr sz="5200">
                <a:latin typeface="Playfair Display"/>
                <a:ea typeface="Playfair Display"/>
                <a:cs typeface="Playfair Display"/>
                <a:sym typeface="Playfair Display"/>
              </a:defRPr>
            </a:lvl4pPr>
            <a:lvl5pPr lvl="4" rtl="0" algn="ctr">
              <a:spcBef>
                <a:spcPts val="0"/>
              </a:spcBef>
              <a:spcAft>
                <a:spcPts val="0"/>
              </a:spcAft>
              <a:buSzPts val="5200"/>
              <a:buFont typeface="Playfair Display"/>
              <a:buNone/>
              <a:defRPr sz="5200">
                <a:latin typeface="Playfair Display"/>
                <a:ea typeface="Playfair Display"/>
                <a:cs typeface="Playfair Display"/>
                <a:sym typeface="Playfair Display"/>
              </a:defRPr>
            </a:lvl5pPr>
            <a:lvl6pPr lvl="5" rtl="0" algn="ctr">
              <a:spcBef>
                <a:spcPts val="0"/>
              </a:spcBef>
              <a:spcAft>
                <a:spcPts val="0"/>
              </a:spcAft>
              <a:buSzPts val="5200"/>
              <a:buFont typeface="Playfair Display"/>
              <a:buNone/>
              <a:defRPr sz="5200">
                <a:latin typeface="Playfair Display"/>
                <a:ea typeface="Playfair Display"/>
                <a:cs typeface="Playfair Display"/>
                <a:sym typeface="Playfair Display"/>
              </a:defRPr>
            </a:lvl6pPr>
            <a:lvl7pPr lvl="6" rtl="0" algn="ctr">
              <a:spcBef>
                <a:spcPts val="0"/>
              </a:spcBef>
              <a:spcAft>
                <a:spcPts val="0"/>
              </a:spcAft>
              <a:buSzPts val="5200"/>
              <a:buFont typeface="Playfair Display"/>
              <a:buNone/>
              <a:defRPr sz="5200">
                <a:latin typeface="Playfair Display"/>
                <a:ea typeface="Playfair Display"/>
                <a:cs typeface="Playfair Display"/>
                <a:sym typeface="Playfair Display"/>
              </a:defRPr>
            </a:lvl7pPr>
            <a:lvl8pPr lvl="7" rtl="0" algn="ctr">
              <a:spcBef>
                <a:spcPts val="0"/>
              </a:spcBef>
              <a:spcAft>
                <a:spcPts val="0"/>
              </a:spcAft>
              <a:buSzPts val="5200"/>
              <a:buFont typeface="Playfair Display"/>
              <a:buNone/>
              <a:defRPr sz="5200">
                <a:latin typeface="Playfair Display"/>
                <a:ea typeface="Playfair Display"/>
                <a:cs typeface="Playfair Display"/>
                <a:sym typeface="Playfair Display"/>
              </a:defRPr>
            </a:lvl8pPr>
            <a:lvl9pPr lvl="8" rtl="0" algn="ctr">
              <a:spcBef>
                <a:spcPts val="0"/>
              </a:spcBef>
              <a:spcAft>
                <a:spcPts val="0"/>
              </a:spcAft>
              <a:buSzPts val="5200"/>
              <a:buFont typeface="Playfair Display"/>
              <a:buNone/>
              <a:defRPr sz="5200">
                <a:latin typeface="Playfair Display"/>
                <a:ea typeface="Playfair Display"/>
                <a:cs typeface="Playfair Display"/>
                <a:sym typeface="Playfair Display"/>
              </a:defRPr>
            </a:lvl9pPr>
          </a:lstStyle>
          <a:p/>
        </p:txBody>
      </p:sp>
      <p:sp>
        <p:nvSpPr>
          <p:cNvPr id="76" name="Google Shape;76;p7"/>
          <p:cNvSpPr txBox="1"/>
          <p:nvPr>
            <p:ph idx="4" type="subTitle"/>
          </p:nvPr>
        </p:nvSpPr>
        <p:spPr>
          <a:xfrm>
            <a:off x="713200" y="2571750"/>
            <a:ext cx="3622800" cy="2032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8"/>
          <p:cNvSpPr txBox="1"/>
          <p:nvPr>
            <p:ph type="title"/>
          </p:nvPr>
        </p:nvSpPr>
        <p:spPr>
          <a:xfrm>
            <a:off x="2317950" y="1307100"/>
            <a:ext cx="4508100" cy="25293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9" name="Shape 79"/>
        <p:cNvGrpSpPr/>
        <p:nvPr/>
      </p:nvGrpSpPr>
      <p:grpSpPr>
        <a:xfrm>
          <a:off x="0" y="0"/>
          <a:ext cx="0" cy="0"/>
          <a:chOff x="0" y="0"/>
          <a:chExt cx="0" cy="0"/>
        </a:xfrm>
      </p:grpSpPr>
      <p:sp>
        <p:nvSpPr>
          <p:cNvPr id="80" name="Google Shape;80;p9"/>
          <p:cNvSpPr txBox="1"/>
          <p:nvPr>
            <p:ph type="title"/>
          </p:nvPr>
        </p:nvSpPr>
        <p:spPr>
          <a:xfrm>
            <a:off x="2135550" y="1189100"/>
            <a:ext cx="4872900" cy="1964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sz="15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81" name="Google Shape;81;p9"/>
          <p:cNvSpPr txBox="1"/>
          <p:nvPr>
            <p:ph idx="1" type="subTitle"/>
          </p:nvPr>
        </p:nvSpPr>
        <p:spPr>
          <a:xfrm>
            <a:off x="2135550" y="3153500"/>
            <a:ext cx="4872900" cy="801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2" name="Shape 82"/>
        <p:cNvGrpSpPr/>
        <p:nvPr/>
      </p:nvGrpSpPr>
      <p:grpSpPr>
        <a:xfrm>
          <a:off x="0" y="0"/>
          <a:ext cx="0" cy="0"/>
          <a:chOff x="0" y="0"/>
          <a:chExt cx="0" cy="0"/>
        </a:xfrm>
      </p:grpSpPr>
      <p:sp>
        <p:nvSpPr>
          <p:cNvPr id="83" name="Google Shape;83;p10"/>
          <p:cNvSpPr/>
          <p:nvPr/>
        </p:nvSpPr>
        <p:spPr>
          <a:xfrm>
            <a:off x="0" y="0"/>
            <a:ext cx="9144020" cy="5143506"/>
          </a:xfrm>
          <a:custGeom>
            <a:rect b="b" l="l" r="r" t="t"/>
            <a:pathLst>
              <a:path extrusionOk="0" h="160584" w="285483">
                <a:moveTo>
                  <a:pt x="164119" y="10821"/>
                </a:moveTo>
                <a:cubicBezTo>
                  <a:pt x="210810" y="10821"/>
                  <a:pt x="248248" y="29864"/>
                  <a:pt x="253794" y="59577"/>
                </a:cubicBezTo>
                <a:cubicBezTo>
                  <a:pt x="260628" y="96172"/>
                  <a:pt x="216449" y="135140"/>
                  <a:pt x="155106" y="146577"/>
                </a:cubicBezTo>
                <a:cubicBezTo>
                  <a:pt x="143549" y="148736"/>
                  <a:pt x="132207" y="149763"/>
                  <a:pt x="121364" y="149763"/>
                </a:cubicBezTo>
                <a:cubicBezTo>
                  <a:pt x="74673" y="149763"/>
                  <a:pt x="37234" y="130720"/>
                  <a:pt x="31689" y="101007"/>
                </a:cubicBezTo>
                <a:cubicBezTo>
                  <a:pt x="24855" y="64412"/>
                  <a:pt x="69033" y="25444"/>
                  <a:pt x="130376" y="14006"/>
                </a:cubicBezTo>
                <a:cubicBezTo>
                  <a:pt x="141934" y="11848"/>
                  <a:pt x="153276" y="10821"/>
                  <a:pt x="164119" y="10821"/>
                </a:cubicBezTo>
                <a:close/>
                <a:moveTo>
                  <a:pt x="0" y="0"/>
                </a:moveTo>
                <a:lnTo>
                  <a:pt x="0" y="160584"/>
                </a:lnTo>
                <a:lnTo>
                  <a:pt x="285482" y="160584"/>
                </a:lnTo>
                <a:lnTo>
                  <a:pt x="2854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0"/>
          <p:cNvSpPr/>
          <p:nvPr/>
        </p:nvSpPr>
        <p:spPr>
          <a:xfrm flipH="1" rot="8892159">
            <a:off x="7277121" y="1006625"/>
            <a:ext cx="2995351" cy="2995351"/>
          </a:xfrm>
          <a:prstGeom prst="ellipse">
            <a:avLst/>
          </a:prstGeom>
          <a:gradFill>
            <a:gsLst>
              <a:gs pos="0">
                <a:schemeClr val="accent1"/>
              </a:gs>
              <a:gs pos="67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0"/>
          <p:cNvSpPr/>
          <p:nvPr/>
        </p:nvSpPr>
        <p:spPr>
          <a:xfrm flipH="1" rot="8892159">
            <a:off x="6857927" y="621161"/>
            <a:ext cx="2995351" cy="2995351"/>
          </a:xfrm>
          <a:prstGeom prst="ellipse">
            <a:avLst/>
          </a:prstGeom>
          <a:gradFill>
            <a:gsLst>
              <a:gs pos="0">
                <a:schemeClr val="lt1"/>
              </a:gs>
              <a:gs pos="72000">
                <a:srgbClr val="ACC4E8">
                  <a:alpha val="0"/>
                </a:srgbClr>
              </a:gs>
              <a:gs pos="91000">
                <a:srgbClr val="ACC4E8">
                  <a:alpha val="0"/>
                </a:srgbClr>
              </a:gs>
              <a:gs pos="100000">
                <a:srgbClr val="ACC4E8">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0"/>
          <p:cNvSpPr/>
          <p:nvPr/>
        </p:nvSpPr>
        <p:spPr>
          <a:xfrm rot="-453860">
            <a:off x="-2420243" y="2625582"/>
            <a:ext cx="4945336" cy="4945336"/>
          </a:xfrm>
          <a:prstGeom prst="ellipse">
            <a:avLst/>
          </a:prstGeom>
          <a:gradFill>
            <a:gsLst>
              <a:gs pos="0">
                <a:schemeClr val="accent1"/>
              </a:gs>
              <a:gs pos="69000">
                <a:srgbClr val="DBBF57">
                  <a:alpha val="0"/>
                </a:srgbClr>
              </a:gs>
              <a:gs pos="100000">
                <a:srgbClr val="DBBF5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0"/>
          <p:cNvSpPr/>
          <p:nvPr/>
        </p:nvSpPr>
        <p:spPr>
          <a:xfrm rot="-453782">
            <a:off x="-1298362" y="2359928"/>
            <a:ext cx="5641376" cy="5641376"/>
          </a:xfrm>
          <a:prstGeom prst="ellipse">
            <a:avLst/>
          </a:prstGeom>
          <a:gradFill>
            <a:gsLst>
              <a:gs pos="0">
                <a:schemeClr val="lt1"/>
              </a:gs>
              <a:gs pos="72000">
                <a:srgbClr val="ACC4E8">
                  <a:alpha val="0"/>
                </a:srgbClr>
              </a:gs>
              <a:gs pos="91000">
                <a:srgbClr val="ACC4E8">
                  <a:alpha val="0"/>
                </a:srgbClr>
              </a:gs>
              <a:gs pos="100000">
                <a:srgbClr val="ACC4E8">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0"/>
          <p:cNvSpPr txBox="1"/>
          <p:nvPr>
            <p:ph idx="1" type="subTitle"/>
          </p:nvPr>
        </p:nvSpPr>
        <p:spPr>
          <a:xfrm>
            <a:off x="713225" y="539500"/>
            <a:ext cx="2271900" cy="28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atin typeface="Playfair Display"/>
                <a:ea typeface="Playfair Display"/>
                <a:cs typeface="Playfair Display"/>
                <a:sym typeface="Playfair Display"/>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89" name="Google Shape;89;p10"/>
          <p:cNvSpPr txBox="1"/>
          <p:nvPr>
            <p:ph idx="2" type="subTitle"/>
          </p:nvPr>
        </p:nvSpPr>
        <p:spPr>
          <a:xfrm>
            <a:off x="3436050" y="539500"/>
            <a:ext cx="2271900" cy="283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atin typeface="Playfair Display"/>
                <a:ea typeface="Playfair Display"/>
                <a:cs typeface="Playfair Display"/>
                <a:sym typeface="Playfair Display"/>
              </a:defRPr>
            </a:lvl1pPr>
            <a:lvl2pPr lvl="1" rtl="0" algn="r">
              <a:lnSpc>
                <a:spcPct val="100000"/>
              </a:lnSpc>
              <a:spcBef>
                <a:spcPts val="0"/>
              </a:spcBef>
              <a:spcAft>
                <a:spcPts val="0"/>
              </a:spcAft>
              <a:buSzPts val="1800"/>
              <a:buNone/>
              <a:defRPr sz="1800"/>
            </a:lvl2pPr>
            <a:lvl3pPr lvl="2" rtl="0" algn="r">
              <a:lnSpc>
                <a:spcPct val="100000"/>
              </a:lnSpc>
              <a:spcBef>
                <a:spcPts val="0"/>
              </a:spcBef>
              <a:spcAft>
                <a:spcPts val="0"/>
              </a:spcAft>
              <a:buSzPts val="1800"/>
              <a:buNone/>
              <a:defRPr sz="1800"/>
            </a:lvl3pPr>
            <a:lvl4pPr lvl="3" rtl="0" algn="r">
              <a:lnSpc>
                <a:spcPct val="100000"/>
              </a:lnSpc>
              <a:spcBef>
                <a:spcPts val="0"/>
              </a:spcBef>
              <a:spcAft>
                <a:spcPts val="0"/>
              </a:spcAft>
              <a:buSzPts val="1800"/>
              <a:buNone/>
              <a:defRPr sz="1800"/>
            </a:lvl4pPr>
            <a:lvl5pPr lvl="4" rtl="0" algn="r">
              <a:lnSpc>
                <a:spcPct val="100000"/>
              </a:lnSpc>
              <a:spcBef>
                <a:spcPts val="0"/>
              </a:spcBef>
              <a:spcAft>
                <a:spcPts val="0"/>
              </a:spcAft>
              <a:buSzPts val="1800"/>
              <a:buNone/>
              <a:defRPr sz="1800"/>
            </a:lvl5pPr>
            <a:lvl6pPr lvl="5" rtl="0" algn="r">
              <a:lnSpc>
                <a:spcPct val="100000"/>
              </a:lnSpc>
              <a:spcBef>
                <a:spcPts val="0"/>
              </a:spcBef>
              <a:spcAft>
                <a:spcPts val="0"/>
              </a:spcAft>
              <a:buSzPts val="1800"/>
              <a:buNone/>
              <a:defRPr sz="1800"/>
            </a:lvl6pPr>
            <a:lvl7pPr lvl="6" rtl="0" algn="r">
              <a:lnSpc>
                <a:spcPct val="100000"/>
              </a:lnSpc>
              <a:spcBef>
                <a:spcPts val="0"/>
              </a:spcBef>
              <a:spcAft>
                <a:spcPts val="0"/>
              </a:spcAft>
              <a:buSzPts val="1800"/>
              <a:buNone/>
              <a:defRPr sz="1800"/>
            </a:lvl7pPr>
            <a:lvl8pPr lvl="7" rtl="0" algn="r">
              <a:lnSpc>
                <a:spcPct val="100000"/>
              </a:lnSpc>
              <a:spcBef>
                <a:spcPts val="0"/>
              </a:spcBef>
              <a:spcAft>
                <a:spcPts val="0"/>
              </a:spcAft>
              <a:buSzPts val="1800"/>
              <a:buNone/>
              <a:defRPr sz="1800"/>
            </a:lvl8pPr>
            <a:lvl9pPr lvl="8" rtl="0" algn="r">
              <a:lnSpc>
                <a:spcPct val="100000"/>
              </a:lnSpc>
              <a:spcBef>
                <a:spcPts val="0"/>
              </a:spcBef>
              <a:spcAft>
                <a:spcPts val="0"/>
              </a:spcAft>
              <a:buSzPts val="1800"/>
              <a:buNone/>
              <a:defRPr sz="1800"/>
            </a:lvl9pPr>
          </a:lstStyle>
          <a:p/>
        </p:txBody>
      </p:sp>
      <p:sp>
        <p:nvSpPr>
          <p:cNvPr id="90" name="Google Shape;90;p10"/>
          <p:cNvSpPr txBox="1"/>
          <p:nvPr>
            <p:ph type="ctrTitle"/>
          </p:nvPr>
        </p:nvSpPr>
        <p:spPr>
          <a:xfrm>
            <a:off x="713200" y="3350000"/>
            <a:ext cx="7717500" cy="1254000"/>
          </a:xfrm>
          <a:prstGeom prst="rect">
            <a:avLst/>
          </a:prstGeom>
          <a:effectLst>
            <a:outerShdw blurRad="171450" rotWithShape="0" algn="bl" dir="5400000" dist="19050">
              <a:schemeClr val="dk1">
                <a:alpha val="74000"/>
              </a:schemeClr>
            </a:outerShdw>
          </a:effectLst>
        </p:spPr>
        <p:txBody>
          <a:bodyPr anchorCtr="0" anchor="b" bIns="91425" lIns="91425" spcFirstLastPara="1" rIns="91425" wrap="square" tIns="91425">
            <a:noAutofit/>
          </a:bodyPr>
          <a:lstStyle>
            <a:lvl1pPr lvl="0" rtl="0">
              <a:lnSpc>
                <a:spcPct val="80000"/>
              </a:lnSpc>
              <a:spcBef>
                <a:spcPts val="0"/>
              </a:spcBef>
              <a:spcAft>
                <a:spcPts val="0"/>
              </a:spcAft>
              <a:buSzPts val="5200"/>
              <a:buFont typeface="Playfair Display"/>
              <a:buNone/>
              <a:defRPr sz="4400">
                <a:latin typeface="Playfair Display"/>
                <a:ea typeface="Playfair Display"/>
                <a:cs typeface="Playfair Display"/>
                <a:sym typeface="Playfair Display"/>
              </a:defRPr>
            </a:lvl1pPr>
            <a:lvl2pPr lvl="1" rtl="0" algn="ctr">
              <a:spcBef>
                <a:spcPts val="0"/>
              </a:spcBef>
              <a:spcAft>
                <a:spcPts val="0"/>
              </a:spcAft>
              <a:buSzPts val="5200"/>
              <a:buFont typeface="Playfair Display"/>
              <a:buNone/>
              <a:defRPr sz="5200">
                <a:latin typeface="Playfair Display"/>
                <a:ea typeface="Playfair Display"/>
                <a:cs typeface="Playfair Display"/>
                <a:sym typeface="Playfair Display"/>
              </a:defRPr>
            </a:lvl2pPr>
            <a:lvl3pPr lvl="2" rtl="0" algn="ctr">
              <a:spcBef>
                <a:spcPts val="0"/>
              </a:spcBef>
              <a:spcAft>
                <a:spcPts val="0"/>
              </a:spcAft>
              <a:buSzPts val="5200"/>
              <a:buFont typeface="Playfair Display"/>
              <a:buNone/>
              <a:defRPr sz="5200">
                <a:latin typeface="Playfair Display"/>
                <a:ea typeface="Playfair Display"/>
                <a:cs typeface="Playfair Display"/>
                <a:sym typeface="Playfair Display"/>
              </a:defRPr>
            </a:lvl3pPr>
            <a:lvl4pPr lvl="3" rtl="0" algn="ctr">
              <a:spcBef>
                <a:spcPts val="0"/>
              </a:spcBef>
              <a:spcAft>
                <a:spcPts val="0"/>
              </a:spcAft>
              <a:buSzPts val="5200"/>
              <a:buFont typeface="Playfair Display"/>
              <a:buNone/>
              <a:defRPr sz="5200">
                <a:latin typeface="Playfair Display"/>
                <a:ea typeface="Playfair Display"/>
                <a:cs typeface="Playfair Display"/>
                <a:sym typeface="Playfair Display"/>
              </a:defRPr>
            </a:lvl4pPr>
            <a:lvl5pPr lvl="4" rtl="0" algn="ctr">
              <a:spcBef>
                <a:spcPts val="0"/>
              </a:spcBef>
              <a:spcAft>
                <a:spcPts val="0"/>
              </a:spcAft>
              <a:buSzPts val="5200"/>
              <a:buFont typeface="Playfair Display"/>
              <a:buNone/>
              <a:defRPr sz="5200">
                <a:latin typeface="Playfair Display"/>
                <a:ea typeface="Playfair Display"/>
                <a:cs typeface="Playfair Display"/>
                <a:sym typeface="Playfair Display"/>
              </a:defRPr>
            </a:lvl5pPr>
            <a:lvl6pPr lvl="5" rtl="0" algn="ctr">
              <a:spcBef>
                <a:spcPts val="0"/>
              </a:spcBef>
              <a:spcAft>
                <a:spcPts val="0"/>
              </a:spcAft>
              <a:buSzPts val="5200"/>
              <a:buFont typeface="Playfair Display"/>
              <a:buNone/>
              <a:defRPr sz="5200">
                <a:latin typeface="Playfair Display"/>
                <a:ea typeface="Playfair Display"/>
                <a:cs typeface="Playfair Display"/>
                <a:sym typeface="Playfair Display"/>
              </a:defRPr>
            </a:lvl6pPr>
            <a:lvl7pPr lvl="6" rtl="0" algn="ctr">
              <a:spcBef>
                <a:spcPts val="0"/>
              </a:spcBef>
              <a:spcAft>
                <a:spcPts val="0"/>
              </a:spcAft>
              <a:buSzPts val="5200"/>
              <a:buFont typeface="Playfair Display"/>
              <a:buNone/>
              <a:defRPr sz="5200">
                <a:latin typeface="Playfair Display"/>
                <a:ea typeface="Playfair Display"/>
                <a:cs typeface="Playfair Display"/>
                <a:sym typeface="Playfair Display"/>
              </a:defRPr>
            </a:lvl7pPr>
            <a:lvl8pPr lvl="7" rtl="0" algn="ctr">
              <a:spcBef>
                <a:spcPts val="0"/>
              </a:spcBef>
              <a:spcAft>
                <a:spcPts val="0"/>
              </a:spcAft>
              <a:buSzPts val="5200"/>
              <a:buFont typeface="Playfair Display"/>
              <a:buNone/>
              <a:defRPr sz="5200">
                <a:latin typeface="Playfair Display"/>
                <a:ea typeface="Playfair Display"/>
                <a:cs typeface="Playfair Display"/>
                <a:sym typeface="Playfair Display"/>
              </a:defRPr>
            </a:lvl8pPr>
            <a:lvl9pPr lvl="8" rtl="0" algn="ctr">
              <a:spcBef>
                <a:spcPts val="0"/>
              </a:spcBef>
              <a:spcAft>
                <a:spcPts val="0"/>
              </a:spcAft>
              <a:buSzPts val="5200"/>
              <a:buFont typeface="Playfair Display"/>
              <a:buNone/>
              <a:defRPr sz="5200">
                <a:latin typeface="Playfair Display"/>
                <a:ea typeface="Playfair Display"/>
                <a:cs typeface="Playfair Display"/>
                <a:sym typeface="Playfair Display"/>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500"/>
              <a:buFont typeface="Playfair Display"/>
              <a:buNone/>
              <a:defRPr sz="3500">
                <a:solidFill>
                  <a:schemeClr val="dk2"/>
                </a:solidFill>
                <a:latin typeface="Playfair Display"/>
                <a:ea typeface="Playfair Display"/>
                <a:cs typeface="Playfair Display"/>
                <a:sym typeface="Playfair Display"/>
              </a:defRPr>
            </a:lvl1pPr>
            <a:lvl2pPr lvl="1" rtl="0">
              <a:spcBef>
                <a:spcPts val="0"/>
              </a:spcBef>
              <a:spcAft>
                <a:spcPts val="0"/>
              </a:spcAft>
              <a:buClr>
                <a:schemeClr val="dk2"/>
              </a:buClr>
              <a:buSzPts val="3500"/>
              <a:buFont typeface="ZCOOL XiaoWei"/>
              <a:buNone/>
              <a:defRPr sz="3500">
                <a:solidFill>
                  <a:schemeClr val="dk2"/>
                </a:solidFill>
                <a:latin typeface="ZCOOL XiaoWei"/>
                <a:ea typeface="ZCOOL XiaoWei"/>
                <a:cs typeface="ZCOOL XiaoWei"/>
                <a:sym typeface="ZCOOL XiaoWei"/>
              </a:defRPr>
            </a:lvl2pPr>
            <a:lvl3pPr lvl="2" rtl="0">
              <a:spcBef>
                <a:spcPts val="0"/>
              </a:spcBef>
              <a:spcAft>
                <a:spcPts val="0"/>
              </a:spcAft>
              <a:buClr>
                <a:schemeClr val="dk2"/>
              </a:buClr>
              <a:buSzPts val="3500"/>
              <a:buFont typeface="ZCOOL XiaoWei"/>
              <a:buNone/>
              <a:defRPr sz="3500">
                <a:solidFill>
                  <a:schemeClr val="dk2"/>
                </a:solidFill>
                <a:latin typeface="ZCOOL XiaoWei"/>
                <a:ea typeface="ZCOOL XiaoWei"/>
                <a:cs typeface="ZCOOL XiaoWei"/>
                <a:sym typeface="ZCOOL XiaoWei"/>
              </a:defRPr>
            </a:lvl3pPr>
            <a:lvl4pPr lvl="3" rtl="0">
              <a:spcBef>
                <a:spcPts val="0"/>
              </a:spcBef>
              <a:spcAft>
                <a:spcPts val="0"/>
              </a:spcAft>
              <a:buClr>
                <a:schemeClr val="dk2"/>
              </a:buClr>
              <a:buSzPts val="3500"/>
              <a:buFont typeface="ZCOOL XiaoWei"/>
              <a:buNone/>
              <a:defRPr sz="3500">
                <a:solidFill>
                  <a:schemeClr val="dk2"/>
                </a:solidFill>
                <a:latin typeface="ZCOOL XiaoWei"/>
                <a:ea typeface="ZCOOL XiaoWei"/>
                <a:cs typeface="ZCOOL XiaoWei"/>
                <a:sym typeface="ZCOOL XiaoWei"/>
              </a:defRPr>
            </a:lvl4pPr>
            <a:lvl5pPr lvl="4" rtl="0">
              <a:spcBef>
                <a:spcPts val="0"/>
              </a:spcBef>
              <a:spcAft>
                <a:spcPts val="0"/>
              </a:spcAft>
              <a:buClr>
                <a:schemeClr val="dk2"/>
              </a:buClr>
              <a:buSzPts val="3500"/>
              <a:buFont typeface="ZCOOL XiaoWei"/>
              <a:buNone/>
              <a:defRPr sz="3500">
                <a:solidFill>
                  <a:schemeClr val="dk2"/>
                </a:solidFill>
                <a:latin typeface="ZCOOL XiaoWei"/>
                <a:ea typeface="ZCOOL XiaoWei"/>
                <a:cs typeface="ZCOOL XiaoWei"/>
                <a:sym typeface="ZCOOL XiaoWei"/>
              </a:defRPr>
            </a:lvl5pPr>
            <a:lvl6pPr lvl="5" rtl="0">
              <a:spcBef>
                <a:spcPts val="0"/>
              </a:spcBef>
              <a:spcAft>
                <a:spcPts val="0"/>
              </a:spcAft>
              <a:buClr>
                <a:schemeClr val="dk2"/>
              </a:buClr>
              <a:buSzPts val="3500"/>
              <a:buFont typeface="ZCOOL XiaoWei"/>
              <a:buNone/>
              <a:defRPr sz="3500">
                <a:solidFill>
                  <a:schemeClr val="dk2"/>
                </a:solidFill>
                <a:latin typeface="ZCOOL XiaoWei"/>
                <a:ea typeface="ZCOOL XiaoWei"/>
                <a:cs typeface="ZCOOL XiaoWei"/>
                <a:sym typeface="ZCOOL XiaoWei"/>
              </a:defRPr>
            </a:lvl6pPr>
            <a:lvl7pPr lvl="6" rtl="0">
              <a:spcBef>
                <a:spcPts val="0"/>
              </a:spcBef>
              <a:spcAft>
                <a:spcPts val="0"/>
              </a:spcAft>
              <a:buClr>
                <a:schemeClr val="dk2"/>
              </a:buClr>
              <a:buSzPts val="3500"/>
              <a:buFont typeface="ZCOOL XiaoWei"/>
              <a:buNone/>
              <a:defRPr sz="3500">
                <a:solidFill>
                  <a:schemeClr val="dk2"/>
                </a:solidFill>
                <a:latin typeface="ZCOOL XiaoWei"/>
                <a:ea typeface="ZCOOL XiaoWei"/>
                <a:cs typeface="ZCOOL XiaoWei"/>
                <a:sym typeface="ZCOOL XiaoWei"/>
              </a:defRPr>
            </a:lvl7pPr>
            <a:lvl8pPr lvl="7" rtl="0">
              <a:spcBef>
                <a:spcPts val="0"/>
              </a:spcBef>
              <a:spcAft>
                <a:spcPts val="0"/>
              </a:spcAft>
              <a:buClr>
                <a:schemeClr val="dk2"/>
              </a:buClr>
              <a:buSzPts val="3500"/>
              <a:buFont typeface="ZCOOL XiaoWei"/>
              <a:buNone/>
              <a:defRPr sz="3500">
                <a:solidFill>
                  <a:schemeClr val="dk2"/>
                </a:solidFill>
                <a:latin typeface="ZCOOL XiaoWei"/>
                <a:ea typeface="ZCOOL XiaoWei"/>
                <a:cs typeface="ZCOOL XiaoWei"/>
                <a:sym typeface="ZCOOL XiaoWei"/>
              </a:defRPr>
            </a:lvl8pPr>
            <a:lvl9pPr lvl="8" rtl="0">
              <a:spcBef>
                <a:spcPts val="0"/>
              </a:spcBef>
              <a:spcAft>
                <a:spcPts val="0"/>
              </a:spcAft>
              <a:buClr>
                <a:schemeClr val="dk2"/>
              </a:buClr>
              <a:buSzPts val="3500"/>
              <a:buFont typeface="ZCOOL XiaoWei"/>
              <a:buNone/>
              <a:defRPr sz="3500">
                <a:solidFill>
                  <a:schemeClr val="dk2"/>
                </a:solidFill>
                <a:latin typeface="ZCOOL XiaoWei"/>
                <a:ea typeface="ZCOOL XiaoWei"/>
                <a:cs typeface="ZCOOL XiaoWei"/>
                <a:sym typeface="ZCOOL XiaoWei"/>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2"/>
              </a:buClr>
              <a:buSzPts val="1400"/>
              <a:buFont typeface="Manrope"/>
              <a:buChar char="●"/>
              <a:defRPr>
                <a:solidFill>
                  <a:schemeClr val="dk2"/>
                </a:solidFill>
                <a:latin typeface="Manrope"/>
                <a:ea typeface="Manrope"/>
                <a:cs typeface="Manrope"/>
                <a:sym typeface="Manrope"/>
              </a:defRPr>
            </a:lvl1pPr>
            <a:lvl2pPr indent="-317500" lvl="1" marL="914400">
              <a:lnSpc>
                <a:spcPct val="100000"/>
              </a:lnSpc>
              <a:spcBef>
                <a:spcPts val="0"/>
              </a:spcBef>
              <a:spcAft>
                <a:spcPts val="0"/>
              </a:spcAft>
              <a:buClr>
                <a:schemeClr val="dk2"/>
              </a:buClr>
              <a:buSzPts val="1400"/>
              <a:buFont typeface="Manrope"/>
              <a:buChar char="○"/>
              <a:defRPr>
                <a:solidFill>
                  <a:schemeClr val="dk2"/>
                </a:solidFill>
                <a:latin typeface="Manrope"/>
                <a:ea typeface="Manrope"/>
                <a:cs typeface="Manrope"/>
                <a:sym typeface="Manrope"/>
              </a:defRPr>
            </a:lvl2pPr>
            <a:lvl3pPr indent="-317500" lvl="2" marL="1371600">
              <a:lnSpc>
                <a:spcPct val="100000"/>
              </a:lnSpc>
              <a:spcBef>
                <a:spcPts val="0"/>
              </a:spcBef>
              <a:spcAft>
                <a:spcPts val="0"/>
              </a:spcAft>
              <a:buClr>
                <a:schemeClr val="dk2"/>
              </a:buClr>
              <a:buSzPts val="1400"/>
              <a:buFont typeface="Manrope"/>
              <a:buChar char="■"/>
              <a:defRPr>
                <a:solidFill>
                  <a:schemeClr val="dk2"/>
                </a:solidFill>
                <a:latin typeface="Manrope"/>
                <a:ea typeface="Manrope"/>
                <a:cs typeface="Manrope"/>
                <a:sym typeface="Manrope"/>
              </a:defRPr>
            </a:lvl3pPr>
            <a:lvl4pPr indent="-317500" lvl="3" marL="1828800">
              <a:lnSpc>
                <a:spcPct val="100000"/>
              </a:lnSpc>
              <a:spcBef>
                <a:spcPts val="0"/>
              </a:spcBef>
              <a:spcAft>
                <a:spcPts val="0"/>
              </a:spcAft>
              <a:buClr>
                <a:schemeClr val="dk2"/>
              </a:buClr>
              <a:buSzPts val="1400"/>
              <a:buFont typeface="Manrope"/>
              <a:buChar char="●"/>
              <a:defRPr>
                <a:solidFill>
                  <a:schemeClr val="dk2"/>
                </a:solidFill>
                <a:latin typeface="Manrope"/>
                <a:ea typeface="Manrope"/>
                <a:cs typeface="Manrope"/>
                <a:sym typeface="Manrope"/>
              </a:defRPr>
            </a:lvl4pPr>
            <a:lvl5pPr indent="-317500" lvl="4" marL="2286000">
              <a:lnSpc>
                <a:spcPct val="100000"/>
              </a:lnSpc>
              <a:spcBef>
                <a:spcPts val="0"/>
              </a:spcBef>
              <a:spcAft>
                <a:spcPts val="0"/>
              </a:spcAft>
              <a:buClr>
                <a:schemeClr val="dk2"/>
              </a:buClr>
              <a:buSzPts val="1400"/>
              <a:buFont typeface="Manrope"/>
              <a:buChar char="○"/>
              <a:defRPr>
                <a:solidFill>
                  <a:schemeClr val="dk2"/>
                </a:solidFill>
                <a:latin typeface="Manrope"/>
                <a:ea typeface="Manrope"/>
                <a:cs typeface="Manrope"/>
                <a:sym typeface="Manrope"/>
              </a:defRPr>
            </a:lvl5pPr>
            <a:lvl6pPr indent="-317500" lvl="5" marL="2743200">
              <a:lnSpc>
                <a:spcPct val="100000"/>
              </a:lnSpc>
              <a:spcBef>
                <a:spcPts val="0"/>
              </a:spcBef>
              <a:spcAft>
                <a:spcPts val="0"/>
              </a:spcAft>
              <a:buClr>
                <a:schemeClr val="dk2"/>
              </a:buClr>
              <a:buSzPts val="1400"/>
              <a:buFont typeface="Manrope"/>
              <a:buChar char="■"/>
              <a:defRPr>
                <a:solidFill>
                  <a:schemeClr val="dk2"/>
                </a:solidFill>
                <a:latin typeface="Manrope"/>
                <a:ea typeface="Manrope"/>
                <a:cs typeface="Manrope"/>
                <a:sym typeface="Manrope"/>
              </a:defRPr>
            </a:lvl6pPr>
            <a:lvl7pPr indent="-317500" lvl="6" marL="3200400">
              <a:lnSpc>
                <a:spcPct val="100000"/>
              </a:lnSpc>
              <a:spcBef>
                <a:spcPts val="0"/>
              </a:spcBef>
              <a:spcAft>
                <a:spcPts val="0"/>
              </a:spcAft>
              <a:buClr>
                <a:schemeClr val="dk2"/>
              </a:buClr>
              <a:buSzPts val="1400"/>
              <a:buFont typeface="Manrope"/>
              <a:buChar char="●"/>
              <a:defRPr>
                <a:solidFill>
                  <a:schemeClr val="dk2"/>
                </a:solidFill>
                <a:latin typeface="Manrope"/>
                <a:ea typeface="Manrope"/>
                <a:cs typeface="Manrope"/>
                <a:sym typeface="Manrope"/>
              </a:defRPr>
            </a:lvl7pPr>
            <a:lvl8pPr indent="-317500" lvl="7" marL="3657600">
              <a:lnSpc>
                <a:spcPct val="100000"/>
              </a:lnSpc>
              <a:spcBef>
                <a:spcPts val="0"/>
              </a:spcBef>
              <a:spcAft>
                <a:spcPts val="0"/>
              </a:spcAft>
              <a:buClr>
                <a:schemeClr val="dk2"/>
              </a:buClr>
              <a:buSzPts val="1400"/>
              <a:buFont typeface="Manrope"/>
              <a:buChar char="○"/>
              <a:defRPr>
                <a:solidFill>
                  <a:schemeClr val="dk2"/>
                </a:solidFill>
                <a:latin typeface="Manrope"/>
                <a:ea typeface="Manrope"/>
                <a:cs typeface="Manrope"/>
                <a:sym typeface="Manrope"/>
              </a:defRPr>
            </a:lvl8pPr>
            <a:lvl9pPr indent="-317500" lvl="8" marL="4114800">
              <a:lnSpc>
                <a:spcPct val="100000"/>
              </a:lnSpc>
              <a:spcBef>
                <a:spcPts val="0"/>
              </a:spcBef>
              <a:spcAft>
                <a:spcPts val="0"/>
              </a:spcAft>
              <a:buClr>
                <a:schemeClr val="dk2"/>
              </a:buClr>
              <a:buSzPts val="1400"/>
              <a:buFont typeface="Manrope"/>
              <a:buChar char="■"/>
              <a:defRPr>
                <a:solidFill>
                  <a:schemeClr val="dk2"/>
                </a:solidFill>
                <a:latin typeface="Manrope"/>
                <a:ea typeface="Manrope"/>
                <a:cs typeface="Manrope"/>
                <a:sym typeface="Manrope"/>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2" name="Shape 182"/>
        <p:cNvGrpSpPr/>
        <p:nvPr/>
      </p:nvGrpSpPr>
      <p:grpSpPr>
        <a:xfrm>
          <a:off x="0" y="0"/>
          <a:ext cx="0" cy="0"/>
          <a:chOff x="0" y="0"/>
          <a:chExt cx="0" cy="0"/>
        </a:xfrm>
      </p:grpSpPr>
      <p:sp>
        <p:nvSpPr>
          <p:cNvPr id="183" name="Google Shape;183;p20"/>
          <p:cNvSpPr txBox="1"/>
          <p:nvPr>
            <p:ph type="ctrTitle"/>
          </p:nvPr>
        </p:nvSpPr>
        <p:spPr>
          <a:xfrm>
            <a:off x="701675" y="1158050"/>
            <a:ext cx="4637400" cy="1868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700"/>
              <a:t>RECOVERY BOARD</a:t>
            </a:r>
            <a:endParaRPr sz="6700"/>
          </a:p>
        </p:txBody>
      </p:sp>
      <p:sp>
        <p:nvSpPr>
          <p:cNvPr id="184" name="Google Shape;184;p20"/>
          <p:cNvSpPr txBox="1"/>
          <p:nvPr>
            <p:ph idx="3" type="ctrTitle"/>
          </p:nvPr>
        </p:nvSpPr>
        <p:spPr>
          <a:xfrm>
            <a:off x="3463525" y="3382975"/>
            <a:ext cx="5385000" cy="966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2700">
                <a:latin typeface="Playfair Display"/>
                <a:ea typeface="Playfair Display"/>
                <a:cs typeface="Playfair Display"/>
                <a:sym typeface="Playfair Display"/>
              </a:rPr>
              <a:t>empowering individuals throughout concussion recovery</a:t>
            </a:r>
            <a:endParaRPr sz="2700"/>
          </a:p>
        </p:txBody>
      </p:sp>
      <p:grpSp>
        <p:nvGrpSpPr>
          <p:cNvPr id="185" name="Google Shape;185;p20"/>
          <p:cNvGrpSpPr/>
          <p:nvPr/>
        </p:nvGrpSpPr>
        <p:grpSpPr>
          <a:xfrm>
            <a:off x="6634150" y="-572493"/>
            <a:ext cx="3272976" cy="2223977"/>
            <a:chOff x="6634150" y="-572493"/>
            <a:chExt cx="3272976" cy="2223977"/>
          </a:xfrm>
        </p:grpSpPr>
        <p:sp>
          <p:nvSpPr>
            <p:cNvPr id="186" name="Google Shape;186;p20"/>
            <p:cNvSpPr/>
            <p:nvPr/>
          </p:nvSpPr>
          <p:spPr>
            <a:xfrm rot="-1799924">
              <a:off x="6648498" y="60948"/>
              <a:ext cx="2746305" cy="793519"/>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0"/>
            <p:cNvSpPr/>
            <p:nvPr/>
          </p:nvSpPr>
          <p:spPr>
            <a:xfrm rot="-1799924">
              <a:off x="7146474" y="224524"/>
              <a:ext cx="2746305" cy="793519"/>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 name="Google Shape;188;p20"/>
          <p:cNvGrpSpPr/>
          <p:nvPr/>
        </p:nvGrpSpPr>
        <p:grpSpPr>
          <a:xfrm rot="-1800044">
            <a:off x="7324005" y="822969"/>
            <a:ext cx="1106784" cy="1106784"/>
            <a:chOff x="1347591" y="1345255"/>
            <a:chExt cx="1106808" cy="1106808"/>
          </a:xfrm>
        </p:grpSpPr>
        <p:sp>
          <p:nvSpPr>
            <p:cNvPr id="189" name="Google Shape;189;p20"/>
            <p:cNvSpPr/>
            <p:nvPr/>
          </p:nvSpPr>
          <p:spPr>
            <a:xfrm>
              <a:off x="1818400" y="1432275"/>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0"/>
            <p:cNvSpPr/>
            <p:nvPr/>
          </p:nvSpPr>
          <p:spPr>
            <a:xfrm rot="10800000">
              <a:off x="1818400" y="1898625"/>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0"/>
            <p:cNvSpPr/>
            <p:nvPr/>
          </p:nvSpPr>
          <p:spPr>
            <a:xfrm rot="-5400000">
              <a:off x="1585225" y="1665450"/>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0"/>
            <p:cNvSpPr/>
            <p:nvPr/>
          </p:nvSpPr>
          <p:spPr>
            <a:xfrm rot="5400000">
              <a:off x="2051575" y="1665450"/>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0"/>
            <p:cNvSpPr/>
            <p:nvPr/>
          </p:nvSpPr>
          <p:spPr>
            <a:xfrm rot="-2700000">
              <a:off x="1653564" y="1500485"/>
              <a:ext cx="165463" cy="46669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0"/>
            <p:cNvSpPr/>
            <p:nvPr/>
          </p:nvSpPr>
          <p:spPr>
            <a:xfrm rot="8100000">
              <a:off x="1983073" y="1830225"/>
              <a:ext cx="165463" cy="46669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0"/>
            <p:cNvSpPr/>
            <p:nvPr/>
          </p:nvSpPr>
          <p:spPr>
            <a:xfrm rot="2700000">
              <a:off x="2065668" y="1301237"/>
              <a:ext cx="165463" cy="700036"/>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0"/>
            <p:cNvSpPr/>
            <p:nvPr/>
          </p:nvSpPr>
          <p:spPr>
            <a:xfrm flipH="1" rot="-8100000">
              <a:off x="1570860" y="1796045"/>
              <a:ext cx="165463" cy="700036"/>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11" name="Shape 311"/>
        <p:cNvGrpSpPr/>
        <p:nvPr/>
      </p:nvGrpSpPr>
      <p:grpSpPr>
        <a:xfrm>
          <a:off x="0" y="0"/>
          <a:ext cx="0" cy="0"/>
          <a:chOff x="0" y="0"/>
          <a:chExt cx="0" cy="0"/>
        </a:xfrm>
      </p:grpSpPr>
      <p:sp>
        <p:nvSpPr>
          <p:cNvPr id="312" name="Google Shape;312;p29"/>
          <p:cNvSpPr txBox="1"/>
          <p:nvPr>
            <p:ph type="ctrTitle"/>
          </p:nvPr>
        </p:nvSpPr>
        <p:spPr>
          <a:xfrm>
            <a:off x="517575" y="1158050"/>
            <a:ext cx="6524400" cy="1143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100"/>
              <a:t>MODERATE TASK</a:t>
            </a:r>
            <a:endParaRPr sz="6100"/>
          </a:p>
        </p:txBody>
      </p:sp>
      <p:sp>
        <p:nvSpPr>
          <p:cNvPr id="313" name="Google Shape;313;p29"/>
          <p:cNvSpPr txBox="1"/>
          <p:nvPr>
            <p:ph idx="3" type="ctrTitle"/>
          </p:nvPr>
        </p:nvSpPr>
        <p:spPr>
          <a:xfrm>
            <a:off x="3463525" y="3382975"/>
            <a:ext cx="5385000" cy="966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2400">
                <a:latin typeface="Playfair Display"/>
                <a:ea typeface="Playfair Display"/>
                <a:cs typeface="Playfair Display"/>
                <a:sym typeface="Playfair Display"/>
              </a:rPr>
              <a:t>analyze symptoms and gain insights into one’s recovery journey</a:t>
            </a:r>
            <a:endParaRPr sz="2400">
              <a:latin typeface="Playfair Display"/>
              <a:ea typeface="Playfair Display"/>
              <a:cs typeface="Playfair Display"/>
              <a:sym typeface="Playfair Display"/>
            </a:endParaRPr>
          </a:p>
          <a:p>
            <a:pPr indent="0" lvl="0" marL="0" rtl="0" algn="r">
              <a:spcBef>
                <a:spcPts val="0"/>
              </a:spcBef>
              <a:spcAft>
                <a:spcPts val="0"/>
              </a:spcAft>
              <a:buNone/>
            </a:pPr>
            <a:r>
              <a:t/>
            </a:r>
            <a:endParaRPr sz="2400">
              <a:latin typeface="Playfair Display"/>
              <a:ea typeface="Playfair Display"/>
              <a:cs typeface="Playfair Display"/>
              <a:sym typeface="Playfair Display"/>
            </a:endParaRPr>
          </a:p>
        </p:txBody>
      </p:sp>
      <p:grpSp>
        <p:nvGrpSpPr>
          <p:cNvPr id="314" name="Google Shape;314;p29"/>
          <p:cNvGrpSpPr/>
          <p:nvPr/>
        </p:nvGrpSpPr>
        <p:grpSpPr>
          <a:xfrm>
            <a:off x="6634150" y="-572493"/>
            <a:ext cx="3272976" cy="2223977"/>
            <a:chOff x="6634150" y="-572493"/>
            <a:chExt cx="3272976" cy="2223977"/>
          </a:xfrm>
        </p:grpSpPr>
        <p:sp>
          <p:nvSpPr>
            <p:cNvPr id="315" name="Google Shape;315;p29"/>
            <p:cNvSpPr/>
            <p:nvPr/>
          </p:nvSpPr>
          <p:spPr>
            <a:xfrm rot="-1799924">
              <a:off x="6648498" y="60948"/>
              <a:ext cx="2746305" cy="793519"/>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9"/>
            <p:cNvSpPr/>
            <p:nvPr/>
          </p:nvSpPr>
          <p:spPr>
            <a:xfrm rot="-1799924">
              <a:off x="7146474" y="224524"/>
              <a:ext cx="2746305" cy="793519"/>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 name="Google Shape;317;p29"/>
          <p:cNvGrpSpPr/>
          <p:nvPr/>
        </p:nvGrpSpPr>
        <p:grpSpPr>
          <a:xfrm rot="-1800044">
            <a:off x="7324005" y="822969"/>
            <a:ext cx="1106784" cy="1106784"/>
            <a:chOff x="1347591" y="1345255"/>
            <a:chExt cx="1106808" cy="1106808"/>
          </a:xfrm>
        </p:grpSpPr>
        <p:sp>
          <p:nvSpPr>
            <p:cNvPr id="318" name="Google Shape;318;p29"/>
            <p:cNvSpPr/>
            <p:nvPr/>
          </p:nvSpPr>
          <p:spPr>
            <a:xfrm>
              <a:off x="1818400" y="1432275"/>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9"/>
            <p:cNvSpPr/>
            <p:nvPr/>
          </p:nvSpPr>
          <p:spPr>
            <a:xfrm rot="10800000">
              <a:off x="1818400" y="1898625"/>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9"/>
            <p:cNvSpPr/>
            <p:nvPr/>
          </p:nvSpPr>
          <p:spPr>
            <a:xfrm rot="-5400000">
              <a:off x="1585225" y="1665450"/>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9"/>
            <p:cNvSpPr/>
            <p:nvPr/>
          </p:nvSpPr>
          <p:spPr>
            <a:xfrm rot="5400000">
              <a:off x="2051575" y="1665450"/>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9"/>
            <p:cNvSpPr/>
            <p:nvPr/>
          </p:nvSpPr>
          <p:spPr>
            <a:xfrm rot="-2700000">
              <a:off x="1653564" y="1500485"/>
              <a:ext cx="165463" cy="46669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9"/>
            <p:cNvSpPr/>
            <p:nvPr/>
          </p:nvSpPr>
          <p:spPr>
            <a:xfrm rot="8100000">
              <a:off x="1983073" y="1830225"/>
              <a:ext cx="165463" cy="46669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9"/>
            <p:cNvSpPr/>
            <p:nvPr/>
          </p:nvSpPr>
          <p:spPr>
            <a:xfrm rot="2700000">
              <a:off x="2065668" y="1301237"/>
              <a:ext cx="165463" cy="700036"/>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9"/>
            <p:cNvSpPr/>
            <p:nvPr/>
          </p:nvSpPr>
          <p:spPr>
            <a:xfrm flipH="1" rot="-8100000">
              <a:off x="1570860" y="1796045"/>
              <a:ext cx="165463" cy="700036"/>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6" name="Google Shape;326;p29"/>
          <p:cNvGrpSpPr/>
          <p:nvPr/>
        </p:nvGrpSpPr>
        <p:grpSpPr>
          <a:xfrm>
            <a:off x="933289" y="2837687"/>
            <a:ext cx="1866817" cy="1511897"/>
            <a:chOff x="1819576" y="1511679"/>
            <a:chExt cx="352103" cy="352103"/>
          </a:xfrm>
        </p:grpSpPr>
        <p:sp>
          <p:nvSpPr>
            <p:cNvPr id="327" name="Google Shape;327;p29"/>
            <p:cNvSpPr/>
            <p:nvPr/>
          </p:nvSpPr>
          <p:spPr>
            <a:xfrm>
              <a:off x="1819576" y="1511679"/>
              <a:ext cx="352103" cy="352103"/>
            </a:xfrm>
            <a:custGeom>
              <a:rect b="b" l="l" r="r" t="t"/>
              <a:pathLst>
                <a:path extrusionOk="0" h="11062" w="11062">
                  <a:moveTo>
                    <a:pt x="6216" y="310"/>
                  </a:moveTo>
                  <a:cubicBezTo>
                    <a:pt x="6216" y="310"/>
                    <a:pt x="6240" y="310"/>
                    <a:pt x="6240" y="322"/>
                  </a:cubicBezTo>
                  <a:lnTo>
                    <a:pt x="6240" y="786"/>
                  </a:lnTo>
                  <a:cubicBezTo>
                    <a:pt x="6240" y="953"/>
                    <a:pt x="6335" y="1084"/>
                    <a:pt x="6502" y="1108"/>
                  </a:cubicBezTo>
                  <a:cubicBezTo>
                    <a:pt x="7025" y="1227"/>
                    <a:pt x="7514" y="1429"/>
                    <a:pt x="7966" y="1727"/>
                  </a:cubicBezTo>
                  <a:cubicBezTo>
                    <a:pt x="8022" y="1762"/>
                    <a:pt x="8086" y="1780"/>
                    <a:pt x="8150" y="1780"/>
                  </a:cubicBezTo>
                  <a:cubicBezTo>
                    <a:pt x="8236" y="1780"/>
                    <a:pt x="8321" y="1747"/>
                    <a:pt x="8383" y="1679"/>
                  </a:cubicBezTo>
                  <a:lnTo>
                    <a:pt x="8704" y="1346"/>
                  </a:lnTo>
                  <a:lnTo>
                    <a:pt x="8716" y="1346"/>
                  </a:lnTo>
                  <a:lnTo>
                    <a:pt x="9704" y="2334"/>
                  </a:lnTo>
                  <a:lnTo>
                    <a:pt x="9704" y="2346"/>
                  </a:lnTo>
                  <a:lnTo>
                    <a:pt x="9371" y="2679"/>
                  </a:lnTo>
                  <a:cubicBezTo>
                    <a:pt x="9252" y="2798"/>
                    <a:pt x="9240" y="2953"/>
                    <a:pt x="9335" y="3096"/>
                  </a:cubicBezTo>
                  <a:cubicBezTo>
                    <a:pt x="9609" y="3536"/>
                    <a:pt x="9823" y="4025"/>
                    <a:pt x="9943" y="4548"/>
                  </a:cubicBezTo>
                  <a:cubicBezTo>
                    <a:pt x="9966" y="4703"/>
                    <a:pt x="10109" y="4822"/>
                    <a:pt x="10264" y="4822"/>
                  </a:cubicBezTo>
                  <a:lnTo>
                    <a:pt x="10728" y="4822"/>
                  </a:lnTo>
                  <a:cubicBezTo>
                    <a:pt x="10728" y="4822"/>
                    <a:pt x="10752" y="4822"/>
                    <a:pt x="10752" y="4834"/>
                  </a:cubicBezTo>
                  <a:lnTo>
                    <a:pt x="10728" y="6239"/>
                  </a:lnTo>
                  <a:lnTo>
                    <a:pt x="10264" y="6239"/>
                  </a:lnTo>
                  <a:cubicBezTo>
                    <a:pt x="10109" y="6239"/>
                    <a:pt x="9966" y="6334"/>
                    <a:pt x="9943" y="6501"/>
                  </a:cubicBezTo>
                  <a:cubicBezTo>
                    <a:pt x="9823" y="7025"/>
                    <a:pt x="9633" y="7513"/>
                    <a:pt x="9335" y="7966"/>
                  </a:cubicBezTo>
                  <a:cubicBezTo>
                    <a:pt x="9240" y="8097"/>
                    <a:pt x="9252" y="8275"/>
                    <a:pt x="9371" y="8382"/>
                  </a:cubicBezTo>
                  <a:lnTo>
                    <a:pt x="9704" y="8704"/>
                  </a:lnTo>
                  <a:lnTo>
                    <a:pt x="9704" y="8716"/>
                  </a:lnTo>
                  <a:lnTo>
                    <a:pt x="8716" y="9704"/>
                  </a:lnTo>
                  <a:lnTo>
                    <a:pt x="8704" y="9704"/>
                  </a:lnTo>
                  <a:lnTo>
                    <a:pt x="8383" y="9370"/>
                  </a:lnTo>
                  <a:cubicBezTo>
                    <a:pt x="8317" y="9304"/>
                    <a:pt x="8236" y="9271"/>
                    <a:pt x="8155" y="9271"/>
                  </a:cubicBezTo>
                  <a:cubicBezTo>
                    <a:pt x="8090" y="9271"/>
                    <a:pt x="8024" y="9292"/>
                    <a:pt x="7966" y="9335"/>
                  </a:cubicBezTo>
                  <a:cubicBezTo>
                    <a:pt x="7514" y="9609"/>
                    <a:pt x="7025" y="9823"/>
                    <a:pt x="6502" y="9942"/>
                  </a:cubicBezTo>
                  <a:cubicBezTo>
                    <a:pt x="6359" y="9966"/>
                    <a:pt x="6240" y="10109"/>
                    <a:pt x="6240" y="10263"/>
                  </a:cubicBezTo>
                  <a:lnTo>
                    <a:pt x="6240" y="10728"/>
                  </a:lnTo>
                  <a:cubicBezTo>
                    <a:pt x="6240" y="10728"/>
                    <a:pt x="6240" y="10740"/>
                    <a:pt x="6216" y="10740"/>
                  </a:cubicBezTo>
                  <a:lnTo>
                    <a:pt x="4835" y="10740"/>
                  </a:lnTo>
                  <a:cubicBezTo>
                    <a:pt x="4835" y="10740"/>
                    <a:pt x="4823" y="10740"/>
                    <a:pt x="4823" y="10728"/>
                  </a:cubicBezTo>
                  <a:lnTo>
                    <a:pt x="4823" y="10263"/>
                  </a:lnTo>
                  <a:cubicBezTo>
                    <a:pt x="4823" y="10109"/>
                    <a:pt x="4716" y="9966"/>
                    <a:pt x="4549" y="9942"/>
                  </a:cubicBezTo>
                  <a:cubicBezTo>
                    <a:pt x="4037" y="9823"/>
                    <a:pt x="3537" y="9632"/>
                    <a:pt x="3096" y="9335"/>
                  </a:cubicBezTo>
                  <a:cubicBezTo>
                    <a:pt x="3037" y="9299"/>
                    <a:pt x="2977" y="9275"/>
                    <a:pt x="2918" y="9275"/>
                  </a:cubicBezTo>
                  <a:cubicBezTo>
                    <a:pt x="2823" y="9275"/>
                    <a:pt x="2751" y="9299"/>
                    <a:pt x="2680" y="9370"/>
                  </a:cubicBezTo>
                  <a:lnTo>
                    <a:pt x="2346" y="9704"/>
                  </a:lnTo>
                  <a:lnTo>
                    <a:pt x="2334" y="9704"/>
                  </a:lnTo>
                  <a:lnTo>
                    <a:pt x="1358" y="8716"/>
                  </a:lnTo>
                  <a:lnTo>
                    <a:pt x="1358" y="8704"/>
                  </a:lnTo>
                  <a:lnTo>
                    <a:pt x="1680" y="8382"/>
                  </a:lnTo>
                  <a:cubicBezTo>
                    <a:pt x="1799" y="8263"/>
                    <a:pt x="1811" y="8097"/>
                    <a:pt x="1727" y="7966"/>
                  </a:cubicBezTo>
                  <a:cubicBezTo>
                    <a:pt x="1441" y="7513"/>
                    <a:pt x="1239" y="7025"/>
                    <a:pt x="1120" y="6501"/>
                  </a:cubicBezTo>
                  <a:cubicBezTo>
                    <a:pt x="1084" y="6358"/>
                    <a:pt x="953" y="6239"/>
                    <a:pt x="787" y="6239"/>
                  </a:cubicBezTo>
                  <a:lnTo>
                    <a:pt x="322" y="6239"/>
                  </a:lnTo>
                  <a:cubicBezTo>
                    <a:pt x="322" y="6239"/>
                    <a:pt x="310" y="6239"/>
                    <a:pt x="310" y="6215"/>
                  </a:cubicBezTo>
                  <a:lnTo>
                    <a:pt x="310" y="4834"/>
                  </a:lnTo>
                  <a:cubicBezTo>
                    <a:pt x="310" y="4834"/>
                    <a:pt x="310" y="4822"/>
                    <a:pt x="322" y="4822"/>
                  </a:cubicBezTo>
                  <a:lnTo>
                    <a:pt x="787" y="4822"/>
                  </a:lnTo>
                  <a:cubicBezTo>
                    <a:pt x="953" y="4822"/>
                    <a:pt x="1084" y="4715"/>
                    <a:pt x="1120" y="4548"/>
                  </a:cubicBezTo>
                  <a:cubicBezTo>
                    <a:pt x="1239" y="4025"/>
                    <a:pt x="1430" y="3536"/>
                    <a:pt x="1727" y="3096"/>
                  </a:cubicBezTo>
                  <a:cubicBezTo>
                    <a:pt x="1811" y="2953"/>
                    <a:pt x="1799" y="2774"/>
                    <a:pt x="1680" y="2679"/>
                  </a:cubicBezTo>
                  <a:lnTo>
                    <a:pt x="1358" y="2346"/>
                  </a:lnTo>
                  <a:lnTo>
                    <a:pt x="1358" y="2334"/>
                  </a:lnTo>
                  <a:lnTo>
                    <a:pt x="2334" y="1346"/>
                  </a:lnTo>
                  <a:lnTo>
                    <a:pt x="2346" y="1346"/>
                  </a:lnTo>
                  <a:lnTo>
                    <a:pt x="2680" y="1679"/>
                  </a:lnTo>
                  <a:cubicBezTo>
                    <a:pt x="2748" y="1747"/>
                    <a:pt x="2832" y="1780"/>
                    <a:pt x="2916" y="1780"/>
                  </a:cubicBezTo>
                  <a:cubicBezTo>
                    <a:pt x="2978" y="1780"/>
                    <a:pt x="3041" y="1762"/>
                    <a:pt x="3096" y="1727"/>
                  </a:cubicBezTo>
                  <a:cubicBezTo>
                    <a:pt x="3537" y="1441"/>
                    <a:pt x="4037" y="1227"/>
                    <a:pt x="4549" y="1108"/>
                  </a:cubicBezTo>
                  <a:cubicBezTo>
                    <a:pt x="4704" y="1084"/>
                    <a:pt x="4823" y="953"/>
                    <a:pt x="4823" y="786"/>
                  </a:cubicBezTo>
                  <a:lnTo>
                    <a:pt x="4823" y="322"/>
                  </a:lnTo>
                  <a:cubicBezTo>
                    <a:pt x="4823" y="322"/>
                    <a:pt x="4823" y="310"/>
                    <a:pt x="4835" y="310"/>
                  </a:cubicBezTo>
                  <a:close/>
                  <a:moveTo>
                    <a:pt x="4835" y="0"/>
                  </a:moveTo>
                  <a:cubicBezTo>
                    <a:pt x="4656" y="0"/>
                    <a:pt x="4513" y="143"/>
                    <a:pt x="4513" y="322"/>
                  </a:cubicBezTo>
                  <a:lnTo>
                    <a:pt x="4513" y="786"/>
                  </a:lnTo>
                  <a:cubicBezTo>
                    <a:pt x="4513" y="786"/>
                    <a:pt x="4513" y="798"/>
                    <a:pt x="4489" y="798"/>
                  </a:cubicBezTo>
                  <a:cubicBezTo>
                    <a:pt x="3930" y="917"/>
                    <a:pt x="3406" y="1143"/>
                    <a:pt x="2930" y="1453"/>
                  </a:cubicBezTo>
                  <a:lnTo>
                    <a:pt x="2918" y="1453"/>
                  </a:lnTo>
                  <a:lnTo>
                    <a:pt x="2584" y="1131"/>
                  </a:lnTo>
                  <a:cubicBezTo>
                    <a:pt x="2519" y="1066"/>
                    <a:pt x="2436" y="1033"/>
                    <a:pt x="2351" y="1033"/>
                  </a:cubicBezTo>
                  <a:cubicBezTo>
                    <a:pt x="2266" y="1033"/>
                    <a:pt x="2180" y="1066"/>
                    <a:pt x="2108" y="1131"/>
                  </a:cubicBezTo>
                  <a:lnTo>
                    <a:pt x="1132" y="2108"/>
                  </a:lnTo>
                  <a:cubicBezTo>
                    <a:pt x="1001" y="2251"/>
                    <a:pt x="1001" y="2453"/>
                    <a:pt x="1132" y="2584"/>
                  </a:cubicBezTo>
                  <a:lnTo>
                    <a:pt x="1453" y="2917"/>
                  </a:lnTo>
                  <a:lnTo>
                    <a:pt x="1453" y="2929"/>
                  </a:lnTo>
                  <a:cubicBezTo>
                    <a:pt x="1144" y="3405"/>
                    <a:pt x="941" y="3941"/>
                    <a:pt x="799" y="4489"/>
                  </a:cubicBezTo>
                  <a:cubicBezTo>
                    <a:pt x="799" y="4489"/>
                    <a:pt x="799" y="4513"/>
                    <a:pt x="787" y="4513"/>
                  </a:cubicBezTo>
                  <a:lnTo>
                    <a:pt x="322" y="4513"/>
                  </a:lnTo>
                  <a:cubicBezTo>
                    <a:pt x="144" y="4513"/>
                    <a:pt x="1" y="4656"/>
                    <a:pt x="1" y="4834"/>
                  </a:cubicBezTo>
                  <a:lnTo>
                    <a:pt x="1" y="6215"/>
                  </a:lnTo>
                  <a:cubicBezTo>
                    <a:pt x="1" y="6394"/>
                    <a:pt x="144" y="6549"/>
                    <a:pt x="322" y="6549"/>
                  </a:cubicBezTo>
                  <a:lnTo>
                    <a:pt x="787" y="6549"/>
                  </a:lnTo>
                  <a:cubicBezTo>
                    <a:pt x="787" y="6549"/>
                    <a:pt x="799" y="6549"/>
                    <a:pt x="799" y="6561"/>
                  </a:cubicBezTo>
                  <a:cubicBezTo>
                    <a:pt x="918" y="7132"/>
                    <a:pt x="1144" y="7644"/>
                    <a:pt x="1453" y="8120"/>
                  </a:cubicBezTo>
                  <a:lnTo>
                    <a:pt x="1453" y="8144"/>
                  </a:lnTo>
                  <a:lnTo>
                    <a:pt x="1132" y="8466"/>
                  </a:lnTo>
                  <a:cubicBezTo>
                    <a:pt x="1001" y="8597"/>
                    <a:pt x="1001" y="8811"/>
                    <a:pt x="1132" y="8942"/>
                  </a:cubicBezTo>
                  <a:lnTo>
                    <a:pt x="2108" y="9930"/>
                  </a:lnTo>
                  <a:cubicBezTo>
                    <a:pt x="2180" y="9996"/>
                    <a:pt x="2266" y="10028"/>
                    <a:pt x="2351" y="10028"/>
                  </a:cubicBezTo>
                  <a:cubicBezTo>
                    <a:pt x="2436" y="10028"/>
                    <a:pt x="2519" y="9996"/>
                    <a:pt x="2584" y="9930"/>
                  </a:cubicBezTo>
                  <a:lnTo>
                    <a:pt x="2918" y="9597"/>
                  </a:lnTo>
                  <a:lnTo>
                    <a:pt x="2930" y="9597"/>
                  </a:lnTo>
                  <a:cubicBezTo>
                    <a:pt x="3406" y="9906"/>
                    <a:pt x="3942" y="10121"/>
                    <a:pt x="4489" y="10252"/>
                  </a:cubicBezTo>
                  <a:cubicBezTo>
                    <a:pt x="4489" y="10252"/>
                    <a:pt x="4513" y="10252"/>
                    <a:pt x="4513" y="10263"/>
                  </a:cubicBezTo>
                  <a:lnTo>
                    <a:pt x="4513" y="10728"/>
                  </a:lnTo>
                  <a:cubicBezTo>
                    <a:pt x="4513" y="10906"/>
                    <a:pt x="4656" y="11061"/>
                    <a:pt x="4835" y="11061"/>
                  </a:cubicBezTo>
                  <a:lnTo>
                    <a:pt x="6216" y="11061"/>
                  </a:lnTo>
                  <a:cubicBezTo>
                    <a:pt x="6394" y="11061"/>
                    <a:pt x="6549" y="10906"/>
                    <a:pt x="6549" y="10728"/>
                  </a:cubicBezTo>
                  <a:lnTo>
                    <a:pt x="6549" y="10263"/>
                  </a:lnTo>
                  <a:cubicBezTo>
                    <a:pt x="6549" y="10263"/>
                    <a:pt x="6549" y="10252"/>
                    <a:pt x="6561" y="10252"/>
                  </a:cubicBezTo>
                  <a:cubicBezTo>
                    <a:pt x="7133" y="10132"/>
                    <a:pt x="7645" y="9906"/>
                    <a:pt x="8121" y="9597"/>
                  </a:cubicBezTo>
                  <a:lnTo>
                    <a:pt x="8145" y="9597"/>
                  </a:lnTo>
                  <a:lnTo>
                    <a:pt x="8466" y="9930"/>
                  </a:lnTo>
                  <a:cubicBezTo>
                    <a:pt x="8532" y="9996"/>
                    <a:pt x="8618" y="10028"/>
                    <a:pt x="8704" y="10028"/>
                  </a:cubicBezTo>
                  <a:cubicBezTo>
                    <a:pt x="8791" y="10028"/>
                    <a:pt x="8877" y="9996"/>
                    <a:pt x="8942" y="9930"/>
                  </a:cubicBezTo>
                  <a:lnTo>
                    <a:pt x="9931" y="8942"/>
                  </a:lnTo>
                  <a:cubicBezTo>
                    <a:pt x="10062" y="8811"/>
                    <a:pt x="10062" y="8597"/>
                    <a:pt x="9931" y="8466"/>
                  </a:cubicBezTo>
                  <a:lnTo>
                    <a:pt x="9597" y="8144"/>
                  </a:lnTo>
                  <a:lnTo>
                    <a:pt x="9597" y="8120"/>
                  </a:lnTo>
                  <a:cubicBezTo>
                    <a:pt x="9919" y="7644"/>
                    <a:pt x="10121" y="7108"/>
                    <a:pt x="10252" y="6561"/>
                  </a:cubicBezTo>
                  <a:cubicBezTo>
                    <a:pt x="10252" y="6561"/>
                    <a:pt x="10252" y="6549"/>
                    <a:pt x="10264" y="6549"/>
                  </a:cubicBezTo>
                  <a:lnTo>
                    <a:pt x="10728" y="6549"/>
                  </a:lnTo>
                  <a:cubicBezTo>
                    <a:pt x="10907" y="6549"/>
                    <a:pt x="11062" y="6394"/>
                    <a:pt x="11062" y="6215"/>
                  </a:cubicBezTo>
                  <a:lnTo>
                    <a:pt x="11062" y="4834"/>
                  </a:lnTo>
                  <a:cubicBezTo>
                    <a:pt x="11062" y="4656"/>
                    <a:pt x="10907" y="4513"/>
                    <a:pt x="10728" y="4513"/>
                  </a:cubicBezTo>
                  <a:lnTo>
                    <a:pt x="10264" y="4513"/>
                  </a:lnTo>
                  <a:cubicBezTo>
                    <a:pt x="10264" y="4513"/>
                    <a:pt x="10252" y="4513"/>
                    <a:pt x="10252" y="4489"/>
                  </a:cubicBezTo>
                  <a:cubicBezTo>
                    <a:pt x="10133" y="3929"/>
                    <a:pt x="9907" y="3405"/>
                    <a:pt x="9597" y="2929"/>
                  </a:cubicBezTo>
                  <a:lnTo>
                    <a:pt x="9597" y="2917"/>
                  </a:lnTo>
                  <a:lnTo>
                    <a:pt x="9931" y="2584"/>
                  </a:lnTo>
                  <a:cubicBezTo>
                    <a:pt x="10062" y="2453"/>
                    <a:pt x="10062" y="2239"/>
                    <a:pt x="9931" y="2108"/>
                  </a:cubicBezTo>
                  <a:lnTo>
                    <a:pt x="8942" y="1131"/>
                  </a:lnTo>
                  <a:cubicBezTo>
                    <a:pt x="8877" y="1066"/>
                    <a:pt x="8791" y="1033"/>
                    <a:pt x="8704" y="1033"/>
                  </a:cubicBezTo>
                  <a:cubicBezTo>
                    <a:pt x="8618" y="1033"/>
                    <a:pt x="8532" y="1066"/>
                    <a:pt x="8466" y="1131"/>
                  </a:cubicBezTo>
                  <a:lnTo>
                    <a:pt x="8145" y="1453"/>
                  </a:lnTo>
                  <a:lnTo>
                    <a:pt x="8121" y="1453"/>
                  </a:lnTo>
                  <a:cubicBezTo>
                    <a:pt x="7645" y="1143"/>
                    <a:pt x="7109" y="941"/>
                    <a:pt x="6561" y="798"/>
                  </a:cubicBezTo>
                  <a:cubicBezTo>
                    <a:pt x="6561" y="798"/>
                    <a:pt x="6549" y="798"/>
                    <a:pt x="6549" y="786"/>
                  </a:cubicBezTo>
                  <a:lnTo>
                    <a:pt x="6549" y="322"/>
                  </a:lnTo>
                  <a:cubicBezTo>
                    <a:pt x="6549" y="143"/>
                    <a:pt x="6394" y="0"/>
                    <a:pt x="621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9"/>
            <p:cNvSpPr/>
            <p:nvPr/>
          </p:nvSpPr>
          <p:spPr>
            <a:xfrm>
              <a:off x="1885146" y="1578204"/>
              <a:ext cx="182322" cy="180603"/>
            </a:xfrm>
            <a:custGeom>
              <a:rect b="b" l="l" r="r" t="t"/>
              <a:pathLst>
                <a:path extrusionOk="0" h="5674" w="5728">
                  <a:moveTo>
                    <a:pt x="3502" y="0"/>
                  </a:moveTo>
                  <a:cubicBezTo>
                    <a:pt x="3438" y="0"/>
                    <a:pt x="3374" y="2"/>
                    <a:pt x="3311" y="6"/>
                  </a:cubicBezTo>
                  <a:cubicBezTo>
                    <a:pt x="2453" y="53"/>
                    <a:pt x="1644" y="411"/>
                    <a:pt x="1048" y="1018"/>
                  </a:cubicBezTo>
                  <a:cubicBezTo>
                    <a:pt x="441" y="1625"/>
                    <a:pt x="84" y="2435"/>
                    <a:pt x="36" y="3280"/>
                  </a:cubicBezTo>
                  <a:cubicBezTo>
                    <a:pt x="1" y="4125"/>
                    <a:pt x="263" y="4959"/>
                    <a:pt x="798" y="5614"/>
                  </a:cubicBezTo>
                  <a:cubicBezTo>
                    <a:pt x="834" y="5661"/>
                    <a:pt x="870" y="5673"/>
                    <a:pt x="917" y="5673"/>
                  </a:cubicBezTo>
                  <a:cubicBezTo>
                    <a:pt x="953" y="5673"/>
                    <a:pt x="989" y="5661"/>
                    <a:pt x="1025" y="5649"/>
                  </a:cubicBezTo>
                  <a:cubicBezTo>
                    <a:pt x="1096" y="5590"/>
                    <a:pt x="1096" y="5483"/>
                    <a:pt x="1048" y="5423"/>
                  </a:cubicBezTo>
                  <a:cubicBezTo>
                    <a:pt x="572" y="4828"/>
                    <a:pt x="322" y="4066"/>
                    <a:pt x="370" y="3304"/>
                  </a:cubicBezTo>
                  <a:cubicBezTo>
                    <a:pt x="417" y="2530"/>
                    <a:pt x="727" y="1804"/>
                    <a:pt x="1275" y="1256"/>
                  </a:cubicBezTo>
                  <a:cubicBezTo>
                    <a:pt x="1822" y="708"/>
                    <a:pt x="2560" y="375"/>
                    <a:pt x="3334" y="351"/>
                  </a:cubicBezTo>
                  <a:cubicBezTo>
                    <a:pt x="3397" y="347"/>
                    <a:pt x="3459" y="345"/>
                    <a:pt x="3521" y="345"/>
                  </a:cubicBezTo>
                  <a:cubicBezTo>
                    <a:pt x="4227" y="345"/>
                    <a:pt x="4895" y="592"/>
                    <a:pt x="5442" y="1030"/>
                  </a:cubicBezTo>
                  <a:cubicBezTo>
                    <a:pt x="5473" y="1055"/>
                    <a:pt x="5510" y="1068"/>
                    <a:pt x="5547" y="1068"/>
                  </a:cubicBezTo>
                  <a:cubicBezTo>
                    <a:pt x="5595" y="1068"/>
                    <a:pt x="5641" y="1046"/>
                    <a:pt x="5668" y="1006"/>
                  </a:cubicBezTo>
                  <a:cubicBezTo>
                    <a:pt x="5727" y="911"/>
                    <a:pt x="5716" y="815"/>
                    <a:pt x="5656" y="768"/>
                  </a:cubicBezTo>
                  <a:cubicBezTo>
                    <a:pt x="5050" y="272"/>
                    <a:pt x="4291" y="0"/>
                    <a:pt x="350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9"/>
            <p:cNvSpPr/>
            <p:nvPr/>
          </p:nvSpPr>
          <p:spPr>
            <a:xfrm>
              <a:off x="1923820" y="1610193"/>
              <a:ext cx="183054" cy="186874"/>
            </a:xfrm>
            <a:custGeom>
              <a:rect b="b" l="l" r="r" t="t"/>
              <a:pathLst>
                <a:path extrusionOk="0" h="5871" w="5751">
                  <a:moveTo>
                    <a:pt x="3310" y="358"/>
                  </a:moveTo>
                  <a:lnTo>
                    <a:pt x="3310" y="1025"/>
                  </a:lnTo>
                  <a:cubicBezTo>
                    <a:pt x="3310" y="1132"/>
                    <a:pt x="3274" y="1251"/>
                    <a:pt x="3227" y="1334"/>
                  </a:cubicBezTo>
                  <a:lnTo>
                    <a:pt x="3155" y="1501"/>
                  </a:lnTo>
                  <a:cubicBezTo>
                    <a:pt x="3143" y="1525"/>
                    <a:pt x="3143" y="1549"/>
                    <a:pt x="3143" y="1573"/>
                  </a:cubicBezTo>
                  <a:lnTo>
                    <a:pt x="3143" y="1918"/>
                  </a:lnTo>
                  <a:cubicBezTo>
                    <a:pt x="3143" y="2156"/>
                    <a:pt x="3048" y="2382"/>
                    <a:pt x="2869" y="2549"/>
                  </a:cubicBezTo>
                  <a:cubicBezTo>
                    <a:pt x="2691" y="2704"/>
                    <a:pt x="2477" y="2799"/>
                    <a:pt x="2226" y="2799"/>
                  </a:cubicBezTo>
                  <a:cubicBezTo>
                    <a:pt x="1774" y="2787"/>
                    <a:pt x="1381" y="2370"/>
                    <a:pt x="1381" y="1870"/>
                  </a:cubicBezTo>
                  <a:lnTo>
                    <a:pt x="1381" y="1573"/>
                  </a:lnTo>
                  <a:cubicBezTo>
                    <a:pt x="1381" y="1549"/>
                    <a:pt x="1381" y="1525"/>
                    <a:pt x="1369" y="1501"/>
                  </a:cubicBezTo>
                  <a:lnTo>
                    <a:pt x="1262" y="1311"/>
                  </a:lnTo>
                  <a:cubicBezTo>
                    <a:pt x="1238" y="1227"/>
                    <a:pt x="1203" y="1156"/>
                    <a:pt x="1203" y="1072"/>
                  </a:cubicBezTo>
                  <a:lnTo>
                    <a:pt x="1203" y="1049"/>
                  </a:lnTo>
                  <a:cubicBezTo>
                    <a:pt x="1203" y="668"/>
                    <a:pt x="1524" y="358"/>
                    <a:pt x="1905" y="358"/>
                  </a:cubicBezTo>
                  <a:close/>
                  <a:moveTo>
                    <a:pt x="1905" y="3049"/>
                  </a:moveTo>
                  <a:cubicBezTo>
                    <a:pt x="2012" y="3085"/>
                    <a:pt x="2119" y="3108"/>
                    <a:pt x="2238" y="3108"/>
                  </a:cubicBezTo>
                  <a:lnTo>
                    <a:pt x="2274" y="3108"/>
                  </a:lnTo>
                  <a:cubicBezTo>
                    <a:pt x="2393" y="3108"/>
                    <a:pt x="2512" y="3097"/>
                    <a:pt x="2631" y="3049"/>
                  </a:cubicBezTo>
                  <a:lnTo>
                    <a:pt x="2631" y="3049"/>
                  </a:lnTo>
                  <a:cubicBezTo>
                    <a:pt x="2619" y="3108"/>
                    <a:pt x="2631" y="3156"/>
                    <a:pt x="2655" y="3204"/>
                  </a:cubicBezTo>
                  <a:lnTo>
                    <a:pt x="2512" y="3335"/>
                  </a:lnTo>
                  <a:cubicBezTo>
                    <a:pt x="2441" y="3406"/>
                    <a:pt x="2357" y="3442"/>
                    <a:pt x="2262" y="3442"/>
                  </a:cubicBezTo>
                  <a:cubicBezTo>
                    <a:pt x="2179" y="3442"/>
                    <a:pt x="2084" y="3406"/>
                    <a:pt x="2012" y="3335"/>
                  </a:cubicBezTo>
                  <a:lnTo>
                    <a:pt x="1881" y="3204"/>
                  </a:lnTo>
                  <a:cubicBezTo>
                    <a:pt x="1893" y="3156"/>
                    <a:pt x="1905" y="3108"/>
                    <a:pt x="1905" y="3049"/>
                  </a:cubicBezTo>
                  <a:close/>
                  <a:moveTo>
                    <a:pt x="2810" y="3466"/>
                  </a:moveTo>
                  <a:cubicBezTo>
                    <a:pt x="2858" y="3501"/>
                    <a:pt x="2905" y="3513"/>
                    <a:pt x="2941" y="3525"/>
                  </a:cubicBezTo>
                  <a:lnTo>
                    <a:pt x="3524" y="3692"/>
                  </a:lnTo>
                  <a:cubicBezTo>
                    <a:pt x="3679" y="3739"/>
                    <a:pt x="3774" y="3870"/>
                    <a:pt x="3774" y="4037"/>
                  </a:cubicBezTo>
                  <a:lnTo>
                    <a:pt x="3774" y="5132"/>
                  </a:lnTo>
                  <a:lnTo>
                    <a:pt x="3822" y="5132"/>
                  </a:lnTo>
                  <a:cubicBezTo>
                    <a:pt x="3703" y="5204"/>
                    <a:pt x="3584" y="5263"/>
                    <a:pt x="3453" y="5311"/>
                  </a:cubicBezTo>
                  <a:lnTo>
                    <a:pt x="3453" y="4335"/>
                  </a:lnTo>
                  <a:cubicBezTo>
                    <a:pt x="3453" y="4240"/>
                    <a:pt x="3381" y="4168"/>
                    <a:pt x="3286" y="4168"/>
                  </a:cubicBezTo>
                  <a:cubicBezTo>
                    <a:pt x="3203" y="4168"/>
                    <a:pt x="3119" y="4240"/>
                    <a:pt x="3119" y="4335"/>
                  </a:cubicBezTo>
                  <a:lnTo>
                    <a:pt x="3119" y="5430"/>
                  </a:lnTo>
                  <a:cubicBezTo>
                    <a:pt x="2881" y="5502"/>
                    <a:pt x="2655" y="5537"/>
                    <a:pt x="2405" y="5549"/>
                  </a:cubicBezTo>
                  <a:lnTo>
                    <a:pt x="2262" y="5549"/>
                  </a:lnTo>
                  <a:cubicBezTo>
                    <a:pt x="1965" y="5549"/>
                    <a:pt x="1667" y="5502"/>
                    <a:pt x="1381" y="5430"/>
                  </a:cubicBezTo>
                  <a:lnTo>
                    <a:pt x="1381" y="4335"/>
                  </a:lnTo>
                  <a:cubicBezTo>
                    <a:pt x="1381" y="4240"/>
                    <a:pt x="1310" y="4168"/>
                    <a:pt x="1214" y="4168"/>
                  </a:cubicBezTo>
                  <a:cubicBezTo>
                    <a:pt x="1131" y="4168"/>
                    <a:pt x="1060" y="4240"/>
                    <a:pt x="1060" y="4335"/>
                  </a:cubicBezTo>
                  <a:lnTo>
                    <a:pt x="1060" y="5311"/>
                  </a:lnTo>
                  <a:cubicBezTo>
                    <a:pt x="941" y="5252"/>
                    <a:pt x="798" y="5192"/>
                    <a:pt x="679" y="5132"/>
                  </a:cubicBezTo>
                  <a:lnTo>
                    <a:pt x="679" y="4037"/>
                  </a:lnTo>
                  <a:cubicBezTo>
                    <a:pt x="679" y="3870"/>
                    <a:pt x="786" y="3739"/>
                    <a:pt x="941" y="3692"/>
                  </a:cubicBezTo>
                  <a:lnTo>
                    <a:pt x="1512" y="3525"/>
                  </a:lnTo>
                  <a:cubicBezTo>
                    <a:pt x="1560" y="3513"/>
                    <a:pt x="1619" y="3501"/>
                    <a:pt x="1655" y="3466"/>
                  </a:cubicBezTo>
                  <a:lnTo>
                    <a:pt x="1750" y="3573"/>
                  </a:lnTo>
                  <a:cubicBezTo>
                    <a:pt x="1893" y="3704"/>
                    <a:pt x="2072" y="3763"/>
                    <a:pt x="2226" y="3763"/>
                  </a:cubicBezTo>
                  <a:cubicBezTo>
                    <a:pt x="2405" y="3763"/>
                    <a:pt x="2572" y="3704"/>
                    <a:pt x="2703" y="3573"/>
                  </a:cubicBezTo>
                  <a:lnTo>
                    <a:pt x="2810" y="3466"/>
                  </a:lnTo>
                  <a:close/>
                  <a:moveTo>
                    <a:pt x="1893" y="1"/>
                  </a:moveTo>
                  <a:cubicBezTo>
                    <a:pt x="1322" y="1"/>
                    <a:pt x="869" y="465"/>
                    <a:pt x="869" y="1025"/>
                  </a:cubicBezTo>
                  <a:lnTo>
                    <a:pt x="869" y="1037"/>
                  </a:lnTo>
                  <a:cubicBezTo>
                    <a:pt x="869" y="1168"/>
                    <a:pt x="893" y="1311"/>
                    <a:pt x="953" y="1430"/>
                  </a:cubicBezTo>
                  <a:lnTo>
                    <a:pt x="1048" y="1596"/>
                  </a:lnTo>
                  <a:lnTo>
                    <a:pt x="1048" y="1858"/>
                  </a:lnTo>
                  <a:cubicBezTo>
                    <a:pt x="1048" y="2275"/>
                    <a:pt x="1250" y="2644"/>
                    <a:pt x="1560" y="2882"/>
                  </a:cubicBezTo>
                  <a:lnTo>
                    <a:pt x="1560" y="3037"/>
                  </a:lnTo>
                  <a:cubicBezTo>
                    <a:pt x="1560" y="3108"/>
                    <a:pt x="1500" y="3180"/>
                    <a:pt x="1429" y="3216"/>
                  </a:cubicBezTo>
                  <a:lnTo>
                    <a:pt x="845" y="3382"/>
                  </a:lnTo>
                  <a:cubicBezTo>
                    <a:pt x="548" y="3466"/>
                    <a:pt x="357" y="3739"/>
                    <a:pt x="357" y="4037"/>
                  </a:cubicBezTo>
                  <a:lnTo>
                    <a:pt x="357" y="4906"/>
                  </a:lnTo>
                  <a:cubicBezTo>
                    <a:pt x="333" y="4894"/>
                    <a:pt x="310" y="4859"/>
                    <a:pt x="286" y="4847"/>
                  </a:cubicBezTo>
                  <a:cubicBezTo>
                    <a:pt x="256" y="4822"/>
                    <a:pt x="220" y="4810"/>
                    <a:pt x="185" y="4810"/>
                  </a:cubicBezTo>
                  <a:cubicBezTo>
                    <a:pt x="135" y="4810"/>
                    <a:pt x="87" y="4834"/>
                    <a:pt x="60" y="4882"/>
                  </a:cubicBezTo>
                  <a:cubicBezTo>
                    <a:pt x="0" y="4954"/>
                    <a:pt x="12" y="5061"/>
                    <a:pt x="95" y="5097"/>
                  </a:cubicBezTo>
                  <a:cubicBezTo>
                    <a:pt x="702" y="5597"/>
                    <a:pt x="1476" y="5871"/>
                    <a:pt x="2262" y="5871"/>
                  </a:cubicBezTo>
                  <a:lnTo>
                    <a:pt x="2429" y="5871"/>
                  </a:lnTo>
                  <a:cubicBezTo>
                    <a:pt x="3286" y="5835"/>
                    <a:pt x="4096" y="5478"/>
                    <a:pt x="4691" y="4859"/>
                  </a:cubicBezTo>
                  <a:cubicBezTo>
                    <a:pt x="5298" y="4251"/>
                    <a:pt x="5655" y="3454"/>
                    <a:pt x="5703" y="2596"/>
                  </a:cubicBezTo>
                  <a:cubicBezTo>
                    <a:pt x="5751" y="1751"/>
                    <a:pt x="5477" y="918"/>
                    <a:pt x="4941" y="263"/>
                  </a:cubicBezTo>
                  <a:cubicBezTo>
                    <a:pt x="4908" y="223"/>
                    <a:pt x="4861" y="206"/>
                    <a:pt x="4815" y="206"/>
                  </a:cubicBezTo>
                  <a:cubicBezTo>
                    <a:pt x="4778" y="206"/>
                    <a:pt x="4742" y="218"/>
                    <a:pt x="4715" y="239"/>
                  </a:cubicBezTo>
                  <a:cubicBezTo>
                    <a:pt x="4643" y="299"/>
                    <a:pt x="4643" y="406"/>
                    <a:pt x="4691" y="465"/>
                  </a:cubicBezTo>
                  <a:cubicBezTo>
                    <a:pt x="5167" y="1061"/>
                    <a:pt x="5417" y="1811"/>
                    <a:pt x="5370" y="2573"/>
                  </a:cubicBezTo>
                  <a:cubicBezTo>
                    <a:pt x="5334" y="3347"/>
                    <a:pt x="5013" y="4073"/>
                    <a:pt x="4465" y="4632"/>
                  </a:cubicBezTo>
                  <a:cubicBezTo>
                    <a:pt x="4358" y="4728"/>
                    <a:pt x="4262" y="4823"/>
                    <a:pt x="4155" y="4906"/>
                  </a:cubicBezTo>
                  <a:lnTo>
                    <a:pt x="4155" y="4037"/>
                  </a:lnTo>
                  <a:cubicBezTo>
                    <a:pt x="4155" y="3739"/>
                    <a:pt x="3941" y="3466"/>
                    <a:pt x="3667" y="3382"/>
                  </a:cubicBezTo>
                  <a:lnTo>
                    <a:pt x="3084" y="3216"/>
                  </a:lnTo>
                  <a:cubicBezTo>
                    <a:pt x="3012" y="3180"/>
                    <a:pt x="2953" y="3120"/>
                    <a:pt x="2953" y="3037"/>
                  </a:cubicBezTo>
                  <a:lnTo>
                    <a:pt x="2953" y="2906"/>
                  </a:lnTo>
                  <a:cubicBezTo>
                    <a:pt x="3012" y="2858"/>
                    <a:pt x="3048" y="2823"/>
                    <a:pt x="3096" y="2763"/>
                  </a:cubicBezTo>
                  <a:cubicBezTo>
                    <a:pt x="3334" y="2549"/>
                    <a:pt x="3453" y="2227"/>
                    <a:pt x="3453" y="1906"/>
                  </a:cubicBezTo>
                  <a:lnTo>
                    <a:pt x="3453" y="1596"/>
                  </a:lnTo>
                  <a:lnTo>
                    <a:pt x="3512" y="1453"/>
                  </a:lnTo>
                  <a:cubicBezTo>
                    <a:pt x="3584" y="1311"/>
                    <a:pt x="3620" y="1156"/>
                    <a:pt x="3620" y="1001"/>
                  </a:cubicBezTo>
                  <a:lnTo>
                    <a:pt x="3620" y="168"/>
                  </a:lnTo>
                  <a:cubicBezTo>
                    <a:pt x="3620" y="72"/>
                    <a:pt x="3548" y="1"/>
                    <a:pt x="345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9"/>
            <p:cNvSpPr/>
            <p:nvPr/>
          </p:nvSpPr>
          <p:spPr>
            <a:xfrm>
              <a:off x="1974207" y="1638617"/>
              <a:ext cx="43989" cy="15597"/>
            </a:xfrm>
            <a:custGeom>
              <a:rect b="b" l="l" r="r" t="t"/>
              <a:pathLst>
                <a:path extrusionOk="0" h="490" w="1382">
                  <a:moveTo>
                    <a:pt x="155" y="1"/>
                  </a:moveTo>
                  <a:cubicBezTo>
                    <a:pt x="72" y="1"/>
                    <a:pt x="1" y="72"/>
                    <a:pt x="1" y="168"/>
                  </a:cubicBezTo>
                  <a:cubicBezTo>
                    <a:pt x="1" y="251"/>
                    <a:pt x="72" y="322"/>
                    <a:pt x="155" y="322"/>
                  </a:cubicBezTo>
                  <a:cubicBezTo>
                    <a:pt x="334" y="322"/>
                    <a:pt x="870" y="358"/>
                    <a:pt x="1132" y="477"/>
                  </a:cubicBezTo>
                  <a:cubicBezTo>
                    <a:pt x="1155" y="489"/>
                    <a:pt x="1167" y="489"/>
                    <a:pt x="1203" y="489"/>
                  </a:cubicBezTo>
                  <a:cubicBezTo>
                    <a:pt x="1263" y="489"/>
                    <a:pt x="1322" y="465"/>
                    <a:pt x="1346" y="406"/>
                  </a:cubicBezTo>
                  <a:cubicBezTo>
                    <a:pt x="1382" y="322"/>
                    <a:pt x="1346" y="227"/>
                    <a:pt x="1275" y="191"/>
                  </a:cubicBezTo>
                  <a:cubicBezTo>
                    <a:pt x="905" y="1"/>
                    <a:pt x="191" y="1"/>
                    <a:pt x="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F8195"/>
        </a:solidFill>
      </p:bgPr>
    </p:bg>
    <p:spTree>
      <p:nvGrpSpPr>
        <p:cNvPr id="334" name="Shape 334"/>
        <p:cNvGrpSpPr/>
        <p:nvPr/>
      </p:nvGrpSpPr>
      <p:grpSpPr>
        <a:xfrm>
          <a:off x="0" y="0"/>
          <a:ext cx="0" cy="0"/>
          <a:chOff x="0" y="0"/>
          <a:chExt cx="0" cy="0"/>
        </a:xfrm>
      </p:grpSpPr>
      <p:sp>
        <p:nvSpPr>
          <p:cNvPr id="335" name="Google Shape;335;p30"/>
          <p:cNvSpPr txBox="1"/>
          <p:nvPr>
            <p:ph type="ctrTitle"/>
          </p:nvPr>
        </p:nvSpPr>
        <p:spPr>
          <a:xfrm>
            <a:off x="517575" y="1158050"/>
            <a:ext cx="6524400" cy="1143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700"/>
              <a:t>COMPLEX TASK</a:t>
            </a:r>
            <a:endParaRPr sz="6700"/>
          </a:p>
        </p:txBody>
      </p:sp>
      <p:sp>
        <p:nvSpPr>
          <p:cNvPr id="336" name="Google Shape;336;p30"/>
          <p:cNvSpPr txBox="1"/>
          <p:nvPr>
            <p:ph idx="3" type="ctrTitle"/>
          </p:nvPr>
        </p:nvSpPr>
        <p:spPr>
          <a:xfrm>
            <a:off x="3463525" y="3382975"/>
            <a:ext cx="5385000" cy="966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2400">
                <a:latin typeface="Playfair Display"/>
                <a:ea typeface="Playfair Display"/>
                <a:cs typeface="Playfair Display"/>
                <a:sym typeface="Playfair Display"/>
              </a:rPr>
              <a:t>connect with others recovering from concussions + share insights with personal connections</a:t>
            </a:r>
            <a:endParaRPr sz="2400">
              <a:latin typeface="Playfair Display"/>
              <a:ea typeface="Playfair Display"/>
              <a:cs typeface="Playfair Display"/>
              <a:sym typeface="Playfair Display"/>
            </a:endParaRPr>
          </a:p>
        </p:txBody>
      </p:sp>
      <p:grpSp>
        <p:nvGrpSpPr>
          <p:cNvPr id="337" name="Google Shape;337;p30"/>
          <p:cNvGrpSpPr/>
          <p:nvPr/>
        </p:nvGrpSpPr>
        <p:grpSpPr>
          <a:xfrm>
            <a:off x="6634150" y="-572493"/>
            <a:ext cx="3272976" cy="2223977"/>
            <a:chOff x="6634150" y="-572493"/>
            <a:chExt cx="3272976" cy="2223977"/>
          </a:xfrm>
        </p:grpSpPr>
        <p:sp>
          <p:nvSpPr>
            <p:cNvPr id="338" name="Google Shape;338;p30"/>
            <p:cNvSpPr/>
            <p:nvPr/>
          </p:nvSpPr>
          <p:spPr>
            <a:xfrm rot="-1799924">
              <a:off x="6648498" y="60948"/>
              <a:ext cx="2746305" cy="793519"/>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0"/>
            <p:cNvSpPr/>
            <p:nvPr/>
          </p:nvSpPr>
          <p:spPr>
            <a:xfrm rot="-1799924">
              <a:off x="7146474" y="224524"/>
              <a:ext cx="2746305" cy="793519"/>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0" name="Google Shape;340;p30"/>
          <p:cNvGrpSpPr/>
          <p:nvPr/>
        </p:nvGrpSpPr>
        <p:grpSpPr>
          <a:xfrm rot="-1800044">
            <a:off x="7324005" y="822969"/>
            <a:ext cx="1106784" cy="1106784"/>
            <a:chOff x="1347591" y="1345255"/>
            <a:chExt cx="1106808" cy="1106808"/>
          </a:xfrm>
        </p:grpSpPr>
        <p:sp>
          <p:nvSpPr>
            <p:cNvPr id="341" name="Google Shape;341;p30"/>
            <p:cNvSpPr/>
            <p:nvPr/>
          </p:nvSpPr>
          <p:spPr>
            <a:xfrm>
              <a:off x="1818400" y="1432275"/>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0"/>
            <p:cNvSpPr/>
            <p:nvPr/>
          </p:nvSpPr>
          <p:spPr>
            <a:xfrm rot="10800000">
              <a:off x="1818400" y="1898625"/>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0"/>
            <p:cNvSpPr/>
            <p:nvPr/>
          </p:nvSpPr>
          <p:spPr>
            <a:xfrm rot="-5400000">
              <a:off x="1585225" y="1665450"/>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0"/>
            <p:cNvSpPr/>
            <p:nvPr/>
          </p:nvSpPr>
          <p:spPr>
            <a:xfrm rot="5400000">
              <a:off x="2051575" y="1665450"/>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0"/>
            <p:cNvSpPr/>
            <p:nvPr/>
          </p:nvSpPr>
          <p:spPr>
            <a:xfrm rot="-2700000">
              <a:off x="1653564" y="1500485"/>
              <a:ext cx="165463" cy="46669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0"/>
            <p:cNvSpPr/>
            <p:nvPr/>
          </p:nvSpPr>
          <p:spPr>
            <a:xfrm rot="8100000">
              <a:off x="1983073" y="1830225"/>
              <a:ext cx="165463" cy="46669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0"/>
            <p:cNvSpPr/>
            <p:nvPr/>
          </p:nvSpPr>
          <p:spPr>
            <a:xfrm rot="2700000">
              <a:off x="2065668" y="1301237"/>
              <a:ext cx="165463" cy="700036"/>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0"/>
            <p:cNvSpPr/>
            <p:nvPr/>
          </p:nvSpPr>
          <p:spPr>
            <a:xfrm flipH="1" rot="-8100000">
              <a:off x="1570860" y="1796045"/>
              <a:ext cx="165463" cy="700036"/>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9" name="Google Shape;349;p30"/>
          <p:cNvSpPr/>
          <p:nvPr/>
        </p:nvSpPr>
        <p:spPr>
          <a:xfrm>
            <a:off x="973900" y="2837675"/>
            <a:ext cx="1846414" cy="1656556"/>
          </a:xfrm>
          <a:custGeom>
            <a:rect b="b" l="l" r="r" t="t"/>
            <a:pathLst>
              <a:path extrusionOk="0" h="11408" w="11490">
                <a:moveTo>
                  <a:pt x="9311" y="394"/>
                </a:moveTo>
                <a:lnTo>
                  <a:pt x="11073" y="2144"/>
                </a:lnTo>
                <a:lnTo>
                  <a:pt x="10537" y="2680"/>
                </a:lnTo>
                <a:lnTo>
                  <a:pt x="10513" y="2668"/>
                </a:lnTo>
                <a:lnTo>
                  <a:pt x="8799" y="942"/>
                </a:lnTo>
                <a:lnTo>
                  <a:pt x="9311" y="394"/>
                </a:lnTo>
                <a:close/>
                <a:moveTo>
                  <a:pt x="2846" y="1299"/>
                </a:moveTo>
                <a:lnTo>
                  <a:pt x="3000" y="1465"/>
                </a:lnTo>
                <a:cubicBezTo>
                  <a:pt x="3228" y="1693"/>
                  <a:pt x="3531" y="1812"/>
                  <a:pt x="3838" y="1812"/>
                </a:cubicBezTo>
                <a:cubicBezTo>
                  <a:pt x="3852" y="1812"/>
                  <a:pt x="3867" y="1811"/>
                  <a:pt x="3881" y="1811"/>
                </a:cubicBezTo>
                <a:cubicBezTo>
                  <a:pt x="4524" y="1775"/>
                  <a:pt x="5334" y="1704"/>
                  <a:pt x="5763" y="1596"/>
                </a:cubicBezTo>
                <a:cubicBezTo>
                  <a:pt x="5775" y="1608"/>
                  <a:pt x="5798" y="1656"/>
                  <a:pt x="5834" y="1692"/>
                </a:cubicBezTo>
                <a:cubicBezTo>
                  <a:pt x="5858" y="1835"/>
                  <a:pt x="5798" y="1989"/>
                  <a:pt x="5667" y="2073"/>
                </a:cubicBezTo>
                <a:lnTo>
                  <a:pt x="4715" y="2466"/>
                </a:lnTo>
                <a:cubicBezTo>
                  <a:pt x="4655" y="2477"/>
                  <a:pt x="4632" y="2537"/>
                  <a:pt x="4608" y="2585"/>
                </a:cubicBezTo>
                <a:cubicBezTo>
                  <a:pt x="4596" y="2644"/>
                  <a:pt x="4608" y="2704"/>
                  <a:pt x="4655" y="2728"/>
                </a:cubicBezTo>
                <a:lnTo>
                  <a:pt x="5513" y="3597"/>
                </a:lnTo>
                <a:lnTo>
                  <a:pt x="5227" y="3894"/>
                </a:lnTo>
                <a:lnTo>
                  <a:pt x="4929" y="3597"/>
                </a:lnTo>
                <a:cubicBezTo>
                  <a:pt x="4899" y="3567"/>
                  <a:pt x="4852" y="3552"/>
                  <a:pt x="4806" y="3552"/>
                </a:cubicBezTo>
                <a:cubicBezTo>
                  <a:pt x="4760" y="3552"/>
                  <a:pt x="4715" y="3567"/>
                  <a:pt x="4691" y="3597"/>
                </a:cubicBezTo>
                <a:cubicBezTo>
                  <a:pt x="4632" y="3656"/>
                  <a:pt x="4632" y="3775"/>
                  <a:pt x="4691" y="3835"/>
                </a:cubicBezTo>
                <a:lnTo>
                  <a:pt x="4989" y="4132"/>
                </a:lnTo>
                <a:lnTo>
                  <a:pt x="4691" y="4430"/>
                </a:lnTo>
                <a:lnTo>
                  <a:pt x="4191" y="3930"/>
                </a:lnTo>
                <a:cubicBezTo>
                  <a:pt x="4161" y="3900"/>
                  <a:pt x="4117" y="3885"/>
                  <a:pt x="4072" y="3885"/>
                </a:cubicBezTo>
                <a:cubicBezTo>
                  <a:pt x="4027" y="3885"/>
                  <a:pt x="3983" y="3900"/>
                  <a:pt x="3953" y="3930"/>
                </a:cubicBezTo>
                <a:cubicBezTo>
                  <a:pt x="3893" y="3990"/>
                  <a:pt x="3893" y="4109"/>
                  <a:pt x="3953" y="4168"/>
                </a:cubicBezTo>
                <a:lnTo>
                  <a:pt x="4441" y="4668"/>
                </a:lnTo>
                <a:lnTo>
                  <a:pt x="4143" y="4966"/>
                </a:lnTo>
                <a:lnTo>
                  <a:pt x="3846" y="4668"/>
                </a:lnTo>
                <a:cubicBezTo>
                  <a:pt x="3822" y="4638"/>
                  <a:pt x="3777" y="4624"/>
                  <a:pt x="3731" y="4624"/>
                </a:cubicBezTo>
                <a:cubicBezTo>
                  <a:pt x="3685" y="4624"/>
                  <a:pt x="3637" y="4638"/>
                  <a:pt x="3608" y="4668"/>
                </a:cubicBezTo>
                <a:cubicBezTo>
                  <a:pt x="3548" y="4728"/>
                  <a:pt x="3548" y="4847"/>
                  <a:pt x="3608" y="4906"/>
                </a:cubicBezTo>
                <a:lnTo>
                  <a:pt x="3905" y="5204"/>
                </a:lnTo>
                <a:lnTo>
                  <a:pt x="3608" y="5502"/>
                </a:lnTo>
                <a:lnTo>
                  <a:pt x="1976" y="3859"/>
                </a:lnTo>
                <a:cubicBezTo>
                  <a:pt x="1929" y="3811"/>
                  <a:pt x="1881" y="3751"/>
                  <a:pt x="1857" y="3680"/>
                </a:cubicBezTo>
                <a:cubicBezTo>
                  <a:pt x="1822" y="3620"/>
                  <a:pt x="1810" y="3549"/>
                  <a:pt x="1810" y="3478"/>
                </a:cubicBezTo>
                <a:cubicBezTo>
                  <a:pt x="1798" y="3335"/>
                  <a:pt x="1750" y="3216"/>
                  <a:pt x="1667" y="3132"/>
                </a:cubicBezTo>
                <a:lnTo>
                  <a:pt x="1334" y="2799"/>
                </a:lnTo>
                <a:lnTo>
                  <a:pt x="2846" y="1299"/>
                </a:lnTo>
                <a:close/>
                <a:moveTo>
                  <a:pt x="7882" y="5954"/>
                </a:moveTo>
                <a:lnTo>
                  <a:pt x="9525" y="7597"/>
                </a:lnTo>
                <a:cubicBezTo>
                  <a:pt x="9620" y="7704"/>
                  <a:pt x="9680" y="7835"/>
                  <a:pt x="9680" y="7966"/>
                </a:cubicBezTo>
                <a:cubicBezTo>
                  <a:pt x="9680" y="8026"/>
                  <a:pt x="9704" y="8085"/>
                  <a:pt x="9727" y="8145"/>
                </a:cubicBezTo>
                <a:cubicBezTo>
                  <a:pt x="9763" y="8204"/>
                  <a:pt x="9787" y="8252"/>
                  <a:pt x="9835" y="8300"/>
                </a:cubicBezTo>
                <a:lnTo>
                  <a:pt x="10156" y="8621"/>
                </a:lnTo>
                <a:lnTo>
                  <a:pt x="8680" y="10145"/>
                </a:lnTo>
                <a:lnTo>
                  <a:pt x="8513" y="9978"/>
                </a:lnTo>
                <a:cubicBezTo>
                  <a:pt x="8286" y="9751"/>
                  <a:pt x="7993" y="9632"/>
                  <a:pt x="7677" y="9632"/>
                </a:cubicBezTo>
                <a:cubicBezTo>
                  <a:pt x="7662" y="9632"/>
                  <a:pt x="7647" y="9633"/>
                  <a:pt x="7632" y="9633"/>
                </a:cubicBezTo>
                <a:cubicBezTo>
                  <a:pt x="6989" y="9669"/>
                  <a:pt x="6179" y="9740"/>
                  <a:pt x="5763" y="9847"/>
                </a:cubicBezTo>
                <a:cubicBezTo>
                  <a:pt x="5739" y="9824"/>
                  <a:pt x="5715" y="9788"/>
                  <a:pt x="5679" y="9752"/>
                </a:cubicBezTo>
                <a:cubicBezTo>
                  <a:pt x="5656" y="9609"/>
                  <a:pt x="5715" y="9455"/>
                  <a:pt x="5846" y="9371"/>
                </a:cubicBezTo>
                <a:lnTo>
                  <a:pt x="6799" y="8978"/>
                </a:lnTo>
                <a:cubicBezTo>
                  <a:pt x="6858" y="8966"/>
                  <a:pt x="6894" y="8907"/>
                  <a:pt x="6906" y="8859"/>
                </a:cubicBezTo>
                <a:cubicBezTo>
                  <a:pt x="6918" y="8800"/>
                  <a:pt x="6906" y="8740"/>
                  <a:pt x="6858" y="8716"/>
                </a:cubicBezTo>
                <a:lnTo>
                  <a:pt x="6001" y="7847"/>
                </a:lnTo>
                <a:lnTo>
                  <a:pt x="6298" y="7550"/>
                </a:lnTo>
                <a:lnTo>
                  <a:pt x="6596" y="7847"/>
                </a:lnTo>
                <a:cubicBezTo>
                  <a:pt x="6620" y="7883"/>
                  <a:pt x="6668" y="7895"/>
                  <a:pt x="6715" y="7895"/>
                </a:cubicBezTo>
                <a:cubicBezTo>
                  <a:pt x="6751" y="7895"/>
                  <a:pt x="6799" y="7883"/>
                  <a:pt x="6834" y="7847"/>
                </a:cubicBezTo>
                <a:cubicBezTo>
                  <a:pt x="6894" y="7788"/>
                  <a:pt x="6894" y="7669"/>
                  <a:pt x="6834" y="7609"/>
                </a:cubicBezTo>
                <a:lnTo>
                  <a:pt x="6537" y="7311"/>
                </a:lnTo>
                <a:lnTo>
                  <a:pt x="6834" y="7014"/>
                </a:lnTo>
                <a:lnTo>
                  <a:pt x="7322" y="7502"/>
                </a:lnTo>
                <a:cubicBezTo>
                  <a:pt x="7346" y="7538"/>
                  <a:pt x="7394" y="7550"/>
                  <a:pt x="7441" y="7550"/>
                </a:cubicBezTo>
                <a:cubicBezTo>
                  <a:pt x="7477" y="7550"/>
                  <a:pt x="7525" y="7538"/>
                  <a:pt x="7561" y="7502"/>
                </a:cubicBezTo>
                <a:cubicBezTo>
                  <a:pt x="7620" y="7442"/>
                  <a:pt x="7620" y="7323"/>
                  <a:pt x="7561" y="7264"/>
                </a:cubicBezTo>
                <a:lnTo>
                  <a:pt x="7072" y="6776"/>
                </a:lnTo>
                <a:lnTo>
                  <a:pt x="7263" y="6585"/>
                </a:lnTo>
                <a:lnTo>
                  <a:pt x="7346" y="6490"/>
                </a:lnTo>
                <a:lnTo>
                  <a:pt x="7644" y="6788"/>
                </a:lnTo>
                <a:cubicBezTo>
                  <a:pt x="7680" y="6823"/>
                  <a:pt x="7715" y="6835"/>
                  <a:pt x="7763" y="6835"/>
                </a:cubicBezTo>
                <a:cubicBezTo>
                  <a:pt x="7811" y="6835"/>
                  <a:pt x="7858" y="6823"/>
                  <a:pt x="7882" y="6788"/>
                </a:cubicBezTo>
                <a:cubicBezTo>
                  <a:pt x="7942" y="6728"/>
                  <a:pt x="7942" y="6609"/>
                  <a:pt x="7882" y="6549"/>
                </a:cubicBezTo>
                <a:lnTo>
                  <a:pt x="7584" y="6252"/>
                </a:lnTo>
                <a:lnTo>
                  <a:pt x="7882" y="5954"/>
                </a:lnTo>
                <a:close/>
                <a:moveTo>
                  <a:pt x="964" y="8752"/>
                </a:moveTo>
                <a:lnTo>
                  <a:pt x="976" y="8776"/>
                </a:lnTo>
                <a:lnTo>
                  <a:pt x="2703" y="10502"/>
                </a:lnTo>
                <a:lnTo>
                  <a:pt x="2191" y="11050"/>
                </a:lnTo>
                <a:lnTo>
                  <a:pt x="429" y="9288"/>
                </a:lnTo>
                <a:lnTo>
                  <a:pt x="964" y="8752"/>
                </a:lnTo>
                <a:close/>
                <a:moveTo>
                  <a:pt x="10537" y="8752"/>
                </a:moveTo>
                <a:lnTo>
                  <a:pt x="11073" y="9288"/>
                </a:lnTo>
                <a:lnTo>
                  <a:pt x="9311" y="11050"/>
                </a:lnTo>
                <a:lnTo>
                  <a:pt x="8775" y="10514"/>
                </a:lnTo>
                <a:lnTo>
                  <a:pt x="8799" y="10490"/>
                </a:lnTo>
                <a:lnTo>
                  <a:pt x="10525" y="8764"/>
                </a:lnTo>
                <a:lnTo>
                  <a:pt x="10537" y="8752"/>
                </a:lnTo>
                <a:close/>
                <a:moveTo>
                  <a:pt x="2203" y="1"/>
                </a:moveTo>
                <a:cubicBezTo>
                  <a:pt x="2155" y="1"/>
                  <a:pt x="2107" y="13"/>
                  <a:pt x="2084" y="49"/>
                </a:cubicBezTo>
                <a:lnTo>
                  <a:pt x="1429" y="703"/>
                </a:lnTo>
                <a:cubicBezTo>
                  <a:pt x="1369" y="763"/>
                  <a:pt x="1369" y="882"/>
                  <a:pt x="1429" y="942"/>
                </a:cubicBezTo>
                <a:cubicBezTo>
                  <a:pt x="1459" y="971"/>
                  <a:pt x="1503" y="986"/>
                  <a:pt x="1548" y="986"/>
                </a:cubicBezTo>
                <a:cubicBezTo>
                  <a:pt x="1592" y="986"/>
                  <a:pt x="1637" y="971"/>
                  <a:pt x="1667" y="942"/>
                </a:cubicBezTo>
                <a:lnTo>
                  <a:pt x="2203" y="406"/>
                </a:lnTo>
                <a:lnTo>
                  <a:pt x="2738" y="942"/>
                </a:lnTo>
                <a:lnTo>
                  <a:pt x="2727" y="953"/>
                </a:lnTo>
                <a:lnTo>
                  <a:pt x="964" y="2668"/>
                </a:lnTo>
                <a:lnTo>
                  <a:pt x="953" y="2680"/>
                </a:lnTo>
                <a:lnTo>
                  <a:pt x="417" y="2144"/>
                </a:lnTo>
                <a:lnTo>
                  <a:pt x="1155" y="1406"/>
                </a:lnTo>
                <a:cubicBezTo>
                  <a:pt x="1214" y="1346"/>
                  <a:pt x="1214" y="1227"/>
                  <a:pt x="1155" y="1168"/>
                </a:cubicBezTo>
                <a:cubicBezTo>
                  <a:pt x="1125" y="1138"/>
                  <a:pt x="1081" y="1123"/>
                  <a:pt x="1036" y="1123"/>
                </a:cubicBezTo>
                <a:cubicBezTo>
                  <a:pt x="991" y="1123"/>
                  <a:pt x="947" y="1138"/>
                  <a:pt x="917" y="1168"/>
                </a:cubicBezTo>
                <a:lnTo>
                  <a:pt x="60" y="2025"/>
                </a:lnTo>
                <a:cubicBezTo>
                  <a:pt x="24" y="2061"/>
                  <a:pt x="12" y="2096"/>
                  <a:pt x="12" y="2144"/>
                </a:cubicBezTo>
                <a:cubicBezTo>
                  <a:pt x="12" y="2192"/>
                  <a:pt x="24" y="2239"/>
                  <a:pt x="60" y="2263"/>
                </a:cubicBezTo>
                <a:lnTo>
                  <a:pt x="833" y="3037"/>
                </a:lnTo>
                <a:cubicBezTo>
                  <a:pt x="857" y="3073"/>
                  <a:pt x="905" y="3085"/>
                  <a:pt x="953" y="3085"/>
                </a:cubicBezTo>
                <a:cubicBezTo>
                  <a:pt x="1000" y="3085"/>
                  <a:pt x="1036" y="3073"/>
                  <a:pt x="1072" y="3037"/>
                </a:cubicBezTo>
                <a:lnTo>
                  <a:pt x="1084" y="3025"/>
                </a:lnTo>
                <a:lnTo>
                  <a:pt x="1417" y="3347"/>
                </a:lnTo>
                <a:cubicBezTo>
                  <a:pt x="1441" y="3382"/>
                  <a:pt x="1476" y="3430"/>
                  <a:pt x="1476" y="3466"/>
                </a:cubicBezTo>
                <a:cubicBezTo>
                  <a:pt x="1488" y="3573"/>
                  <a:pt x="1500" y="3692"/>
                  <a:pt x="1548" y="3787"/>
                </a:cubicBezTo>
                <a:cubicBezTo>
                  <a:pt x="1595" y="3882"/>
                  <a:pt x="1655" y="3978"/>
                  <a:pt x="1738" y="4049"/>
                </a:cubicBezTo>
                <a:lnTo>
                  <a:pt x="3381" y="5692"/>
                </a:lnTo>
                <a:lnTo>
                  <a:pt x="2691" y="6371"/>
                </a:lnTo>
                <a:lnTo>
                  <a:pt x="2393" y="5645"/>
                </a:lnTo>
                <a:cubicBezTo>
                  <a:pt x="2393" y="5645"/>
                  <a:pt x="2393" y="5633"/>
                  <a:pt x="2381" y="5633"/>
                </a:cubicBezTo>
                <a:cubicBezTo>
                  <a:pt x="2248" y="5404"/>
                  <a:pt x="2016" y="5274"/>
                  <a:pt x="1775" y="5274"/>
                </a:cubicBezTo>
                <a:cubicBezTo>
                  <a:pt x="1715" y="5274"/>
                  <a:pt x="1655" y="5283"/>
                  <a:pt x="1595" y="5299"/>
                </a:cubicBezTo>
                <a:cubicBezTo>
                  <a:pt x="1572" y="5299"/>
                  <a:pt x="1560" y="5311"/>
                  <a:pt x="1548" y="5311"/>
                </a:cubicBezTo>
                <a:cubicBezTo>
                  <a:pt x="1393" y="5406"/>
                  <a:pt x="1214" y="5573"/>
                  <a:pt x="1274" y="5728"/>
                </a:cubicBezTo>
                <a:cubicBezTo>
                  <a:pt x="1369" y="6014"/>
                  <a:pt x="1441" y="6668"/>
                  <a:pt x="1488" y="7573"/>
                </a:cubicBezTo>
                <a:cubicBezTo>
                  <a:pt x="1500" y="7811"/>
                  <a:pt x="1417" y="8038"/>
                  <a:pt x="1250" y="8204"/>
                </a:cubicBezTo>
                <a:lnTo>
                  <a:pt x="1084" y="8371"/>
                </a:lnTo>
                <a:lnTo>
                  <a:pt x="1072" y="8347"/>
                </a:lnTo>
                <a:cubicBezTo>
                  <a:pt x="1042" y="8317"/>
                  <a:pt x="997" y="8303"/>
                  <a:pt x="953" y="8303"/>
                </a:cubicBezTo>
                <a:cubicBezTo>
                  <a:pt x="908" y="8303"/>
                  <a:pt x="863" y="8317"/>
                  <a:pt x="833" y="8347"/>
                </a:cubicBezTo>
                <a:lnTo>
                  <a:pt x="60" y="9121"/>
                </a:lnTo>
                <a:cubicBezTo>
                  <a:pt x="0" y="9181"/>
                  <a:pt x="0" y="9300"/>
                  <a:pt x="60" y="9359"/>
                </a:cubicBezTo>
                <a:lnTo>
                  <a:pt x="2048" y="11360"/>
                </a:lnTo>
                <a:cubicBezTo>
                  <a:pt x="2084" y="11383"/>
                  <a:pt x="2119" y="11407"/>
                  <a:pt x="2167" y="11407"/>
                </a:cubicBezTo>
                <a:cubicBezTo>
                  <a:pt x="2215" y="11407"/>
                  <a:pt x="2262" y="11383"/>
                  <a:pt x="2286" y="11360"/>
                </a:cubicBezTo>
                <a:lnTo>
                  <a:pt x="3060" y="10586"/>
                </a:lnTo>
                <a:cubicBezTo>
                  <a:pt x="3119" y="10526"/>
                  <a:pt x="3119" y="10407"/>
                  <a:pt x="3060" y="10348"/>
                </a:cubicBezTo>
                <a:lnTo>
                  <a:pt x="3048" y="10336"/>
                </a:lnTo>
                <a:lnTo>
                  <a:pt x="3370" y="10002"/>
                </a:lnTo>
                <a:cubicBezTo>
                  <a:pt x="3405" y="9978"/>
                  <a:pt x="3453" y="9943"/>
                  <a:pt x="3489" y="9943"/>
                </a:cubicBezTo>
                <a:cubicBezTo>
                  <a:pt x="3572" y="9943"/>
                  <a:pt x="3631" y="9931"/>
                  <a:pt x="3691" y="9919"/>
                </a:cubicBezTo>
                <a:cubicBezTo>
                  <a:pt x="3751" y="9895"/>
                  <a:pt x="3822" y="9871"/>
                  <a:pt x="3881" y="9836"/>
                </a:cubicBezTo>
                <a:cubicBezTo>
                  <a:pt x="3953" y="9800"/>
                  <a:pt x="3989" y="9693"/>
                  <a:pt x="3941" y="9621"/>
                </a:cubicBezTo>
                <a:cubicBezTo>
                  <a:pt x="3910" y="9566"/>
                  <a:pt x="3853" y="9537"/>
                  <a:pt x="3797" y="9537"/>
                </a:cubicBezTo>
                <a:cubicBezTo>
                  <a:pt x="3768" y="9537"/>
                  <a:pt x="3739" y="9545"/>
                  <a:pt x="3715" y="9562"/>
                </a:cubicBezTo>
                <a:cubicBezTo>
                  <a:pt x="3667" y="9574"/>
                  <a:pt x="3643" y="9597"/>
                  <a:pt x="3596" y="9597"/>
                </a:cubicBezTo>
                <a:cubicBezTo>
                  <a:pt x="3548" y="9621"/>
                  <a:pt x="3512" y="9621"/>
                  <a:pt x="3465" y="9633"/>
                </a:cubicBezTo>
                <a:cubicBezTo>
                  <a:pt x="3334" y="9645"/>
                  <a:pt x="3215" y="9693"/>
                  <a:pt x="3119" y="9776"/>
                </a:cubicBezTo>
                <a:lnTo>
                  <a:pt x="2798" y="10109"/>
                </a:lnTo>
                <a:lnTo>
                  <a:pt x="1286" y="8609"/>
                </a:lnTo>
                <a:lnTo>
                  <a:pt x="1453" y="8443"/>
                </a:lnTo>
                <a:cubicBezTo>
                  <a:pt x="1691" y="8204"/>
                  <a:pt x="1810" y="7895"/>
                  <a:pt x="1798" y="7561"/>
                </a:cubicBezTo>
                <a:cubicBezTo>
                  <a:pt x="1762" y="6919"/>
                  <a:pt x="1691" y="6109"/>
                  <a:pt x="1584" y="5692"/>
                </a:cubicBezTo>
                <a:cubicBezTo>
                  <a:pt x="1607" y="5668"/>
                  <a:pt x="1643" y="5645"/>
                  <a:pt x="1679" y="5609"/>
                </a:cubicBezTo>
                <a:cubicBezTo>
                  <a:pt x="1699" y="5605"/>
                  <a:pt x="1720" y="5604"/>
                  <a:pt x="1741" y="5604"/>
                </a:cubicBezTo>
                <a:cubicBezTo>
                  <a:pt x="1865" y="5604"/>
                  <a:pt x="1989" y="5663"/>
                  <a:pt x="2060" y="5776"/>
                </a:cubicBezTo>
                <a:lnTo>
                  <a:pt x="2453" y="6728"/>
                </a:lnTo>
                <a:cubicBezTo>
                  <a:pt x="2465" y="6788"/>
                  <a:pt x="2524" y="6823"/>
                  <a:pt x="2572" y="6835"/>
                </a:cubicBezTo>
                <a:cubicBezTo>
                  <a:pt x="2586" y="6838"/>
                  <a:pt x="2600" y="6839"/>
                  <a:pt x="2613" y="6839"/>
                </a:cubicBezTo>
                <a:cubicBezTo>
                  <a:pt x="2657" y="6839"/>
                  <a:pt x="2696" y="6824"/>
                  <a:pt x="2715" y="6788"/>
                </a:cubicBezTo>
                <a:lnTo>
                  <a:pt x="4441" y="5061"/>
                </a:lnTo>
                <a:lnTo>
                  <a:pt x="5298" y="4216"/>
                </a:lnTo>
                <a:lnTo>
                  <a:pt x="5382" y="4121"/>
                </a:lnTo>
                <a:cubicBezTo>
                  <a:pt x="5417" y="4085"/>
                  <a:pt x="5465" y="4067"/>
                  <a:pt x="5514" y="4067"/>
                </a:cubicBezTo>
                <a:cubicBezTo>
                  <a:pt x="5563" y="4067"/>
                  <a:pt x="5614" y="4085"/>
                  <a:pt x="5656" y="4121"/>
                </a:cubicBezTo>
                <a:lnTo>
                  <a:pt x="5679" y="4156"/>
                </a:lnTo>
                <a:cubicBezTo>
                  <a:pt x="5715" y="4180"/>
                  <a:pt x="5739" y="4240"/>
                  <a:pt x="5739" y="4287"/>
                </a:cubicBezTo>
                <a:cubicBezTo>
                  <a:pt x="5739" y="4335"/>
                  <a:pt x="5727" y="4382"/>
                  <a:pt x="5679" y="4418"/>
                </a:cubicBezTo>
                <a:lnTo>
                  <a:pt x="5060" y="5049"/>
                </a:lnTo>
                <a:lnTo>
                  <a:pt x="4739" y="5359"/>
                </a:lnTo>
                <a:lnTo>
                  <a:pt x="3584" y="6526"/>
                </a:lnTo>
                <a:cubicBezTo>
                  <a:pt x="3524" y="6585"/>
                  <a:pt x="3524" y="6704"/>
                  <a:pt x="3584" y="6764"/>
                </a:cubicBezTo>
                <a:cubicBezTo>
                  <a:pt x="3608" y="6788"/>
                  <a:pt x="3655" y="6799"/>
                  <a:pt x="3703" y="6799"/>
                </a:cubicBezTo>
                <a:cubicBezTo>
                  <a:pt x="3751" y="6799"/>
                  <a:pt x="3786" y="6788"/>
                  <a:pt x="3822" y="6764"/>
                </a:cubicBezTo>
                <a:lnTo>
                  <a:pt x="5834" y="4752"/>
                </a:lnTo>
                <a:cubicBezTo>
                  <a:pt x="5846" y="4740"/>
                  <a:pt x="5870" y="4716"/>
                  <a:pt x="5894" y="4704"/>
                </a:cubicBezTo>
                <a:cubicBezTo>
                  <a:pt x="5912" y="4696"/>
                  <a:pt x="5934" y="4692"/>
                  <a:pt x="5955" y="4692"/>
                </a:cubicBezTo>
                <a:cubicBezTo>
                  <a:pt x="6002" y="4692"/>
                  <a:pt x="6052" y="4711"/>
                  <a:pt x="6084" y="4752"/>
                </a:cubicBezTo>
                <a:lnTo>
                  <a:pt x="6132" y="4799"/>
                </a:lnTo>
                <a:cubicBezTo>
                  <a:pt x="6203" y="4871"/>
                  <a:pt x="6203" y="4978"/>
                  <a:pt x="6132" y="5049"/>
                </a:cubicBezTo>
                <a:lnTo>
                  <a:pt x="5132" y="6049"/>
                </a:lnTo>
                <a:lnTo>
                  <a:pt x="5072" y="6109"/>
                </a:lnTo>
                <a:lnTo>
                  <a:pt x="3941" y="7240"/>
                </a:lnTo>
                <a:cubicBezTo>
                  <a:pt x="3881" y="7300"/>
                  <a:pt x="3881" y="7419"/>
                  <a:pt x="3941" y="7478"/>
                </a:cubicBezTo>
                <a:cubicBezTo>
                  <a:pt x="3965" y="7502"/>
                  <a:pt x="4012" y="7514"/>
                  <a:pt x="4060" y="7514"/>
                </a:cubicBezTo>
                <a:cubicBezTo>
                  <a:pt x="4108" y="7514"/>
                  <a:pt x="4143" y="7502"/>
                  <a:pt x="4179" y="7478"/>
                </a:cubicBezTo>
                <a:lnTo>
                  <a:pt x="5310" y="6347"/>
                </a:lnTo>
                <a:lnTo>
                  <a:pt x="6310" y="5347"/>
                </a:lnTo>
                <a:cubicBezTo>
                  <a:pt x="6334" y="5311"/>
                  <a:pt x="6382" y="5299"/>
                  <a:pt x="6429" y="5299"/>
                </a:cubicBezTo>
                <a:cubicBezTo>
                  <a:pt x="6465" y="5299"/>
                  <a:pt x="6513" y="5311"/>
                  <a:pt x="6548" y="5347"/>
                </a:cubicBezTo>
                <a:lnTo>
                  <a:pt x="6584" y="5395"/>
                </a:lnTo>
                <a:cubicBezTo>
                  <a:pt x="6620" y="5418"/>
                  <a:pt x="6632" y="5466"/>
                  <a:pt x="6632" y="5514"/>
                </a:cubicBezTo>
                <a:cubicBezTo>
                  <a:pt x="6632" y="5549"/>
                  <a:pt x="6620" y="5597"/>
                  <a:pt x="6584" y="5633"/>
                </a:cubicBezTo>
                <a:lnTo>
                  <a:pt x="5596" y="6621"/>
                </a:lnTo>
                <a:lnTo>
                  <a:pt x="4655" y="7561"/>
                </a:lnTo>
                <a:cubicBezTo>
                  <a:pt x="4596" y="7621"/>
                  <a:pt x="4596" y="7740"/>
                  <a:pt x="4655" y="7800"/>
                </a:cubicBezTo>
                <a:cubicBezTo>
                  <a:pt x="4679" y="7835"/>
                  <a:pt x="4727" y="7847"/>
                  <a:pt x="4774" y="7847"/>
                </a:cubicBezTo>
                <a:cubicBezTo>
                  <a:pt x="4822" y="7847"/>
                  <a:pt x="4858" y="7835"/>
                  <a:pt x="4894" y="7800"/>
                </a:cubicBezTo>
                <a:lnTo>
                  <a:pt x="6691" y="6002"/>
                </a:lnTo>
                <a:cubicBezTo>
                  <a:pt x="6728" y="5965"/>
                  <a:pt x="6764" y="5950"/>
                  <a:pt x="6806" y="5950"/>
                </a:cubicBezTo>
                <a:cubicBezTo>
                  <a:pt x="6819" y="5950"/>
                  <a:pt x="6832" y="5951"/>
                  <a:pt x="6846" y="5954"/>
                </a:cubicBezTo>
                <a:cubicBezTo>
                  <a:pt x="6870" y="5954"/>
                  <a:pt x="6906" y="5966"/>
                  <a:pt x="6918" y="6002"/>
                </a:cubicBezTo>
                <a:lnTo>
                  <a:pt x="6977" y="6061"/>
                </a:lnTo>
                <a:cubicBezTo>
                  <a:pt x="7037" y="6121"/>
                  <a:pt x="7037" y="6228"/>
                  <a:pt x="6977" y="6287"/>
                </a:cubicBezTo>
                <a:lnTo>
                  <a:pt x="5608" y="7657"/>
                </a:lnTo>
                <a:lnTo>
                  <a:pt x="4179" y="9085"/>
                </a:lnTo>
                <a:cubicBezTo>
                  <a:pt x="4120" y="9145"/>
                  <a:pt x="4120" y="9264"/>
                  <a:pt x="4179" y="9324"/>
                </a:cubicBezTo>
                <a:cubicBezTo>
                  <a:pt x="4203" y="9347"/>
                  <a:pt x="4251" y="9359"/>
                  <a:pt x="4298" y="9359"/>
                </a:cubicBezTo>
                <a:cubicBezTo>
                  <a:pt x="4346" y="9359"/>
                  <a:pt x="4382" y="9347"/>
                  <a:pt x="4417" y="9324"/>
                </a:cubicBezTo>
                <a:lnTo>
                  <a:pt x="5727" y="8014"/>
                </a:lnTo>
                <a:lnTo>
                  <a:pt x="6406" y="8693"/>
                </a:lnTo>
                <a:lnTo>
                  <a:pt x="5679" y="8990"/>
                </a:lnTo>
                <a:cubicBezTo>
                  <a:pt x="5679" y="8990"/>
                  <a:pt x="5667" y="8990"/>
                  <a:pt x="5667" y="9002"/>
                </a:cubicBezTo>
                <a:cubicBezTo>
                  <a:pt x="5382" y="9169"/>
                  <a:pt x="5251" y="9502"/>
                  <a:pt x="5334" y="9800"/>
                </a:cubicBezTo>
                <a:cubicBezTo>
                  <a:pt x="5334" y="9812"/>
                  <a:pt x="5358" y="9824"/>
                  <a:pt x="5358" y="9836"/>
                </a:cubicBezTo>
                <a:cubicBezTo>
                  <a:pt x="5430" y="9969"/>
                  <a:pt x="5564" y="10121"/>
                  <a:pt x="5707" y="10121"/>
                </a:cubicBezTo>
                <a:cubicBezTo>
                  <a:pt x="5730" y="10121"/>
                  <a:pt x="5752" y="10117"/>
                  <a:pt x="5775" y="10109"/>
                </a:cubicBezTo>
                <a:cubicBezTo>
                  <a:pt x="6048" y="10014"/>
                  <a:pt x="6703" y="9943"/>
                  <a:pt x="7620" y="9895"/>
                </a:cubicBezTo>
                <a:cubicBezTo>
                  <a:pt x="7633" y="9894"/>
                  <a:pt x="7647" y="9894"/>
                  <a:pt x="7660" y="9894"/>
                </a:cubicBezTo>
                <a:cubicBezTo>
                  <a:pt x="7882" y="9894"/>
                  <a:pt x="8082" y="9987"/>
                  <a:pt x="8239" y="10133"/>
                </a:cubicBezTo>
                <a:lnTo>
                  <a:pt x="8406" y="10300"/>
                </a:lnTo>
                <a:lnTo>
                  <a:pt x="8394" y="10312"/>
                </a:lnTo>
                <a:cubicBezTo>
                  <a:pt x="8334" y="10371"/>
                  <a:pt x="8334" y="10490"/>
                  <a:pt x="8394" y="10550"/>
                </a:cubicBezTo>
                <a:lnTo>
                  <a:pt x="9168" y="11324"/>
                </a:lnTo>
                <a:cubicBezTo>
                  <a:pt x="9192" y="11360"/>
                  <a:pt x="9239" y="11371"/>
                  <a:pt x="9287" y="11371"/>
                </a:cubicBezTo>
                <a:cubicBezTo>
                  <a:pt x="9323" y="11371"/>
                  <a:pt x="9370" y="11360"/>
                  <a:pt x="9406" y="11324"/>
                </a:cubicBezTo>
                <a:lnTo>
                  <a:pt x="11394" y="9335"/>
                </a:lnTo>
                <a:cubicBezTo>
                  <a:pt x="11454" y="9276"/>
                  <a:pt x="11454" y="9157"/>
                  <a:pt x="11394" y="9097"/>
                </a:cubicBezTo>
                <a:lnTo>
                  <a:pt x="10656" y="8395"/>
                </a:lnTo>
                <a:cubicBezTo>
                  <a:pt x="10620" y="8371"/>
                  <a:pt x="10585" y="8359"/>
                  <a:pt x="10537" y="8359"/>
                </a:cubicBezTo>
                <a:cubicBezTo>
                  <a:pt x="10489" y="8359"/>
                  <a:pt x="10442" y="8371"/>
                  <a:pt x="10418" y="8395"/>
                </a:cubicBezTo>
                <a:lnTo>
                  <a:pt x="10406" y="8419"/>
                </a:lnTo>
                <a:lnTo>
                  <a:pt x="10073" y="8085"/>
                </a:lnTo>
                <a:cubicBezTo>
                  <a:pt x="10061" y="8073"/>
                  <a:pt x="10049" y="8050"/>
                  <a:pt x="10025" y="8026"/>
                </a:cubicBezTo>
                <a:cubicBezTo>
                  <a:pt x="10013" y="8014"/>
                  <a:pt x="10013" y="7978"/>
                  <a:pt x="10013" y="7954"/>
                </a:cubicBezTo>
                <a:cubicBezTo>
                  <a:pt x="10001" y="7728"/>
                  <a:pt x="9906" y="7526"/>
                  <a:pt x="9751" y="7359"/>
                </a:cubicBezTo>
                <a:lnTo>
                  <a:pt x="8108" y="5716"/>
                </a:lnTo>
                <a:lnTo>
                  <a:pt x="8799" y="5037"/>
                </a:lnTo>
                <a:lnTo>
                  <a:pt x="9096" y="5764"/>
                </a:lnTo>
                <a:cubicBezTo>
                  <a:pt x="9096" y="5764"/>
                  <a:pt x="9096" y="5776"/>
                  <a:pt x="9108" y="5776"/>
                </a:cubicBezTo>
                <a:cubicBezTo>
                  <a:pt x="9242" y="6004"/>
                  <a:pt x="9474" y="6134"/>
                  <a:pt x="9714" y="6134"/>
                </a:cubicBezTo>
                <a:cubicBezTo>
                  <a:pt x="9774" y="6134"/>
                  <a:pt x="9835" y="6126"/>
                  <a:pt x="9894" y="6109"/>
                </a:cubicBezTo>
                <a:cubicBezTo>
                  <a:pt x="9906" y="6109"/>
                  <a:pt x="9930" y="6097"/>
                  <a:pt x="9942" y="6097"/>
                </a:cubicBezTo>
                <a:cubicBezTo>
                  <a:pt x="10085" y="6002"/>
                  <a:pt x="10263" y="5835"/>
                  <a:pt x="10204" y="5680"/>
                </a:cubicBezTo>
                <a:cubicBezTo>
                  <a:pt x="10120" y="5406"/>
                  <a:pt x="10049" y="4740"/>
                  <a:pt x="10001" y="3835"/>
                </a:cubicBezTo>
                <a:cubicBezTo>
                  <a:pt x="9989" y="3632"/>
                  <a:pt x="10049" y="3442"/>
                  <a:pt x="10168" y="3299"/>
                </a:cubicBezTo>
                <a:cubicBezTo>
                  <a:pt x="10192" y="3263"/>
                  <a:pt x="10204" y="3239"/>
                  <a:pt x="10239" y="3204"/>
                </a:cubicBezTo>
                <a:lnTo>
                  <a:pt x="10406" y="3037"/>
                </a:lnTo>
                <a:lnTo>
                  <a:pt x="10418" y="3061"/>
                </a:lnTo>
                <a:cubicBezTo>
                  <a:pt x="10442" y="3085"/>
                  <a:pt x="10489" y="3097"/>
                  <a:pt x="10537" y="3097"/>
                </a:cubicBezTo>
                <a:cubicBezTo>
                  <a:pt x="10585" y="3097"/>
                  <a:pt x="10620" y="3085"/>
                  <a:pt x="10656" y="3061"/>
                </a:cubicBezTo>
                <a:lnTo>
                  <a:pt x="11430" y="2287"/>
                </a:lnTo>
                <a:cubicBezTo>
                  <a:pt x="11490" y="2227"/>
                  <a:pt x="11490" y="2096"/>
                  <a:pt x="11430" y="2037"/>
                </a:cubicBezTo>
                <a:lnTo>
                  <a:pt x="9430" y="49"/>
                </a:lnTo>
                <a:cubicBezTo>
                  <a:pt x="9406" y="13"/>
                  <a:pt x="9358" y="1"/>
                  <a:pt x="9311" y="1"/>
                </a:cubicBezTo>
                <a:cubicBezTo>
                  <a:pt x="9275" y="1"/>
                  <a:pt x="9227" y="25"/>
                  <a:pt x="9192" y="49"/>
                </a:cubicBezTo>
                <a:lnTo>
                  <a:pt x="8418" y="823"/>
                </a:lnTo>
                <a:cubicBezTo>
                  <a:pt x="8358" y="882"/>
                  <a:pt x="8358" y="1001"/>
                  <a:pt x="8418" y="1061"/>
                </a:cubicBezTo>
                <a:lnTo>
                  <a:pt x="8442" y="1073"/>
                </a:lnTo>
                <a:lnTo>
                  <a:pt x="8108" y="1406"/>
                </a:lnTo>
                <a:cubicBezTo>
                  <a:pt x="8096" y="1418"/>
                  <a:pt x="8084" y="1430"/>
                  <a:pt x="8049" y="1454"/>
                </a:cubicBezTo>
                <a:cubicBezTo>
                  <a:pt x="8037" y="1465"/>
                  <a:pt x="8001" y="1465"/>
                  <a:pt x="7977" y="1465"/>
                </a:cubicBezTo>
                <a:cubicBezTo>
                  <a:pt x="7751" y="1477"/>
                  <a:pt x="7549" y="1573"/>
                  <a:pt x="7382" y="1727"/>
                </a:cubicBezTo>
                <a:lnTo>
                  <a:pt x="7191" y="1930"/>
                </a:lnTo>
                <a:cubicBezTo>
                  <a:pt x="7132" y="1989"/>
                  <a:pt x="7132" y="2108"/>
                  <a:pt x="7191" y="2168"/>
                </a:cubicBezTo>
                <a:cubicBezTo>
                  <a:pt x="7215" y="2192"/>
                  <a:pt x="7263" y="2204"/>
                  <a:pt x="7310" y="2204"/>
                </a:cubicBezTo>
                <a:cubicBezTo>
                  <a:pt x="7346" y="2204"/>
                  <a:pt x="7394" y="2192"/>
                  <a:pt x="7418" y="2168"/>
                </a:cubicBezTo>
                <a:lnTo>
                  <a:pt x="7632" y="1954"/>
                </a:lnTo>
                <a:cubicBezTo>
                  <a:pt x="7739" y="1846"/>
                  <a:pt x="7870" y="1787"/>
                  <a:pt x="8001" y="1787"/>
                </a:cubicBezTo>
                <a:cubicBezTo>
                  <a:pt x="8061" y="1787"/>
                  <a:pt x="8132" y="1775"/>
                  <a:pt x="8180" y="1751"/>
                </a:cubicBezTo>
                <a:cubicBezTo>
                  <a:pt x="8239" y="1715"/>
                  <a:pt x="8287" y="1692"/>
                  <a:pt x="8346" y="1644"/>
                </a:cubicBezTo>
                <a:lnTo>
                  <a:pt x="8680" y="1311"/>
                </a:lnTo>
                <a:lnTo>
                  <a:pt x="10180" y="2823"/>
                </a:lnTo>
                <a:lnTo>
                  <a:pt x="10013" y="2978"/>
                </a:lnTo>
                <a:cubicBezTo>
                  <a:pt x="9966" y="3025"/>
                  <a:pt x="9942" y="3073"/>
                  <a:pt x="9894" y="3120"/>
                </a:cubicBezTo>
                <a:cubicBezTo>
                  <a:pt x="9727" y="3335"/>
                  <a:pt x="9656" y="3597"/>
                  <a:pt x="9668" y="3859"/>
                </a:cubicBezTo>
                <a:cubicBezTo>
                  <a:pt x="9704" y="4502"/>
                  <a:pt x="9775" y="5311"/>
                  <a:pt x="9882" y="5740"/>
                </a:cubicBezTo>
                <a:cubicBezTo>
                  <a:pt x="9870" y="5752"/>
                  <a:pt x="9823" y="5776"/>
                  <a:pt x="9787" y="5811"/>
                </a:cubicBezTo>
                <a:cubicBezTo>
                  <a:pt x="9766" y="5815"/>
                  <a:pt x="9745" y="5816"/>
                  <a:pt x="9725" y="5816"/>
                </a:cubicBezTo>
                <a:cubicBezTo>
                  <a:pt x="9601" y="5816"/>
                  <a:pt x="9477" y="5757"/>
                  <a:pt x="9406" y="5645"/>
                </a:cubicBezTo>
                <a:lnTo>
                  <a:pt x="9013" y="4692"/>
                </a:lnTo>
                <a:cubicBezTo>
                  <a:pt x="9001" y="4633"/>
                  <a:pt x="8942" y="4609"/>
                  <a:pt x="8894" y="4585"/>
                </a:cubicBezTo>
                <a:cubicBezTo>
                  <a:pt x="8880" y="4582"/>
                  <a:pt x="8866" y="4581"/>
                  <a:pt x="8852" y="4581"/>
                </a:cubicBezTo>
                <a:cubicBezTo>
                  <a:pt x="8808" y="4581"/>
                  <a:pt x="8769" y="4596"/>
                  <a:pt x="8751" y="4633"/>
                </a:cubicBezTo>
                <a:lnTo>
                  <a:pt x="7346" y="6026"/>
                </a:lnTo>
                <a:lnTo>
                  <a:pt x="7263" y="5895"/>
                </a:lnTo>
                <a:lnTo>
                  <a:pt x="7203" y="5835"/>
                </a:lnTo>
                <a:cubicBezTo>
                  <a:pt x="7156" y="5799"/>
                  <a:pt x="7108" y="5764"/>
                  <a:pt x="7072" y="5752"/>
                </a:cubicBezTo>
                <a:lnTo>
                  <a:pt x="7906" y="4918"/>
                </a:lnTo>
                <a:cubicBezTo>
                  <a:pt x="7965" y="4859"/>
                  <a:pt x="7965" y="4740"/>
                  <a:pt x="7906" y="4680"/>
                </a:cubicBezTo>
                <a:cubicBezTo>
                  <a:pt x="7876" y="4650"/>
                  <a:pt x="7831" y="4635"/>
                  <a:pt x="7787" y="4635"/>
                </a:cubicBezTo>
                <a:cubicBezTo>
                  <a:pt x="7742" y="4635"/>
                  <a:pt x="7697" y="4650"/>
                  <a:pt x="7668" y="4680"/>
                </a:cubicBezTo>
                <a:lnTo>
                  <a:pt x="6977" y="5359"/>
                </a:lnTo>
                <a:cubicBezTo>
                  <a:pt x="6953" y="5299"/>
                  <a:pt x="6918" y="5252"/>
                  <a:pt x="6870" y="5216"/>
                </a:cubicBezTo>
                <a:lnTo>
                  <a:pt x="6834" y="5168"/>
                </a:lnTo>
                <a:cubicBezTo>
                  <a:pt x="6787" y="5121"/>
                  <a:pt x="6739" y="5097"/>
                  <a:pt x="6679" y="5061"/>
                </a:cubicBezTo>
                <a:lnTo>
                  <a:pt x="7549" y="4204"/>
                </a:lnTo>
                <a:cubicBezTo>
                  <a:pt x="7608" y="4144"/>
                  <a:pt x="7608" y="4025"/>
                  <a:pt x="7549" y="3966"/>
                </a:cubicBezTo>
                <a:cubicBezTo>
                  <a:pt x="7519" y="3936"/>
                  <a:pt x="7474" y="3921"/>
                  <a:pt x="7430" y="3921"/>
                </a:cubicBezTo>
                <a:cubicBezTo>
                  <a:pt x="7385" y="3921"/>
                  <a:pt x="7340" y="3936"/>
                  <a:pt x="7310" y="3966"/>
                </a:cubicBezTo>
                <a:lnTo>
                  <a:pt x="6513" y="4752"/>
                </a:lnTo>
                <a:cubicBezTo>
                  <a:pt x="6489" y="4692"/>
                  <a:pt x="6453" y="4644"/>
                  <a:pt x="6418" y="4597"/>
                </a:cubicBezTo>
                <a:lnTo>
                  <a:pt x="6370" y="4561"/>
                </a:lnTo>
                <a:cubicBezTo>
                  <a:pt x="6322" y="4513"/>
                  <a:pt x="6275" y="4478"/>
                  <a:pt x="6215" y="4454"/>
                </a:cubicBezTo>
                <a:lnTo>
                  <a:pt x="6834" y="3847"/>
                </a:lnTo>
                <a:cubicBezTo>
                  <a:pt x="6894" y="3787"/>
                  <a:pt x="6894" y="3668"/>
                  <a:pt x="6834" y="3609"/>
                </a:cubicBezTo>
                <a:cubicBezTo>
                  <a:pt x="6804" y="3579"/>
                  <a:pt x="6760" y="3564"/>
                  <a:pt x="6715" y="3564"/>
                </a:cubicBezTo>
                <a:cubicBezTo>
                  <a:pt x="6671" y="3564"/>
                  <a:pt x="6626" y="3579"/>
                  <a:pt x="6596" y="3609"/>
                </a:cubicBezTo>
                <a:lnTo>
                  <a:pt x="6084" y="4109"/>
                </a:lnTo>
                <a:cubicBezTo>
                  <a:pt x="6060" y="4049"/>
                  <a:pt x="6025" y="3990"/>
                  <a:pt x="5977" y="3942"/>
                </a:cubicBezTo>
                <a:lnTo>
                  <a:pt x="5953" y="3918"/>
                </a:lnTo>
                <a:cubicBezTo>
                  <a:pt x="5906" y="3871"/>
                  <a:pt x="5846" y="3823"/>
                  <a:pt x="5786" y="3811"/>
                </a:cubicBezTo>
                <a:lnTo>
                  <a:pt x="6965" y="2632"/>
                </a:lnTo>
                <a:cubicBezTo>
                  <a:pt x="7025" y="2573"/>
                  <a:pt x="7025" y="2454"/>
                  <a:pt x="6965" y="2394"/>
                </a:cubicBezTo>
                <a:cubicBezTo>
                  <a:pt x="6935" y="2364"/>
                  <a:pt x="6891" y="2349"/>
                  <a:pt x="6846" y="2349"/>
                </a:cubicBezTo>
                <a:cubicBezTo>
                  <a:pt x="6801" y="2349"/>
                  <a:pt x="6757" y="2364"/>
                  <a:pt x="6727" y="2394"/>
                </a:cubicBezTo>
                <a:lnTo>
                  <a:pt x="5751" y="3370"/>
                </a:lnTo>
                <a:lnTo>
                  <a:pt x="5072" y="2680"/>
                </a:lnTo>
                <a:lnTo>
                  <a:pt x="5798" y="2382"/>
                </a:lnTo>
                <a:cubicBezTo>
                  <a:pt x="5798" y="2382"/>
                  <a:pt x="5810" y="2382"/>
                  <a:pt x="5810" y="2370"/>
                </a:cubicBezTo>
                <a:cubicBezTo>
                  <a:pt x="6096" y="2204"/>
                  <a:pt x="6227" y="1882"/>
                  <a:pt x="6144" y="1585"/>
                </a:cubicBezTo>
                <a:cubicBezTo>
                  <a:pt x="6144" y="1561"/>
                  <a:pt x="6132" y="1549"/>
                  <a:pt x="6132" y="1537"/>
                </a:cubicBezTo>
                <a:cubicBezTo>
                  <a:pt x="6049" y="1403"/>
                  <a:pt x="5914" y="1251"/>
                  <a:pt x="5778" y="1251"/>
                </a:cubicBezTo>
                <a:cubicBezTo>
                  <a:pt x="5757" y="1251"/>
                  <a:pt x="5736" y="1255"/>
                  <a:pt x="5715" y="1263"/>
                </a:cubicBezTo>
                <a:cubicBezTo>
                  <a:pt x="5429" y="1358"/>
                  <a:pt x="4774" y="1430"/>
                  <a:pt x="3870" y="1477"/>
                </a:cubicBezTo>
                <a:cubicBezTo>
                  <a:pt x="3855" y="1478"/>
                  <a:pt x="3840" y="1478"/>
                  <a:pt x="3825" y="1478"/>
                </a:cubicBezTo>
                <a:cubicBezTo>
                  <a:pt x="3603" y="1478"/>
                  <a:pt x="3395" y="1395"/>
                  <a:pt x="3239" y="1239"/>
                </a:cubicBezTo>
                <a:lnTo>
                  <a:pt x="3072" y="1073"/>
                </a:lnTo>
                <a:lnTo>
                  <a:pt x="3096" y="1061"/>
                </a:lnTo>
                <a:cubicBezTo>
                  <a:pt x="3155" y="1001"/>
                  <a:pt x="3155" y="882"/>
                  <a:pt x="3096" y="823"/>
                </a:cubicBezTo>
                <a:lnTo>
                  <a:pt x="2322" y="49"/>
                </a:lnTo>
                <a:cubicBezTo>
                  <a:pt x="2286" y="13"/>
                  <a:pt x="2238" y="1"/>
                  <a:pt x="220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53" name="Shape 353"/>
        <p:cNvGrpSpPr/>
        <p:nvPr/>
      </p:nvGrpSpPr>
      <p:grpSpPr>
        <a:xfrm>
          <a:off x="0" y="0"/>
          <a:ext cx="0" cy="0"/>
          <a:chOff x="0" y="0"/>
          <a:chExt cx="0" cy="0"/>
        </a:xfrm>
      </p:grpSpPr>
      <p:sp>
        <p:nvSpPr>
          <p:cNvPr id="354" name="Google Shape;354;p31"/>
          <p:cNvSpPr txBox="1"/>
          <p:nvPr>
            <p:ph type="ctrTitle"/>
          </p:nvPr>
        </p:nvSpPr>
        <p:spPr>
          <a:xfrm>
            <a:off x="506075" y="191500"/>
            <a:ext cx="6524400" cy="1143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t>STORYBOARD</a:t>
            </a:r>
            <a:endParaRPr sz="6000"/>
          </a:p>
        </p:txBody>
      </p:sp>
      <p:grpSp>
        <p:nvGrpSpPr>
          <p:cNvPr id="355" name="Google Shape;355;p31"/>
          <p:cNvGrpSpPr/>
          <p:nvPr/>
        </p:nvGrpSpPr>
        <p:grpSpPr>
          <a:xfrm>
            <a:off x="6634150" y="-572493"/>
            <a:ext cx="3272976" cy="2223977"/>
            <a:chOff x="6634150" y="-572493"/>
            <a:chExt cx="3272976" cy="2223977"/>
          </a:xfrm>
        </p:grpSpPr>
        <p:sp>
          <p:nvSpPr>
            <p:cNvPr id="356" name="Google Shape;356;p31"/>
            <p:cNvSpPr/>
            <p:nvPr/>
          </p:nvSpPr>
          <p:spPr>
            <a:xfrm rot="-1799924">
              <a:off x="6648498" y="60948"/>
              <a:ext cx="2746305" cy="793519"/>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1"/>
            <p:cNvSpPr/>
            <p:nvPr/>
          </p:nvSpPr>
          <p:spPr>
            <a:xfrm rot="-1799924">
              <a:off x="7146474" y="224524"/>
              <a:ext cx="2746305" cy="793519"/>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8" name="Google Shape;358;p31"/>
          <p:cNvGrpSpPr/>
          <p:nvPr/>
        </p:nvGrpSpPr>
        <p:grpSpPr>
          <a:xfrm rot="-1800044">
            <a:off x="7324005" y="822969"/>
            <a:ext cx="1106784" cy="1106784"/>
            <a:chOff x="1347591" y="1345255"/>
            <a:chExt cx="1106808" cy="1106808"/>
          </a:xfrm>
        </p:grpSpPr>
        <p:sp>
          <p:nvSpPr>
            <p:cNvPr id="359" name="Google Shape;359;p31"/>
            <p:cNvSpPr/>
            <p:nvPr/>
          </p:nvSpPr>
          <p:spPr>
            <a:xfrm>
              <a:off x="1818400" y="1432275"/>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1"/>
            <p:cNvSpPr/>
            <p:nvPr/>
          </p:nvSpPr>
          <p:spPr>
            <a:xfrm rot="10800000">
              <a:off x="1818400" y="1898625"/>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1"/>
            <p:cNvSpPr/>
            <p:nvPr/>
          </p:nvSpPr>
          <p:spPr>
            <a:xfrm rot="-5400000">
              <a:off x="1585225" y="1665450"/>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1"/>
            <p:cNvSpPr/>
            <p:nvPr/>
          </p:nvSpPr>
          <p:spPr>
            <a:xfrm rot="5400000">
              <a:off x="2051575" y="1665450"/>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1"/>
            <p:cNvSpPr/>
            <p:nvPr/>
          </p:nvSpPr>
          <p:spPr>
            <a:xfrm rot="-2700000">
              <a:off x="1653564" y="1500485"/>
              <a:ext cx="165463" cy="46669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1"/>
            <p:cNvSpPr/>
            <p:nvPr/>
          </p:nvSpPr>
          <p:spPr>
            <a:xfrm rot="8100000">
              <a:off x="1983073" y="1830225"/>
              <a:ext cx="165463" cy="46669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1"/>
            <p:cNvSpPr/>
            <p:nvPr/>
          </p:nvSpPr>
          <p:spPr>
            <a:xfrm rot="2700000">
              <a:off x="2065668" y="1301237"/>
              <a:ext cx="165463" cy="700036"/>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1"/>
            <p:cNvSpPr/>
            <p:nvPr/>
          </p:nvSpPr>
          <p:spPr>
            <a:xfrm flipH="1" rot="-8100000">
              <a:off x="1570860" y="1796045"/>
              <a:ext cx="165463" cy="700036"/>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67" name="Google Shape;367;p31"/>
          <p:cNvPicPr preferRelativeResize="0"/>
          <p:nvPr/>
        </p:nvPicPr>
        <p:blipFill>
          <a:blip r:embed="rId3">
            <a:alphaModFix/>
          </a:blip>
          <a:stretch>
            <a:fillRect/>
          </a:stretch>
        </p:blipFill>
        <p:spPr>
          <a:xfrm>
            <a:off x="1926975" y="1334799"/>
            <a:ext cx="4663449" cy="35958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71" name="Shape 371"/>
        <p:cNvGrpSpPr/>
        <p:nvPr/>
      </p:nvGrpSpPr>
      <p:grpSpPr>
        <a:xfrm>
          <a:off x="0" y="0"/>
          <a:ext cx="0" cy="0"/>
          <a:chOff x="0" y="0"/>
          <a:chExt cx="0" cy="0"/>
        </a:xfrm>
      </p:grpSpPr>
      <p:sp>
        <p:nvSpPr>
          <p:cNvPr id="372" name="Google Shape;372;p32"/>
          <p:cNvSpPr txBox="1"/>
          <p:nvPr>
            <p:ph type="ctrTitle"/>
          </p:nvPr>
        </p:nvSpPr>
        <p:spPr>
          <a:xfrm>
            <a:off x="506075" y="191500"/>
            <a:ext cx="6524400" cy="1143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t>STORYBOARD</a:t>
            </a:r>
            <a:endParaRPr sz="6000"/>
          </a:p>
        </p:txBody>
      </p:sp>
      <p:grpSp>
        <p:nvGrpSpPr>
          <p:cNvPr id="373" name="Google Shape;373;p32"/>
          <p:cNvGrpSpPr/>
          <p:nvPr/>
        </p:nvGrpSpPr>
        <p:grpSpPr>
          <a:xfrm>
            <a:off x="6634150" y="-572493"/>
            <a:ext cx="3272976" cy="2223977"/>
            <a:chOff x="6634150" y="-572493"/>
            <a:chExt cx="3272976" cy="2223977"/>
          </a:xfrm>
        </p:grpSpPr>
        <p:sp>
          <p:nvSpPr>
            <p:cNvPr id="374" name="Google Shape;374;p32"/>
            <p:cNvSpPr/>
            <p:nvPr/>
          </p:nvSpPr>
          <p:spPr>
            <a:xfrm rot="-1799924">
              <a:off x="6648498" y="60948"/>
              <a:ext cx="2746305" cy="793519"/>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2"/>
            <p:cNvSpPr/>
            <p:nvPr/>
          </p:nvSpPr>
          <p:spPr>
            <a:xfrm rot="-1799924">
              <a:off x="7146474" y="224524"/>
              <a:ext cx="2746305" cy="793519"/>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6" name="Google Shape;376;p32"/>
          <p:cNvGrpSpPr/>
          <p:nvPr/>
        </p:nvGrpSpPr>
        <p:grpSpPr>
          <a:xfrm rot="-1800044">
            <a:off x="7324005" y="822969"/>
            <a:ext cx="1106784" cy="1106784"/>
            <a:chOff x="1347591" y="1345255"/>
            <a:chExt cx="1106808" cy="1106808"/>
          </a:xfrm>
        </p:grpSpPr>
        <p:sp>
          <p:nvSpPr>
            <p:cNvPr id="377" name="Google Shape;377;p32"/>
            <p:cNvSpPr/>
            <p:nvPr/>
          </p:nvSpPr>
          <p:spPr>
            <a:xfrm>
              <a:off x="1818400" y="1432275"/>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2"/>
            <p:cNvSpPr/>
            <p:nvPr/>
          </p:nvSpPr>
          <p:spPr>
            <a:xfrm rot="10800000">
              <a:off x="1818400" y="1898625"/>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2"/>
            <p:cNvSpPr/>
            <p:nvPr/>
          </p:nvSpPr>
          <p:spPr>
            <a:xfrm rot="-5400000">
              <a:off x="1585225" y="1665450"/>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2"/>
            <p:cNvSpPr/>
            <p:nvPr/>
          </p:nvSpPr>
          <p:spPr>
            <a:xfrm rot="5400000">
              <a:off x="2051575" y="1665450"/>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2"/>
            <p:cNvSpPr/>
            <p:nvPr/>
          </p:nvSpPr>
          <p:spPr>
            <a:xfrm rot="-2700000">
              <a:off x="1653564" y="1500485"/>
              <a:ext cx="165463" cy="46669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2"/>
            <p:cNvSpPr/>
            <p:nvPr/>
          </p:nvSpPr>
          <p:spPr>
            <a:xfrm rot="8100000">
              <a:off x="1983073" y="1830225"/>
              <a:ext cx="165463" cy="46669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2"/>
            <p:cNvSpPr/>
            <p:nvPr/>
          </p:nvSpPr>
          <p:spPr>
            <a:xfrm rot="2700000">
              <a:off x="2065668" y="1301237"/>
              <a:ext cx="165463" cy="700036"/>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2"/>
            <p:cNvSpPr/>
            <p:nvPr/>
          </p:nvSpPr>
          <p:spPr>
            <a:xfrm flipH="1" rot="-8100000">
              <a:off x="1570860" y="1796045"/>
              <a:ext cx="165463" cy="700036"/>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85" name="Google Shape;385;p32"/>
          <p:cNvPicPr preferRelativeResize="0"/>
          <p:nvPr/>
        </p:nvPicPr>
        <p:blipFill>
          <a:blip r:embed="rId3">
            <a:alphaModFix/>
          </a:blip>
          <a:stretch>
            <a:fillRect/>
          </a:stretch>
        </p:blipFill>
        <p:spPr>
          <a:xfrm>
            <a:off x="2051625" y="1334799"/>
            <a:ext cx="4582526" cy="3653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89" name="Shape 389"/>
        <p:cNvGrpSpPr/>
        <p:nvPr/>
      </p:nvGrpSpPr>
      <p:grpSpPr>
        <a:xfrm>
          <a:off x="0" y="0"/>
          <a:ext cx="0" cy="0"/>
          <a:chOff x="0" y="0"/>
          <a:chExt cx="0" cy="0"/>
        </a:xfrm>
      </p:grpSpPr>
      <p:sp>
        <p:nvSpPr>
          <p:cNvPr id="390" name="Google Shape;390;p33"/>
          <p:cNvSpPr txBox="1"/>
          <p:nvPr>
            <p:ph type="ctrTitle"/>
          </p:nvPr>
        </p:nvSpPr>
        <p:spPr>
          <a:xfrm>
            <a:off x="506075" y="191500"/>
            <a:ext cx="6524400" cy="1143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t>STORYBOARD</a:t>
            </a:r>
            <a:endParaRPr sz="6000"/>
          </a:p>
        </p:txBody>
      </p:sp>
      <p:grpSp>
        <p:nvGrpSpPr>
          <p:cNvPr id="391" name="Google Shape;391;p33"/>
          <p:cNvGrpSpPr/>
          <p:nvPr/>
        </p:nvGrpSpPr>
        <p:grpSpPr>
          <a:xfrm>
            <a:off x="6634150" y="-572493"/>
            <a:ext cx="3272976" cy="2223977"/>
            <a:chOff x="6634150" y="-572493"/>
            <a:chExt cx="3272976" cy="2223977"/>
          </a:xfrm>
        </p:grpSpPr>
        <p:sp>
          <p:nvSpPr>
            <p:cNvPr id="392" name="Google Shape;392;p33"/>
            <p:cNvSpPr/>
            <p:nvPr/>
          </p:nvSpPr>
          <p:spPr>
            <a:xfrm rot="-1799924">
              <a:off x="6648498" y="60948"/>
              <a:ext cx="2746305" cy="793519"/>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3"/>
            <p:cNvSpPr/>
            <p:nvPr/>
          </p:nvSpPr>
          <p:spPr>
            <a:xfrm rot="-1799924">
              <a:off x="7146474" y="224524"/>
              <a:ext cx="2746305" cy="793519"/>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4" name="Google Shape;394;p33"/>
          <p:cNvGrpSpPr/>
          <p:nvPr/>
        </p:nvGrpSpPr>
        <p:grpSpPr>
          <a:xfrm rot="-1800044">
            <a:off x="7324005" y="822969"/>
            <a:ext cx="1106784" cy="1106784"/>
            <a:chOff x="1347591" y="1345255"/>
            <a:chExt cx="1106808" cy="1106808"/>
          </a:xfrm>
        </p:grpSpPr>
        <p:sp>
          <p:nvSpPr>
            <p:cNvPr id="395" name="Google Shape;395;p33"/>
            <p:cNvSpPr/>
            <p:nvPr/>
          </p:nvSpPr>
          <p:spPr>
            <a:xfrm>
              <a:off x="1818400" y="1432275"/>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3"/>
            <p:cNvSpPr/>
            <p:nvPr/>
          </p:nvSpPr>
          <p:spPr>
            <a:xfrm rot="10800000">
              <a:off x="1818400" y="1898625"/>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3"/>
            <p:cNvSpPr/>
            <p:nvPr/>
          </p:nvSpPr>
          <p:spPr>
            <a:xfrm rot="-5400000">
              <a:off x="1585225" y="1665450"/>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3"/>
            <p:cNvSpPr/>
            <p:nvPr/>
          </p:nvSpPr>
          <p:spPr>
            <a:xfrm rot="5400000">
              <a:off x="2051575" y="1665450"/>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3"/>
            <p:cNvSpPr/>
            <p:nvPr/>
          </p:nvSpPr>
          <p:spPr>
            <a:xfrm rot="-2700000">
              <a:off x="1653564" y="1500485"/>
              <a:ext cx="165463" cy="46669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3"/>
            <p:cNvSpPr/>
            <p:nvPr/>
          </p:nvSpPr>
          <p:spPr>
            <a:xfrm rot="8100000">
              <a:off x="1983073" y="1830225"/>
              <a:ext cx="165463" cy="46669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3"/>
            <p:cNvSpPr/>
            <p:nvPr/>
          </p:nvSpPr>
          <p:spPr>
            <a:xfrm rot="2700000">
              <a:off x="2065668" y="1301237"/>
              <a:ext cx="165463" cy="700036"/>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3"/>
            <p:cNvSpPr/>
            <p:nvPr/>
          </p:nvSpPr>
          <p:spPr>
            <a:xfrm flipH="1" rot="-8100000">
              <a:off x="1570860" y="1796045"/>
              <a:ext cx="165463" cy="700036"/>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03" name="Google Shape;403;p33"/>
          <p:cNvPicPr preferRelativeResize="0"/>
          <p:nvPr/>
        </p:nvPicPr>
        <p:blipFill>
          <a:blip r:embed="rId3">
            <a:alphaModFix/>
          </a:blip>
          <a:stretch>
            <a:fillRect/>
          </a:stretch>
        </p:blipFill>
        <p:spPr>
          <a:xfrm>
            <a:off x="1785525" y="1219223"/>
            <a:ext cx="4738730" cy="38086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07" name="Shape 407"/>
        <p:cNvGrpSpPr/>
        <p:nvPr/>
      </p:nvGrpSpPr>
      <p:grpSpPr>
        <a:xfrm>
          <a:off x="0" y="0"/>
          <a:ext cx="0" cy="0"/>
          <a:chOff x="0" y="0"/>
          <a:chExt cx="0" cy="0"/>
        </a:xfrm>
      </p:grpSpPr>
      <p:sp>
        <p:nvSpPr>
          <p:cNvPr id="408" name="Google Shape;408;p34"/>
          <p:cNvSpPr txBox="1"/>
          <p:nvPr>
            <p:ph type="ctrTitle"/>
          </p:nvPr>
        </p:nvSpPr>
        <p:spPr>
          <a:xfrm>
            <a:off x="506075" y="191500"/>
            <a:ext cx="6524400" cy="1143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t>STORYBOARD</a:t>
            </a:r>
            <a:endParaRPr sz="6000"/>
          </a:p>
        </p:txBody>
      </p:sp>
      <p:grpSp>
        <p:nvGrpSpPr>
          <p:cNvPr id="409" name="Google Shape;409;p34"/>
          <p:cNvGrpSpPr/>
          <p:nvPr/>
        </p:nvGrpSpPr>
        <p:grpSpPr>
          <a:xfrm>
            <a:off x="6634150" y="-572493"/>
            <a:ext cx="3272976" cy="2223977"/>
            <a:chOff x="6634150" y="-572493"/>
            <a:chExt cx="3272976" cy="2223977"/>
          </a:xfrm>
        </p:grpSpPr>
        <p:sp>
          <p:nvSpPr>
            <p:cNvPr id="410" name="Google Shape;410;p34"/>
            <p:cNvSpPr/>
            <p:nvPr/>
          </p:nvSpPr>
          <p:spPr>
            <a:xfrm rot="-1799924">
              <a:off x="6648498" y="60948"/>
              <a:ext cx="2746305" cy="793519"/>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4"/>
            <p:cNvSpPr/>
            <p:nvPr/>
          </p:nvSpPr>
          <p:spPr>
            <a:xfrm rot="-1799924">
              <a:off x="7146474" y="224524"/>
              <a:ext cx="2746305" cy="793519"/>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2" name="Google Shape;412;p34"/>
          <p:cNvGrpSpPr/>
          <p:nvPr/>
        </p:nvGrpSpPr>
        <p:grpSpPr>
          <a:xfrm rot="-1800044">
            <a:off x="7324005" y="822969"/>
            <a:ext cx="1106784" cy="1106784"/>
            <a:chOff x="1347591" y="1345255"/>
            <a:chExt cx="1106808" cy="1106808"/>
          </a:xfrm>
        </p:grpSpPr>
        <p:sp>
          <p:nvSpPr>
            <p:cNvPr id="413" name="Google Shape;413;p34"/>
            <p:cNvSpPr/>
            <p:nvPr/>
          </p:nvSpPr>
          <p:spPr>
            <a:xfrm>
              <a:off x="1818400" y="1432275"/>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4"/>
            <p:cNvSpPr/>
            <p:nvPr/>
          </p:nvSpPr>
          <p:spPr>
            <a:xfrm rot="10800000">
              <a:off x="1818400" y="1898625"/>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4"/>
            <p:cNvSpPr/>
            <p:nvPr/>
          </p:nvSpPr>
          <p:spPr>
            <a:xfrm rot="-5400000">
              <a:off x="1585225" y="1665450"/>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4"/>
            <p:cNvSpPr/>
            <p:nvPr/>
          </p:nvSpPr>
          <p:spPr>
            <a:xfrm rot="5400000">
              <a:off x="2051575" y="1665450"/>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4"/>
            <p:cNvSpPr/>
            <p:nvPr/>
          </p:nvSpPr>
          <p:spPr>
            <a:xfrm rot="-2700000">
              <a:off x="1653564" y="1500485"/>
              <a:ext cx="165463" cy="46669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4"/>
            <p:cNvSpPr/>
            <p:nvPr/>
          </p:nvSpPr>
          <p:spPr>
            <a:xfrm rot="8100000">
              <a:off x="1983073" y="1830225"/>
              <a:ext cx="165463" cy="46669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4"/>
            <p:cNvSpPr/>
            <p:nvPr/>
          </p:nvSpPr>
          <p:spPr>
            <a:xfrm rot="2700000">
              <a:off x="2065668" y="1301237"/>
              <a:ext cx="165463" cy="700036"/>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4"/>
            <p:cNvSpPr/>
            <p:nvPr/>
          </p:nvSpPr>
          <p:spPr>
            <a:xfrm flipH="1" rot="-8100000">
              <a:off x="1570860" y="1796045"/>
              <a:ext cx="165463" cy="700036"/>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21" name="Google Shape;421;p34"/>
          <p:cNvPicPr preferRelativeResize="0"/>
          <p:nvPr/>
        </p:nvPicPr>
        <p:blipFill>
          <a:blip r:embed="rId3">
            <a:alphaModFix/>
          </a:blip>
          <a:stretch>
            <a:fillRect/>
          </a:stretch>
        </p:blipFill>
        <p:spPr>
          <a:xfrm>
            <a:off x="2040050" y="1219198"/>
            <a:ext cx="4594100" cy="37928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25" name="Shape 425"/>
        <p:cNvGrpSpPr/>
        <p:nvPr/>
      </p:nvGrpSpPr>
      <p:grpSpPr>
        <a:xfrm>
          <a:off x="0" y="0"/>
          <a:ext cx="0" cy="0"/>
          <a:chOff x="0" y="0"/>
          <a:chExt cx="0" cy="0"/>
        </a:xfrm>
      </p:grpSpPr>
      <p:sp>
        <p:nvSpPr>
          <p:cNvPr id="426" name="Google Shape;426;p35"/>
          <p:cNvSpPr txBox="1"/>
          <p:nvPr>
            <p:ph type="ctrTitle"/>
          </p:nvPr>
        </p:nvSpPr>
        <p:spPr>
          <a:xfrm>
            <a:off x="506075" y="191500"/>
            <a:ext cx="6524400" cy="1143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t>STORYBOARD</a:t>
            </a:r>
            <a:endParaRPr sz="6000"/>
          </a:p>
        </p:txBody>
      </p:sp>
      <p:grpSp>
        <p:nvGrpSpPr>
          <p:cNvPr id="427" name="Google Shape;427;p35"/>
          <p:cNvGrpSpPr/>
          <p:nvPr/>
        </p:nvGrpSpPr>
        <p:grpSpPr>
          <a:xfrm>
            <a:off x="6634150" y="-572493"/>
            <a:ext cx="3272976" cy="2223977"/>
            <a:chOff x="6634150" y="-572493"/>
            <a:chExt cx="3272976" cy="2223977"/>
          </a:xfrm>
        </p:grpSpPr>
        <p:sp>
          <p:nvSpPr>
            <p:cNvPr id="428" name="Google Shape;428;p35"/>
            <p:cNvSpPr/>
            <p:nvPr/>
          </p:nvSpPr>
          <p:spPr>
            <a:xfrm rot="-1799924">
              <a:off x="6648498" y="60948"/>
              <a:ext cx="2746305" cy="793519"/>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5"/>
            <p:cNvSpPr/>
            <p:nvPr/>
          </p:nvSpPr>
          <p:spPr>
            <a:xfrm rot="-1799924">
              <a:off x="7146474" y="224524"/>
              <a:ext cx="2746305" cy="793519"/>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0" name="Google Shape;430;p35"/>
          <p:cNvGrpSpPr/>
          <p:nvPr/>
        </p:nvGrpSpPr>
        <p:grpSpPr>
          <a:xfrm rot="-1800044">
            <a:off x="7324005" y="822969"/>
            <a:ext cx="1106784" cy="1106784"/>
            <a:chOff x="1347591" y="1345255"/>
            <a:chExt cx="1106808" cy="1106808"/>
          </a:xfrm>
        </p:grpSpPr>
        <p:sp>
          <p:nvSpPr>
            <p:cNvPr id="431" name="Google Shape;431;p35"/>
            <p:cNvSpPr/>
            <p:nvPr/>
          </p:nvSpPr>
          <p:spPr>
            <a:xfrm>
              <a:off x="1818400" y="1432275"/>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5"/>
            <p:cNvSpPr/>
            <p:nvPr/>
          </p:nvSpPr>
          <p:spPr>
            <a:xfrm rot="10800000">
              <a:off x="1818400" y="1898625"/>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5"/>
            <p:cNvSpPr/>
            <p:nvPr/>
          </p:nvSpPr>
          <p:spPr>
            <a:xfrm rot="-5400000">
              <a:off x="1585225" y="1665450"/>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5"/>
            <p:cNvSpPr/>
            <p:nvPr/>
          </p:nvSpPr>
          <p:spPr>
            <a:xfrm rot="5400000">
              <a:off x="2051575" y="1665450"/>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5"/>
            <p:cNvSpPr/>
            <p:nvPr/>
          </p:nvSpPr>
          <p:spPr>
            <a:xfrm rot="-2700000">
              <a:off x="1653564" y="1500485"/>
              <a:ext cx="165463" cy="46669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5"/>
            <p:cNvSpPr/>
            <p:nvPr/>
          </p:nvSpPr>
          <p:spPr>
            <a:xfrm rot="8100000">
              <a:off x="1983073" y="1830225"/>
              <a:ext cx="165463" cy="46669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5"/>
            <p:cNvSpPr/>
            <p:nvPr/>
          </p:nvSpPr>
          <p:spPr>
            <a:xfrm rot="2700000">
              <a:off x="2065668" y="1301237"/>
              <a:ext cx="165463" cy="700036"/>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5"/>
            <p:cNvSpPr/>
            <p:nvPr/>
          </p:nvSpPr>
          <p:spPr>
            <a:xfrm flipH="1" rot="-8100000">
              <a:off x="1570860" y="1796045"/>
              <a:ext cx="165463" cy="700036"/>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39" name="Google Shape;439;p35"/>
          <p:cNvPicPr preferRelativeResize="0"/>
          <p:nvPr/>
        </p:nvPicPr>
        <p:blipFill>
          <a:blip r:embed="rId3">
            <a:alphaModFix/>
          </a:blip>
          <a:stretch>
            <a:fillRect/>
          </a:stretch>
        </p:blipFill>
        <p:spPr>
          <a:xfrm>
            <a:off x="811980" y="1914835"/>
            <a:ext cx="6396920" cy="270638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0" name="Shape 200"/>
        <p:cNvGrpSpPr/>
        <p:nvPr/>
      </p:nvGrpSpPr>
      <p:grpSpPr>
        <a:xfrm>
          <a:off x="0" y="0"/>
          <a:ext cx="0" cy="0"/>
          <a:chOff x="0" y="0"/>
          <a:chExt cx="0" cy="0"/>
        </a:xfrm>
      </p:grpSpPr>
      <p:sp>
        <p:nvSpPr>
          <p:cNvPr id="201" name="Google Shape;201;p21"/>
          <p:cNvSpPr txBox="1"/>
          <p:nvPr>
            <p:ph type="ctrTitle"/>
          </p:nvPr>
        </p:nvSpPr>
        <p:spPr>
          <a:xfrm>
            <a:off x="701675" y="1158050"/>
            <a:ext cx="4637400" cy="1868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700"/>
              <a:t>RECOVERY BOARD</a:t>
            </a:r>
            <a:endParaRPr sz="6700"/>
          </a:p>
        </p:txBody>
      </p:sp>
      <p:sp>
        <p:nvSpPr>
          <p:cNvPr id="202" name="Google Shape;202;p21"/>
          <p:cNvSpPr txBox="1"/>
          <p:nvPr>
            <p:ph idx="3" type="ctrTitle"/>
          </p:nvPr>
        </p:nvSpPr>
        <p:spPr>
          <a:xfrm>
            <a:off x="3463525" y="3382975"/>
            <a:ext cx="5385000" cy="966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n" sz="2700">
                <a:highlight>
                  <a:schemeClr val="lt2"/>
                </a:highlight>
                <a:latin typeface="Playfair Display"/>
                <a:ea typeface="Playfair Display"/>
                <a:cs typeface="Playfair Display"/>
                <a:sym typeface="Playfair Display"/>
              </a:rPr>
              <a:t>empowering</a:t>
            </a:r>
            <a:r>
              <a:rPr lang="en" sz="2700">
                <a:latin typeface="Playfair Display"/>
                <a:ea typeface="Playfair Display"/>
                <a:cs typeface="Playfair Display"/>
                <a:sym typeface="Playfair Display"/>
              </a:rPr>
              <a:t> individuals throughout concussion recovery</a:t>
            </a:r>
            <a:endParaRPr sz="2700"/>
          </a:p>
        </p:txBody>
      </p:sp>
      <p:grpSp>
        <p:nvGrpSpPr>
          <p:cNvPr id="203" name="Google Shape;203;p21"/>
          <p:cNvGrpSpPr/>
          <p:nvPr/>
        </p:nvGrpSpPr>
        <p:grpSpPr>
          <a:xfrm>
            <a:off x="6634150" y="-572493"/>
            <a:ext cx="3272976" cy="2223977"/>
            <a:chOff x="6634150" y="-572493"/>
            <a:chExt cx="3272976" cy="2223977"/>
          </a:xfrm>
        </p:grpSpPr>
        <p:sp>
          <p:nvSpPr>
            <p:cNvPr id="204" name="Google Shape;204;p21"/>
            <p:cNvSpPr/>
            <p:nvPr/>
          </p:nvSpPr>
          <p:spPr>
            <a:xfrm rot="-1799924">
              <a:off x="6648498" y="60948"/>
              <a:ext cx="2746305" cy="793519"/>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1"/>
            <p:cNvSpPr/>
            <p:nvPr/>
          </p:nvSpPr>
          <p:spPr>
            <a:xfrm rot="-1799924">
              <a:off x="7146474" y="224524"/>
              <a:ext cx="2746305" cy="793519"/>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 name="Google Shape;206;p21"/>
          <p:cNvGrpSpPr/>
          <p:nvPr/>
        </p:nvGrpSpPr>
        <p:grpSpPr>
          <a:xfrm rot="-1800044">
            <a:off x="7324005" y="822969"/>
            <a:ext cx="1106784" cy="1106784"/>
            <a:chOff x="1347591" y="1345255"/>
            <a:chExt cx="1106808" cy="1106808"/>
          </a:xfrm>
        </p:grpSpPr>
        <p:sp>
          <p:nvSpPr>
            <p:cNvPr id="207" name="Google Shape;207;p21"/>
            <p:cNvSpPr/>
            <p:nvPr/>
          </p:nvSpPr>
          <p:spPr>
            <a:xfrm>
              <a:off x="1818400" y="1432275"/>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1"/>
            <p:cNvSpPr/>
            <p:nvPr/>
          </p:nvSpPr>
          <p:spPr>
            <a:xfrm rot="10800000">
              <a:off x="1818400" y="1898625"/>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1"/>
            <p:cNvSpPr/>
            <p:nvPr/>
          </p:nvSpPr>
          <p:spPr>
            <a:xfrm rot="-5400000">
              <a:off x="1585225" y="1665450"/>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1"/>
            <p:cNvSpPr/>
            <p:nvPr/>
          </p:nvSpPr>
          <p:spPr>
            <a:xfrm rot="5400000">
              <a:off x="2051575" y="1665450"/>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1"/>
            <p:cNvSpPr/>
            <p:nvPr/>
          </p:nvSpPr>
          <p:spPr>
            <a:xfrm rot="-2700000">
              <a:off x="1653564" y="1500485"/>
              <a:ext cx="165463" cy="46669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1"/>
            <p:cNvSpPr/>
            <p:nvPr/>
          </p:nvSpPr>
          <p:spPr>
            <a:xfrm rot="8100000">
              <a:off x="1983073" y="1830225"/>
              <a:ext cx="165463" cy="46669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1"/>
            <p:cNvSpPr/>
            <p:nvPr/>
          </p:nvSpPr>
          <p:spPr>
            <a:xfrm rot="2700000">
              <a:off x="2065668" y="1301237"/>
              <a:ext cx="165463" cy="700036"/>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1"/>
            <p:cNvSpPr/>
            <p:nvPr/>
          </p:nvSpPr>
          <p:spPr>
            <a:xfrm flipH="1" rot="-8100000">
              <a:off x="1570860" y="1796045"/>
              <a:ext cx="165463" cy="700036"/>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45D73"/>
        </a:solidFill>
      </p:bgPr>
    </p:bg>
    <p:spTree>
      <p:nvGrpSpPr>
        <p:cNvPr id="218" name="Shape 218"/>
        <p:cNvGrpSpPr/>
        <p:nvPr/>
      </p:nvGrpSpPr>
      <p:grpSpPr>
        <a:xfrm>
          <a:off x="0" y="0"/>
          <a:ext cx="0" cy="0"/>
          <a:chOff x="0" y="0"/>
          <a:chExt cx="0" cy="0"/>
        </a:xfrm>
      </p:grpSpPr>
      <p:sp>
        <p:nvSpPr>
          <p:cNvPr id="219" name="Google Shape;219;p22"/>
          <p:cNvSpPr txBox="1"/>
          <p:nvPr>
            <p:ph type="ctrTitle"/>
          </p:nvPr>
        </p:nvSpPr>
        <p:spPr>
          <a:xfrm>
            <a:off x="713200" y="919125"/>
            <a:ext cx="3622800" cy="12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PROBLEM</a:t>
            </a:r>
            <a:endParaRPr/>
          </a:p>
        </p:txBody>
      </p:sp>
      <p:grpSp>
        <p:nvGrpSpPr>
          <p:cNvPr id="220" name="Google Shape;220;p22"/>
          <p:cNvGrpSpPr/>
          <p:nvPr/>
        </p:nvGrpSpPr>
        <p:grpSpPr>
          <a:xfrm>
            <a:off x="3483300" y="1226250"/>
            <a:ext cx="852600" cy="399000"/>
            <a:chOff x="2810348" y="1116700"/>
            <a:chExt cx="852600" cy="399000"/>
          </a:xfrm>
        </p:grpSpPr>
        <p:cxnSp>
          <p:nvCxnSpPr>
            <p:cNvPr id="221" name="Google Shape;221;p22"/>
            <p:cNvCxnSpPr/>
            <p:nvPr/>
          </p:nvCxnSpPr>
          <p:spPr>
            <a:xfrm>
              <a:off x="2810348" y="1119400"/>
              <a:ext cx="852600" cy="0"/>
            </a:xfrm>
            <a:prstGeom prst="straightConnector1">
              <a:avLst/>
            </a:prstGeom>
            <a:noFill/>
            <a:ln cap="flat" cmpd="sng" w="9525">
              <a:solidFill>
                <a:schemeClr val="dk2"/>
              </a:solidFill>
              <a:prstDash val="solid"/>
              <a:round/>
              <a:headEnd len="med" w="med" type="none"/>
              <a:tailEnd len="med" w="med" type="none"/>
            </a:ln>
          </p:spPr>
        </p:cxnSp>
        <p:cxnSp>
          <p:nvCxnSpPr>
            <p:cNvPr id="222" name="Google Shape;222;p22"/>
            <p:cNvCxnSpPr/>
            <p:nvPr/>
          </p:nvCxnSpPr>
          <p:spPr>
            <a:xfrm rot="10800000">
              <a:off x="3660425" y="1116700"/>
              <a:ext cx="0" cy="399000"/>
            </a:xfrm>
            <a:prstGeom prst="straightConnector1">
              <a:avLst/>
            </a:prstGeom>
            <a:noFill/>
            <a:ln cap="flat" cmpd="sng" w="9525">
              <a:solidFill>
                <a:schemeClr val="dk2"/>
              </a:solidFill>
              <a:prstDash val="solid"/>
              <a:round/>
              <a:headEnd len="med" w="med" type="stealth"/>
              <a:tailEnd len="med" w="med" type="none"/>
            </a:ln>
          </p:spPr>
        </p:cxnSp>
      </p:grpSp>
      <p:sp>
        <p:nvSpPr>
          <p:cNvPr id="223" name="Google Shape;223;p22"/>
          <p:cNvSpPr txBox="1"/>
          <p:nvPr>
            <p:ph idx="4" type="subTitle"/>
          </p:nvPr>
        </p:nvSpPr>
        <p:spPr>
          <a:xfrm>
            <a:off x="713200" y="2220800"/>
            <a:ext cx="3622800" cy="2383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While concussions directly impact one’s physical health, mental and emotional impacts are often overlooked, with those recovering from concussions often expressing feelings of isolation and lowered perceptions of self. </a:t>
            </a:r>
            <a:endParaRPr/>
          </a:p>
          <a:p>
            <a:pPr indent="0" lvl="0" marL="0" rtl="0" algn="l">
              <a:spcBef>
                <a:spcPts val="0"/>
              </a:spcBef>
              <a:spcAft>
                <a:spcPts val="0"/>
              </a:spcAft>
              <a:buNone/>
            </a:pPr>
            <a:r>
              <a:t/>
            </a:r>
            <a:endParaRPr i="1"/>
          </a:p>
          <a:p>
            <a:pPr indent="0" lvl="0" marL="0" rtl="0" algn="l">
              <a:spcBef>
                <a:spcPts val="0"/>
              </a:spcBef>
              <a:spcAft>
                <a:spcPts val="0"/>
              </a:spcAft>
              <a:buNone/>
            </a:pPr>
            <a:r>
              <a:rPr i="1" lang="en"/>
              <a:t>Recovery Board </a:t>
            </a:r>
            <a:r>
              <a:rPr lang="en"/>
              <a:t>works to meet the emotional needs of  individuals healing from concussions, providing a space for users to reflect on one’s well-being and connect with others.</a:t>
            </a:r>
            <a:endParaRPr/>
          </a:p>
        </p:txBody>
      </p:sp>
      <p:pic>
        <p:nvPicPr>
          <p:cNvPr id="224" name="Google Shape;224;p22"/>
          <p:cNvPicPr preferRelativeResize="0"/>
          <p:nvPr/>
        </p:nvPicPr>
        <p:blipFill>
          <a:blip r:embed="rId3">
            <a:alphaModFix/>
          </a:blip>
          <a:stretch>
            <a:fillRect/>
          </a:stretch>
        </p:blipFill>
        <p:spPr>
          <a:xfrm>
            <a:off x="5691775" y="1006875"/>
            <a:ext cx="2720250" cy="3453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grpSp>
        <p:nvGrpSpPr>
          <p:cNvPr id="229" name="Google Shape;229;p23"/>
          <p:cNvGrpSpPr/>
          <p:nvPr/>
        </p:nvGrpSpPr>
        <p:grpSpPr>
          <a:xfrm>
            <a:off x="1485313" y="2209300"/>
            <a:ext cx="302400" cy="399000"/>
            <a:chOff x="3360487" y="1116700"/>
            <a:chExt cx="302400" cy="399000"/>
          </a:xfrm>
        </p:grpSpPr>
        <p:cxnSp>
          <p:nvCxnSpPr>
            <p:cNvPr id="230" name="Google Shape;230;p23"/>
            <p:cNvCxnSpPr/>
            <p:nvPr/>
          </p:nvCxnSpPr>
          <p:spPr>
            <a:xfrm>
              <a:off x="3360487" y="1119389"/>
              <a:ext cx="302400" cy="0"/>
            </a:xfrm>
            <a:prstGeom prst="straightConnector1">
              <a:avLst/>
            </a:prstGeom>
            <a:noFill/>
            <a:ln cap="flat" cmpd="sng" w="9525">
              <a:solidFill>
                <a:schemeClr val="dk1"/>
              </a:solidFill>
              <a:prstDash val="solid"/>
              <a:round/>
              <a:headEnd len="med" w="med" type="none"/>
              <a:tailEnd len="med" w="med" type="none"/>
            </a:ln>
          </p:spPr>
        </p:cxnSp>
        <p:cxnSp>
          <p:nvCxnSpPr>
            <p:cNvPr id="231" name="Google Shape;231;p23"/>
            <p:cNvCxnSpPr/>
            <p:nvPr/>
          </p:nvCxnSpPr>
          <p:spPr>
            <a:xfrm rot="10800000">
              <a:off x="3660425" y="1116700"/>
              <a:ext cx="0" cy="399000"/>
            </a:xfrm>
            <a:prstGeom prst="straightConnector1">
              <a:avLst/>
            </a:prstGeom>
            <a:noFill/>
            <a:ln cap="flat" cmpd="sng" w="9525">
              <a:solidFill>
                <a:schemeClr val="dk1"/>
              </a:solidFill>
              <a:prstDash val="solid"/>
              <a:round/>
              <a:headEnd len="med" w="med" type="stealth"/>
              <a:tailEnd len="med" w="med" type="none"/>
            </a:ln>
          </p:spPr>
        </p:cxnSp>
      </p:grpSp>
      <p:grpSp>
        <p:nvGrpSpPr>
          <p:cNvPr id="232" name="Google Shape;232;p23"/>
          <p:cNvGrpSpPr/>
          <p:nvPr/>
        </p:nvGrpSpPr>
        <p:grpSpPr>
          <a:xfrm rot="-5400000">
            <a:off x="7610725" y="2224047"/>
            <a:ext cx="944700" cy="695400"/>
            <a:chOff x="7486200" y="2963347"/>
            <a:chExt cx="944700" cy="695400"/>
          </a:xfrm>
        </p:grpSpPr>
        <p:cxnSp>
          <p:nvCxnSpPr>
            <p:cNvPr id="233" name="Google Shape;233;p23"/>
            <p:cNvCxnSpPr/>
            <p:nvPr/>
          </p:nvCxnSpPr>
          <p:spPr>
            <a:xfrm>
              <a:off x="7486200" y="3655747"/>
              <a:ext cx="944700" cy="3000"/>
            </a:xfrm>
            <a:prstGeom prst="straightConnector1">
              <a:avLst/>
            </a:prstGeom>
            <a:noFill/>
            <a:ln cap="flat" cmpd="sng" w="9525">
              <a:solidFill>
                <a:schemeClr val="dk1"/>
              </a:solidFill>
              <a:prstDash val="solid"/>
              <a:round/>
              <a:headEnd len="med" w="med" type="none"/>
              <a:tailEnd len="med" w="med" type="none"/>
            </a:ln>
          </p:spPr>
        </p:cxnSp>
        <p:cxnSp>
          <p:nvCxnSpPr>
            <p:cNvPr id="234" name="Google Shape;234;p23"/>
            <p:cNvCxnSpPr/>
            <p:nvPr/>
          </p:nvCxnSpPr>
          <p:spPr>
            <a:xfrm rot="10800000">
              <a:off x="8430900" y="2963347"/>
              <a:ext cx="0" cy="695400"/>
            </a:xfrm>
            <a:prstGeom prst="straightConnector1">
              <a:avLst/>
            </a:prstGeom>
            <a:noFill/>
            <a:ln cap="flat" cmpd="sng" w="9525">
              <a:solidFill>
                <a:schemeClr val="dk1"/>
              </a:solidFill>
              <a:prstDash val="solid"/>
              <a:round/>
              <a:headEnd len="med" w="med" type="none"/>
              <a:tailEnd len="med" w="med" type="stealth"/>
            </a:ln>
          </p:spPr>
        </p:cxnSp>
      </p:grpSp>
      <p:sp>
        <p:nvSpPr>
          <p:cNvPr id="235" name="Google Shape;235;p23"/>
          <p:cNvSpPr/>
          <p:nvPr/>
        </p:nvSpPr>
        <p:spPr>
          <a:xfrm rot="-1798836">
            <a:off x="4047220" y="3951617"/>
            <a:ext cx="551724" cy="551464"/>
          </a:xfrm>
          <a:prstGeom prst="star8">
            <a:avLst>
              <a:gd fmla="val 16258"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3"/>
          <p:cNvSpPr txBox="1"/>
          <p:nvPr>
            <p:ph idx="4" type="ctrTitle"/>
          </p:nvPr>
        </p:nvSpPr>
        <p:spPr>
          <a:xfrm>
            <a:off x="713175" y="1638725"/>
            <a:ext cx="5499600" cy="157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MARKET RESEARCH</a:t>
            </a:r>
            <a:endParaRPr/>
          </a:p>
        </p:txBody>
      </p:sp>
      <p:grpSp>
        <p:nvGrpSpPr>
          <p:cNvPr id="237" name="Google Shape;237;p23"/>
          <p:cNvGrpSpPr/>
          <p:nvPr/>
        </p:nvGrpSpPr>
        <p:grpSpPr>
          <a:xfrm>
            <a:off x="6212725" y="-953337"/>
            <a:ext cx="3999369" cy="2717173"/>
            <a:chOff x="6212725" y="-953337"/>
            <a:chExt cx="3999369" cy="2717173"/>
          </a:xfrm>
        </p:grpSpPr>
        <p:sp>
          <p:nvSpPr>
            <p:cNvPr id="238" name="Google Shape;238;p23"/>
            <p:cNvSpPr/>
            <p:nvPr/>
          </p:nvSpPr>
          <p:spPr>
            <a:xfrm rot="-1799789">
              <a:off x="6230397" y="-179488"/>
              <a:ext cx="3355556" cy="969602"/>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3"/>
            <p:cNvSpPr/>
            <p:nvPr/>
          </p:nvSpPr>
          <p:spPr>
            <a:xfrm rot="-1799789">
              <a:off x="6838866" y="20385"/>
              <a:ext cx="3355556" cy="969602"/>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 name="Google Shape;240;p23"/>
          <p:cNvGrpSpPr/>
          <p:nvPr/>
        </p:nvGrpSpPr>
        <p:grpSpPr>
          <a:xfrm>
            <a:off x="6603947" y="611598"/>
            <a:ext cx="1106808" cy="1106808"/>
            <a:chOff x="1347591" y="1345255"/>
            <a:chExt cx="1106808" cy="1106808"/>
          </a:xfrm>
        </p:grpSpPr>
        <p:sp>
          <p:nvSpPr>
            <p:cNvPr id="241" name="Google Shape;241;p23"/>
            <p:cNvSpPr/>
            <p:nvPr/>
          </p:nvSpPr>
          <p:spPr>
            <a:xfrm>
              <a:off x="1818400" y="1432275"/>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3"/>
            <p:cNvSpPr/>
            <p:nvPr/>
          </p:nvSpPr>
          <p:spPr>
            <a:xfrm rot="10800000">
              <a:off x="1818400" y="1898625"/>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3"/>
            <p:cNvSpPr/>
            <p:nvPr/>
          </p:nvSpPr>
          <p:spPr>
            <a:xfrm rot="-5400000">
              <a:off x="1585225" y="1665450"/>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3"/>
            <p:cNvSpPr/>
            <p:nvPr/>
          </p:nvSpPr>
          <p:spPr>
            <a:xfrm rot="5400000">
              <a:off x="2051575" y="1665450"/>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3"/>
            <p:cNvSpPr/>
            <p:nvPr/>
          </p:nvSpPr>
          <p:spPr>
            <a:xfrm rot="-2700000">
              <a:off x="1653564" y="1500485"/>
              <a:ext cx="165463" cy="46669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3"/>
            <p:cNvSpPr/>
            <p:nvPr/>
          </p:nvSpPr>
          <p:spPr>
            <a:xfrm rot="8100000">
              <a:off x="1983073" y="1830225"/>
              <a:ext cx="165463" cy="46669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3"/>
            <p:cNvSpPr/>
            <p:nvPr/>
          </p:nvSpPr>
          <p:spPr>
            <a:xfrm rot="2700000">
              <a:off x="2065668" y="1301237"/>
              <a:ext cx="165463" cy="700036"/>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3"/>
            <p:cNvSpPr/>
            <p:nvPr/>
          </p:nvSpPr>
          <p:spPr>
            <a:xfrm flipH="1" rot="-8100000">
              <a:off x="1570860" y="1796045"/>
              <a:ext cx="165463" cy="700036"/>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45D73"/>
        </a:solidFill>
      </p:bgPr>
    </p:bg>
    <p:spTree>
      <p:nvGrpSpPr>
        <p:cNvPr id="252" name="Shape 252"/>
        <p:cNvGrpSpPr/>
        <p:nvPr/>
      </p:nvGrpSpPr>
      <p:grpSpPr>
        <a:xfrm>
          <a:off x="0" y="0"/>
          <a:ext cx="0" cy="0"/>
          <a:chOff x="0" y="0"/>
          <a:chExt cx="0" cy="0"/>
        </a:xfrm>
      </p:grpSpPr>
      <p:sp>
        <p:nvSpPr>
          <p:cNvPr id="253" name="Google Shape;253;p24"/>
          <p:cNvSpPr txBox="1"/>
          <p:nvPr>
            <p:ph type="ctrTitle"/>
          </p:nvPr>
        </p:nvSpPr>
        <p:spPr>
          <a:xfrm>
            <a:off x="713225" y="635071"/>
            <a:ext cx="7717800" cy="70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CONCUSSION TRACKER</a:t>
            </a:r>
            <a:endParaRPr/>
          </a:p>
        </p:txBody>
      </p:sp>
      <p:sp>
        <p:nvSpPr>
          <p:cNvPr id="254" name="Google Shape;254;p24"/>
          <p:cNvSpPr txBox="1"/>
          <p:nvPr>
            <p:ph idx="4" type="subTitle"/>
          </p:nvPr>
        </p:nvSpPr>
        <p:spPr>
          <a:xfrm>
            <a:off x="713225" y="2118650"/>
            <a:ext cx="3060900" cy="244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DESCRIPTION</a:t>
            </a:r>
            <a:endParaRPr b="1" sz="1800"/>
          </a:p>
          <a:p>
            <a:pPr indent="-342900" lvl="0" marL="457200" rtl="0" algn="l">
              <a:spcBef>
                <a:spcPts val="0"/>
              </a:spcBef>
              <a:spcAft>
                <a:spcPts val="0"/>
              </a:spcAft>
              <a:buSzPts val="1800"/>
              <a:buChar char="-"/>
            </a:pPr>
            <a:r>
              <a:rPr lang="en" sz="1800"/>
              <a:t>a</a:t>
            </a:r>
            <a:r>
              <a:rPr lang="en" sz="1800"/>
              <a:t>llows for others to follow the individual’s recovery</a:t>
            </a:r>
            <a:endParaRPr sz="1800"/>
          </a:p>
          <a:p>
            <a:pPr indent="-342900" lvl="0" marL="457200" rtl="0" algn="l">
              <a:spcBef>
                <a:spcPts val="0"/>
              </a:spcBef>
              <a:spcAft>
                <a:spcPts val="0"/>
              </a:spcAft>
              <a:buSzPts val="1800"/>
              <a:buChar char="-"/>
            </a:pPr>
            <a:r>
              <a:rPr lang="en" sz="1800"/>
              <a:t>o</a:t>
            </a:r>
            <a:r>
              <a:rPr lang="en" sz="1800"/>
              <a:t>ffers resources on </a:t>
            </a:r>
            <a:r>
              <a:rPr lang="en" sz="1800"/>
              <a:t>finding a clinic, scheduling baseline testing, etc</a:t>
            </a:r>
            <a:r>
              <a:rPr lang="en" sz="1800"/>
              <a:t> </a:t>
            </a:r>
            <a:endParaRPr sz="1800"/>
          </a:p>
        </p:txBody>
      </p:sp>
      <p:pic>
        <p:nvPicPr>
          <p:cNvPr id="255" name="Google Shape;255;p24"/>
          <p:cNvPicPr preferRelativeResize="0"/>
          <p:nvPr/>
        </p:nvPicPr>
        <p:blipFill>
          <a:blip r:embed="rId3">
            <a:alphaModFix/>
          </a:blip>
          <a:stretch>
            <a:fillRect/>
          </a:stretch>
        </p:blipFill>
        <p:spPr>
          <a:xfrm>
            <a:off x="7193575" y="228200"/>
            <a:ext cx="1700350" cy="1518750"/>
          </a:xfrm>
          <a:prstGeom prst="rect">
            <a:avLst/>
          </a:prstGeom>
          <a:noFill/>
          <a:ln>
            <a:noFill/>
          </a:ln>
        </p:spPr>
      </p:pic>
      <p:sp>
        <p:nvSpPr>
          <p:cNvPr id="256" name="Google Shape;256;p24"/>
          <p:cNvSpPr txBox="1"/>
          <p:nvPr>
            <p:ph idx="4" type="subTitle"/>
          </p:nvPr>
        </p:nvSpPr>
        <p:spPr>
          <a:xfrm>
            <a:off x="4593800" y="2118650"/>
            <a:ext cx="3060900" cy="244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DRAWBACKS</a:t>
            </a:r>
            <a:endParaRPr b="1" sz="1800"/>
          </a:p>
          <a:p>
            <a:pPr indent="-342900" lvl="0" marL="457200" rtl="0" algn="l">
              <a:spcBef>
                <a:spcPts val="0"/>
              </a:spcBef>
              <a:spcAft>
                <a:spcPts val="0"/>
              </a:spcAft>
              <a:buSzPts val="1800"/>
              <a:buChar char="-"/>
            </a:pPr>
            <a:r>
              <a:rPr lang="en" sz="1800"/>
              <a:t>t</a:t>
            </a:r>
            <a:r>
              <a:rPr lang="en" sz="1800"/>
              <a:t>argeted specifically at athletes </a:t>
            </a:r>
            <a:endParaRPr sz="1800"/>
          </a:p>
          <a:p>
            <a:pPr indent="-342900" lvl="0" marL="457200" rtl="0" algn="l">
              <a:spcBef>
                <a:spcPts val="0"/>
              </a:spcBef>
              <a:spcAft>
                <a:spcPts val="0"/>
              </a:spcAft>
              <a:buSzPts val="1800"/>
              <a:buChar char="-"/>
            </a:pPr>
            <a:r>
              <a:rPr lang="en" sz="1800"/>
              <a:t>s</a:t>
            </a:r>
            <a:r>
              <a:rPr lang="en" sz="1800"/>
              <a:t>olely targeted on physical recovery</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F7D95"/>
        </a:solidFill>
      </p:bgPr>
    </p:bg>
    <p:spTree>
      <p:nvGrpSpPr>
        <p:cNvPr id="260" name="Shape 260"/>
        <p:cNvGrpSpPr/>
        <p:nvPr/>
      </p:nvGrpSpPr>
      <p:grpSpPr>
        <a:xfrm>
          <a:off x="0" y="0"/>
          <a:ext cx="0" cy="0"/>
          <a:chOff x="0" y="0"/>
          <a:chExt cx="0" cy="0"/>
        </a:xfrm>
      </p:grpSpPr>
      <p:sp>
        <p:nvSpPr>
          <p:cNvPr id="261" name="Google Shape;261;p25"/>
          <p:cNvSpPr txBox="1"/>
          <p:nvPr>
            <p:ph type="ctrTitle"/>
          </p:nvPr>
        </p:nvSpPr>
        <p:spPr>
          <a:xfrm>
            <a:off x="299000" y="521846"/>
            <a:ext cx="7717800" cy="70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SUPERBETTER</a:t>
            </a:r>
            <a:endParaRPr/>
          </a:p>
        </p:txBody>
      </p:sp>
      <p:pic>
        <p:nvPicPr>
          <p:cNvPr id="262" name="Google Shape;262;p25"/>
          <p:cNvPicPr preferRelativeResize="0"/>
          <p:nvPr/>
        </p:nvPicPr>
        <p:blipFill rotWithShape="1">
          <a:blip r:embed="rId3">
            <a:alphaModFix/>
          </a:blip>
          <a:srcRect b="9886" l="0" r="0" t="10381"/>
          <a:stretch/>
        </p:blipFill>
        <p:spPr>
          <a:xfrm>
            <a:off x="6671897" y="617300"/>
            <a:ext cx="2264301" cy="3908900"/>
          </a:xfrm>
          <a:prstGeom prst="rect">
            <a:avLst/>
          </a:prstGeom>
          <a:noFill/>
          <a:ln>
            <a:noFill/>
          </a:ln>
        </p:spPr>
      </p:pic>
      <p:sp>
        <p:nvSpPr>
          <p:cNvPr id="263" name="Google Shape;263;p25"/>
          <p:cNvSpPr txBox="1"/>
          <p:nvPr>
            <p:ph idx="4" type="subTitle"/>
          </p:nvPr>
        </p:nvSpPr>
        <p:spPr>
          <a:xfrm>
            <a:off x="172425" y="2077600"/>
            <a:ext cx="3060900" cy="244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DESCRIPTION</a:t>
            </a:r>
            <a:endParaRPr b="1" sz="1800"/>
          </a:p>
          <a:p>
            <a:pPr indent="-342900" lvl="0" marL="457200" rtl="0" algn="l">
              <a:spcBef>
                <a:spcPts val="0"/>
              </a:spcBef>
              <a:spcAft>
                <a:spcPts val="0"/>
              </a:spcAft>
              <a:buSzPts val="1800"/>
              <a:buChar char="-"/>
            </a:pPr>
            <a:r>
              <a:rPr lang="en" sz="1800"/>
              <a:t>gamifies mental wellbeing </a:t>
            </a:r>
            <a:endParaRPr sz="1800"/>
          </a:p>
          <a:p>
            <a:pPr indent="-342900" lvl="0" marL="457200" rtl="0" algn="l">
              <a:spcBef>
                <a:spcPts val="0"/>
              </a:spcBef>
              <a:spcAft>
                <a:spcPts val="0"/>
              </a:spcAft>
              <a:buSzPts val="1800"/>
              <a:buChar char="-"/>
            </a:pPr>
            <a:r>
              <a:rPr lang="en" sz="1800"/>
              <a:t>aimed to “help build personal resilience”</a:t>
            </a:r>
            <a:endParaRPr sz="1800"/>
          </a:p>
          <a:p>
            <a:pPr indent="0" lvl="0" marL="0" rtl="0" algn="l">
              <a:spcBef>
                <a:spcPts val="0"/>
              </a:spcBef>
              <a:spcAft>
                <a:spcPts val="0"/>
              </a:spcAft>
              <a:buNone/>
            </a:pPr>
            <a:r>
              <a:t/>
            </a:r>
            <a:endParaRPr sz="1800"/>
          </a:p>
        </p:txBody>
      </p:sp>
      <p:sp>
        <p:nvSpPr>
          <p:cNvPr id="264" name="Google Shape;264;p25"/>
          <p:cNvSpPr txBox="1"/>
          <p:nvPr>
            <p:ph idx="4" type="subTitle"/>
          </p:nvPr>
        </p:nvSpPr>
        <p:spPr>
          <a:xfrm>
            <a:off x="3484425" y="2077600"/>
            <a:ext cx="3060900" cy="244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DRAWBACKS</a:t>
            </a:r>
            <a:endParaRPr b="1" sz="1800"/>
          </a:p>
          <a:p>
            <a:pPr indent="-342900" lvl="0" marL="457200" rtl="0" algn="l">
              <a:spcBef>
                <a:spcPts val="0"/>
              </a:spcBef>
              <a:spcAft>
                <a:spcPts val="0"/>
              </a:spcAft>
              <a:buSzPts val="1800"/>
              <a:buChar char="-"/>
            </a:pPr>
            <a:r>
              <a:rPr lang="en" sz="1800"/>
              <a:t>not directly related to medical recovery/physical health </a:t>
            </a:r>
            <a:endParaRPr sz="1800"/>
          </a:p>
          <a:p>
            <a:pPr indent="-342900" lvl="0" marL="457200" rtl="0" algn="l">
              <a:spcBef>
                <a:spcPts val="0"/>
              </a:spcBef>
              <a:spcAft>
                <a:spcPts val="0"/>
              </a:spcAft>
              <a:buSzPts val="1800"/>
              <a:buChar char="-"/>
            </a:pPr>
            <a:r>
              <a:rPr lang="en" sz="1800"/>
              <a:t>clunky UI</a:t>
            </a:r>
            <a:endParaRPr sz="1800"/>
          </a:p>
          <a:p>
            <a:pPr indent="-342900" lvl="0" marL="457200" rtl="0" algn="l">
              <a:spcBef>
                <a:spcPts val="0"/>
              </a:spcBef>
              <a:spcAft>
                <a:spcPts val="0"/>
              </a:spcAft>
              <a:buSzPts val="1800"/>
              <a:buChar char="-"/>
            </a:pPr>
            <a:r>
              <a:rPr lang="en" sz="1800"/>
              <a:t>not personalizable </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69FB1"/>
        </a:solidFill>
      </p:bgPr>
    </p:bg>
    <p:spTree>
      <p:nvGrpSpPr>
        <p:cNvPr id="268" name="Shape 268"/>
        <p:cNvGrpSpPr/>
        <p:nvPr/>
      </p:nvGrpSpPr>
      <p:grpSpPr>
        <a:xfrm>
          <a:off x="0" y="0"/>
          <a:ext cx="0" cy="0"/>
          <a:chOff x="0" y="0"/>
          <a:chExt cx="0" cy="0"/>
        </a:xfrm>
      </p:grpSpPr>
      <p:sp>
        <p:nvSpPr>
          <p:cNvPr id="269" name="Google Shape;269;p26"/>
          <p:cNvSpPr txBox="1"/>
          <p:nvPr>
            <p:ph type="ctrTitle"/>
          </p:nvPr>
        </p:nvSpPr>
        <p:spPr>
          <a:xfrm>
            <a:off x="713225" y="527446"/>
            <a:ext cx="7717800" cy="70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CLOCK CONCUSSION</a:t>
            </a:r>
            <a:endParaRPr/>
          </a:p>
        </p:txBody>
      </p:sp>
      <p:pic>
        <p:nvPicPr>
          <p:cNvPr id="270" name="Google Shape;270;p26"/>
          <p:cNvPicPr preferRelativeResize="0"/>
          <p:nvPr/>
        </p:nvPicPr>
        <p:blipFill rotWithShape="1">
          <a:blip r:embed="rId3">
            <a:alphaModFix/>
          </a:blip>
          <a:srcRect b="3599" l="0" r="-2912" t="5730"/>
          <a:stretch/>
        </p:blipFill>
        <p:spPr>
          <a:xfrm>
            <a:off x="6851301" y="651177"/>
            <a:ext cx="2051150" cy="3912023"/>
          </a:xfrm>
          <a:prstGeom prst="rect">
            <a:avLst/>
          </a:prstGeom>
          <a:noFill/>
          <a:ln>
            <a:noFill/>
          </a:ln>
        </p:spPr>
      </p:pic>
      <p:sp>
        <p:nvSpPr>
          <p:cNvPr id="271" name="Google Shape;271;p26"/>
          <p:cNvSpPr txBox="1"/>
          <p:nvPr>
            <p:ph idx="4" type="subTitle"/>
          </p:nvPr>
        </p:nvSpPr>
        <p:spPr>
          <a:xfrm>
            <a:off x="172425" y="2077600"/>
            <a:ext cx="3060900" cy="244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DESCRIPTION</a:t>
            </a:r>
            <a:endParaRPr b="1" sz="1800"/>
          </a:p>
          <a:p>
            <a:pPr indent="-342900" lvl="0" marL="457200" rtl="0" algn="l">
              <a:lnSpc>
                <a:spcPct val="115000"/>
              </a:lnSpc>
              <a:spcBef>
                <a:spcPts val="0"/>
              </a:spcBef>
              <a:spcAft>
                <a:spcPts val="0"/>
              </a:spcAft>
              <a:buSzPts val="1800"/>
              <a:buChar char="-"/>
            </a:pPr>
            <a:r>
              <a:rPr lang="en" sz="1800"/>
              <a:t>tracking symptoms + visualizing concussion progress </a:t>
            </a:r>
            <a:endParaRPr sz="1800"/>
          </a:p>
          <a:p>
            <a:pPr indent="-342900" lvl="0" marL="457200" rtl="0" algn="l">
              <a:lnSpc>
                <a:spcPct val="115000"/>
              </a:lnSpc>
              <a:spcBef>
                <a:spcPts val="0"/>
              </a:spcBef>
              <a:spcAft>
                <a:spcPts val="0"/>
              </a:spcAft>
              <a:buSzPts val="1800"/>
              <a:buChar char="-"/>
            </a:pPr>
            <a:r>
              <a:rPr lang="en" sz="1800"/>
              <a:t>daily reminders to log symptoms</a:t>
            </a:r>
            <a:endParaRPr sz="1800"/>
          </a:p>
          <a:p>
            <a:pPr indent="0" lvl="0" marL="0" rtl="0" algn="l">
              <a:spcBef>
                <a:spcPts val="0"/>
              </a:spcBef>
              <a:spcAft>
                <a:spcPts val="0"/>
              </a:spcAft>
              <a:buNone/>
            </a:pPr>
            <a:r>
              <a:t/>
            </a:r>
            <a:endParaRPr sz="1800"/>
          </a:p>
        </p:txBody>
      </p:sp>
      <p:sp>
        <p:nvSpPr>
          <p:cNvPr id="272" name="Google Shape;272;p26"/>
          <p:cNvSpPr txBox="1"/>
          <p:nvPr>
            <p:ph idx="4" type="subTitle"/>
          </p:nvPr>
        </p:nvSpPr>
        <p:spPr>
          <a:xfrm>
            <a:off x="3484425" y="2077600"/>
            <a:ext cx="3060900" cy="244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DRAWBACKS</a:t>
            </a:r>
            <a:endParaRPr b="1" sz="1800"/>
          </a:p>
          <a:p>
            <a:pPr indent="-342900" lvl="0" marL="457200" rtl="0" algn="l">
              <a:lnSpc>
                <a:spcPct val="115000"/>
              </a:lnSpc>
              <a:spcBef>
                <a:spcPts val="0"/>
              </a:spcBef>
              <a:spcAft>
                <a:spcPts val="0"/>
              </a:spcAft>
              <a:buSzPts val="1800"/>
              <a:buChar char="-"/>
            </a:pPr>
            <a:r>
              <a:rPr lang="en" sz="1800"/>
              <a:t>only concerned with physical symptoms, no focus on mental health</a:t>
            </a:r>
            <a:endParaRPr sz="1800"/>
          </a:p>
          <a:p>
            <a:pPr indent="-342900" lvl="0" marL="457200" rtl="0" algn="l">
              <a:lnSpc>
                <a:spcPct val="115000"/>
              </a:lnSpc>
              <a:spcBef>
                <a:spcPts val="0"/>
              </a:spcBef>
              <a:spcAft>
                <a:spcPts val="0"/>
              </a:spcAft>
              <a:buSzPts val="1800"/>
              <a:buChar char="-"/>
            </a:pPr>
            <a:r>
              <a:rPr lang="en" sz="1800"/>
              <a:t>clunky UI</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7"/>
          <p:cNvSpPr txBox="1"/>
          <p:nvPr>
            <p:ph idx="3" type="title"/>
          </p:nvPr>
        </p:nvSpPr>
        <p:spPr>
          <a:xfrm>
            <a:off x="474225" y="2488663"/>
            <a:ext cx="2512800" cy="54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EMPOWERMENT</a:t>
            </a:r>
            <a:endParaRPr sz="2200"/>
          </a:p>
        </p:txBody>
      </p:sp>
      <p:sp>
        <p:nvSpPr>
          <p:cNvPr id="278" name="Google Shape;278;p27"/>
          <p:cNvSpPr txBox="1"/>
          <p:nvPr>
            <p:ph type="title"/>
          </p:nvPr>
        </p:nvSpPr>
        <p:spPr>
          <a:xfrm>
            <a:off x="474225" y="1207400"/>
            <a:ext cx="2512800" cy="80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BALANCE</a:t>
            </a:r>
            <a:endParaRPr sz="2200"/>
          </a:p>
        </p:txBody>
      </p:sp>
      <p:sp>
        <p:nvSpPr>
          <p:cNvPr id="279" name="Google Shape;279;p27"/>
          <p:cNvSpPr txBox="1"/>
          <p:nvPr>
            <p:ph idx="1" type="subTitle"/>
          </p:nvPr>
        </p:nvSpPr>
        <p:spPr>
          <a:xfrm>
            <a:off x="3543475" y="1141025"/>
            <a:ext cx="5427900" cy="802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acknowledging the emotional toll that accompanies recovery + emphasizing mental health as a priority alongside physical health</a:t>
            </a:r>
            <a:endParaRPr sz="1600"/>
          </a:p>
          <a:p>
            <a:pPr indent="-330200" lvl="0" marL="457200" rtl="0" algn="l">
              <a:spcBef>
                <a:spcPts val="0"/>
              </a:spcBef>
              <a:spcAft>
                <a:spcPts val="0"/>
              </a:spcAft>
              <a:buSzPts val="1600"/>
              <a:buChar char="-"/>
            </a:pPr>
            <a:r>
              <a:rPr lang="en" sz="1600"/>
              <a:t>users log physical recovery + emotional state</a:t>
            </a:r>
            <a:endParaRPr sz="1600"/>
          </a:p>
        </p:txBody>
      </p:sp>
      <p:sp>
        <p:nvSpPr>
          <p:cNvPr id="280" name="Google Shape;280;p27"/>
          <p:cNvSpPr txBox="1"/>
          <p:nvPr>
            <p:ph idx="9" type="ctrTitle"/>
          </p:nvPr>
        </p:nvSpPr>
        <p:spPr>
          <a:xfrm>
            <a:off x="474225" y="255571"/>
            <a:ext cx="7717800" cy="70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VALUES</a:t>
            </a:r>
            <a:endParaRPr/>
          </a:p>
        </p:txBody>
      </p:sp>
      <p:sp>
        <p:nvSpPr>
          <p:cNvPr id="281" name="Google Shape;281;p27"/>
          <p:cNvSpPr txBox="1"/>
          <p:nvPr>
            <p:ph idx="7" type="subTitle"/>
          </p:nvPr>
        </p:nvSpPr>
        <p:spPr>
          <a:xfrm>
            <a:off x="3543475" y="2488675"/>
            <a:ext cx="5427900" cy="802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combatting feelings of inadequacy</a:t>
            </a:r>
            <a:endParaRPr sz="1600"/>
          </a:p>
          <a:p>
            <a:pPr indent="-330200" lvl="0" marL="457200" rtl="0" algn="l">
              <a:spcBef>
                <a:spcPts val="0"/>
              </a:spcBef>
              <a:spcAft>
                <a:spcPts val="0"/>
              </a:spcAft>
              <a:buSzPts val="1600"/>
              <a:buChar char="-"/>
            </a:pPr>
            <a:r>
              <a:rPr lang="en" sz="1600"/>
              <a:t>offering reflection prompts that emphasize a positive mindset</a:t>
            </a:r>
            <a:endParaRPr sz="1600"/>
          </a:p>
        </p:txBody>
      </p:sp>
      <p:sp>
        <p:nvSpPr>
          <p:cNvPr id="282" name="Google Shape;282;p27"/>
          <p:cNvSpPr txBox="1"/>
          <p:nvPr>
            <p:ph idx="3" type="title"/>
          </p:nvPr>
        </p:nvSpPr>
        <p:spPr>
          <a:xfrm>
            <a:off x="394700" y="3743075"/>
            <a:ext cx="2989500" cy="54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COMMUNITY</a:t>
            </a:r>
            <a:endParaRPr sz="2200"/>
          </a:p>
        </p:txBody>
      </p:sp>
      <p:sp>
        <p:nvSpPr>
          <p:cNvPr id="283" name="Google Shape;283;p27"/>
          <p:cNvSpPr txBox="1"/>
          <p:nvPr>
            <p:ph idx="7" type="subTitle"/>
          </p:nvPr>
        </p:nvSpPr>
        <p:spPr>
          <a:xfrm>
            <a:off x="3543475" y="3616925"/>
            <a:ext cx="5427900" cy="802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ensuring users do not feel alone in the recovery process</a:t>
            </a:r>
            <a:endParaRPr sz="1600"/>
          </a:p>
          <a:p>
            <a:pPr indent="-330200" lvl="0" marL="457200" rtl="0" algn="l">
              <a:spcBef>
                <a:spcPts val="0"/>
              </a:spcBef>
              <a:spcAft>
                <a:spcPts val="0"/>
              </a:spcAft>
              <a:buSzPts val="1600"/>
              <a:buChar char="-"/>
            </a:pPr>
            <a:r>
              <a:rPr lang="en" sz="1600"/>
              <a:t>offering community between users + ways for personal connections to interact w/ one’s recovery board</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87" name="Shape 287"/>
        <p:cNvGrpSpPr/>
        <p:nvPr/>
      </p:nvGrpSpPr>
      <p:grpSpPr>
        <a:xfrm>
          <a:off x="0" y="0"/>
          <a:ext cx="0" cy="0"/>
          <a:chOff x="0" y="0"/>
          <a:chExt cx="0" cy="0"/>
        </a:xfrm>
      </p:grpSpPr>
      <p:sp>
        <p:nvSpPr>
          <p:cNvPr id="288" name="Google Shape;288;p28"/>
          <p:cNvSpPr txBox="1"/>
          <p:nvPr>
            <p:ph type="ctrTitle"/>
          </p:nvPr>
        </p:nvSpPr>
        <p:spPr>
          <a:xfrm>
            <a:off x="517575" y="1158050"/>
            <a:ext cx="6006900" cy="1143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700"/>
              <a:t>SIMPLE TASK</a:t>
            </a:r>
            <a:endParaRPr sz="6700"/>
          </a:p>
        </p:txBody>
      </p:sp>
      <p:sp>
        <p:nvSpPr>
          <p:cNvPr id="289" name="Google Shape;289;p28"/>
          <p:cNvSpPr txBox="1"/>
          <p:nvPr>
            <p:ph idx="3" type="ctrTitle"/>
          </p:nvPr>
        </p:nvSpPr>
        <p:spPr>
          <a:xfrm>
            <a:off x="3463525" y="3382975"/>
            <a:ext cx="5385000" cy="966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2400">
                <a:latin typeface="Playfair Display"/>
                <a:ea typeface="Playfair Display"/>
                <a:cs typeface="Playfair Display"/>
                <a:sym typeface="Playfair Display"/>
              </a:rPr>
              <a:t>recording and keeping track of daily symptoms + emotional wellbeing</a:t>
            </a:r>
            <a:endParaRPr sz="2700"/>
          </a:p>
        </p:txBody>
      </p:sp>
      <p:grpSp>
        <p:nvGrpSpPr>
          <p:cNvPr id="290" name="Google Shape;290;p28"/>
          <p:cNvGrpSpPr/>
          <p:nvPr/>
        </p:nvGrpSpPr>
        <p:grpSpPr>
          <a:xfrm>
            <a:off x="6634150" y="-572493"/>
            <a:ext cx="3272976" cy="2223977"/>
            <a:chOff x="6634150" y="-572493"/>
            <a:chExt cx="3272976" cy="2223977"/>
          </a:xfrm>
        </p:grpSpPr>
        <p:sp>
          <p:nvSpPr>
            <p:cNvPr id="291" name="Google Shape;291;p28"/>
            <p:cNvSpPr/>
            <p:nvPr/>
          </p:nvSpPr>
          <p:spPr>
            <a:xfrm rot="-1799924">
              <a:off x="6648498" y="60948"/>
              <a:ext cx="2746305" cy="793519"/>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8"/>
            <p:cNvSpPr/>
            <p:nvPr/>
          </p:nvSpPr>
          <p:spPr>
            <a:xfrm rot="-1799924">
              <a:off x="7146474" y="224524"/>
              <a:ext cx="2746305" cy="793519"/>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3" name="Google Shape;293;p28"/>
          <p:cNvGrpSpPr/>
          <p:nvPr/>
        </p:nvGrpSpPr>
        <p:grpSpPr>
          <a:xfrm rot="-1800044">
            <a:off x="7324005" y="822969"/>
            <a:ext cx="1106784" cy="1106784"/>
            <a:chOff x="1347591" y="1345255"/>
            <a:chExt cx="1106808" cy="1106808"/>
          </a:xfrm>
        </p:grpSpPr>
        <p:sp>
          <p:nvSpPr>
            <p:cNvPr id="294" name="Google Shape;294;p28"/>
            <p:cNvSpPr/>
            <p:nvPr/>
          </p:nvSpPr>
          <p:spPr>
            <a:xfrm>
              <a:off x="1818400" y="1432275"/>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8"/>
            <p:cNvSpPr/>
            <p:nvPr/>
          </p:nvSpPr>
          <p:spPr>
            <a:xfrm rot="10800000">
              <a:off x="1818400" y="1898625"/>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8"/>
            <p:cNvSpPr/>
            <p:nvPr/>
          </p:nvSpPr>
          <p:spPr>
            <a:xfrm rot="-5400000">
              <a:off x="1585225" y="1665450"/>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8"/>
            <p:cNvSpPr/>
            <p:nvPr/>
          </p:nvSpPr>
          <p:spPr>
            <a:xfrm rot="5400000">
              <a:off x="2051575" y="1665450"/>
              <a:ext cx="165300" cy="466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8"/>
            <p:cNvSpPr/>
            <p:nvPr/>
          </p:nvSpPr>
          <p:spPr>
            <a:xfrm rot="-2700000">
              <a:off x="1653564" y="1500485"/>
              <a:ext cx="165463" cy="46669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8"/>
            <p:cNvSpPr/>
            <p:nvPr/>
          </p:nvSpPr>
          <p:spPr>
            <a:xfrm rot="8100000">
              <a:off x="1983073" y="1830225"/>
              <a:ext cx="165463" cy="46669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8"/>
            <p:cNvSpPr/>
            <p:nvPr/>
          </p:nvSpPr>
          <p:spPr>
            <a:xfrm rot="2700000">
              <a:off x="2065668" y="1301237"/>
              <a:ext cx="165463" cy="700036"/>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8"/>
            <p:cNvSpPr/>
            <p:nvPr/>
          </p:nvSpPr>
          <p:spPr>
            <a:xfrm flipH="1" rot="-8100000">
              <a:off x="1570860" y="1796045"/>
              <a:ext cx="165463" cy="700036"/>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2" name="Google Shape;302;p28"/>
          <p:cNvGrpSpPr/>
          <p:nvPr/>
        </p:nvGrpSpPr>
        <p:grpSpPr>
          <a:xfrm>
            <a:off x="1070839" y="2931399"/>
            <a:ext cx="1511897" cy="1511912"/>
            <a:chOff x="3967437" y="3837102"/>
            <a:chExt cx="364708" cy="295405"/>
          </a:xfrm>
        </p:grpSpPr>
        <p:sp>
          <p:nvSpPr>
            <p:cNvPr id="303" name="Google Shape;303;p28"/>
            <p:cNvSpPr/>
            <p:nvPr/>
          </p:nvSpPr>
          <p:spPr>
            <a:xfrm>
              <a:off x="4178750" y="3868334"/>
              <a:ext cx="153396" cy="264172"/>
            </a:xfrm>
            <a:custGeom>
              <a:rect b="b" l="l" r="r" t="t"/>
              <a:pathLst>
                <a:path extrusionOk="0" h="8306" w="4823">
                  <a:moveTo>
                    <a:pt x="4273" y="1"/>
                  </a:moveTo>
                  <a:cubicBezTo>
                    <a:pt x="4217" y="1"/>
                    <a:pt x="4158" y="32"/>
                    <a:pt x="4120" y="78"/>
                  </a:cubicBezTo>
                  <a:cubicBezTo>
                    <a:pt x="4060" y="150"/>
                    <a:pt x="4096" y="257"/>
                    <a:pt x="4167" y="316"/>
                  </a:cubicBezTo>
                  <a:cubicBezTo>
                    <a:pt x="4370" y="471"/>
                    <a:pt x="4489" y="685"/>
                    <a:pt x="4489" y="947"/>
                  </a:cubicBezTo>
                  <a:lnTo>
                    <a:pt x="4489" y="7210"/>
                  </a:lnTo>
                  <a:cubicBezTo>
                    <a:pt x="4489" y="7627"/>
                    <a:pt x="4156" y="7984"/>
                    <a:pt x="3715" y="7984"/>
                  </a:cubicBezTo>
                  <a:lnTo>
                    <a:pt x="167" y="7984"/>
                  </a:lnTo>
                  <a:cubicBezTo>
                    <a:pt x="72" y="7984"/>
                    <a:pt x="0" y="8055"/>
                    <a:pt x="0" y="8151"/>
                  </a:cubicBezTo>
                  <a:cubicBezTo>
                    <a:pt x="0" y="8234"/>
                    <a:pt x="72" y="8305"/>
                    <a:pt x="167" y="8305"/>
                  </a:cubicBezTo>
                  <a:lnTo>
                    <a:pt x="3715" y="8305"/>
                  </a:lnTo>
                  <a:cubicBezTo>
                    <a:pt x="4334" y="8305"/>
                    <a:pt x="4822" y="7817"/>
                    <a:pt x="4822" y="7210"/>
                  </a:cubicBezTo>
                  <a:lnTo>
                    <a:pt x="4822" y="947"/>
                  </a:lnTo>
                  <a:cubicBezTo>
                    <a:pt x="4822" y="590"/>
                    <a:pt x="4644" y="245"/>
                    <a:pt x="4358" y="31"/>
                  </a:cubicBezTo>
                  <a:cubicBezTo>
                    <a:pt x="4333" y="10"/>
                    <a:pt x="4303" y="1"/>
                    <a:pt x="427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8"/>
            <p:cNvSpPr/>
            <p:nvPr/>
          </p:nvSpPr>
          <p:spPr>
            <a:xfrm>
              <a:off x="3969346" y="3937447"/>
              <a:ext cx="198431" cy="194678"/>
            </a:xfrm>
            <a:custGeom>
              <a:rect b="b" l="l" r="r" t="t"/>
              <a:pathLst>
                <a:path extrusionOk="0" h="6121" w="6239">
                  <a:moveTo>
                    <a:pt x="167" y="1"/>
                  </a:moveTo>
                  <a:cubicBezTo>
                    <a:pt x="83" y="1"/>
                    <a:pt x="0" y="72"/>
                    <a:pt x="0" y="167"/>
                  </a:cubicBezTo>
                  <a:lnTo>
                    <a:pt x="0" y="5025"/>
                  </a:lnTo>
                  <a:cubicBezTo>
                    <a:pt x="0" y="5632"/>
                    <a:pt x="488" y="6121"/>
                    <a:pt x="1107" y="6121"/>
                  </a:cubicBezTo>
                  <a:lnTo>
                    <a:pt x="6060" y="6121"/>
                  </a:lnTo>
                  <a:cubicBezTo>
                    <a:pt x="6144" y="6121"/>
                    <a:pt x="6227" y="6049"/>
                    <a:pt x="6227" y="5954"/>
                  </a:cubicBezTo>
                  <a:cubicBezTo>
                    <a:pt x="6239" y="5870"/>
                    <a:pt x="6168" y="5799"/>
                    <a:pt x="6060" y="5799"/>
                  </a:cubicBezTo>
                  <a:lnTo>
                    <a:pt x="1107" y="5799"/>
                  </a:lnTo>
                  <a:cubicBezTo>
                    <a:pt x="691" y="5799"/>
                    <a:pt x="333" y="5454"/>
                    <a:pt x="333" y="5025"/>
                  </a:cubicBezTo>
                  <a:lnTo>
                    <a:pt x="333" y="167"/>
                  </a:lnTo>
                  <a:cubicBezTo>
                    <a:pt x="333" y="72"/>
                    <a:pt x="262"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8"/>
            <p:cNvSpPr/>
            <p:nvPr/>
          </p:nvSpPr>
          <p:spPr>
            <a:xfrm>
              <a:off x="3967437" y="3837102"/>
              <a:ext cx="331376" cy="89786"/>
            </a:xfrm>
            <a:custGeom>
              <a:rect b="b" l="l" r="r" t="t"/>
              <a:pathLst>
                <a:path extrusionOk="0" h="2823" w="10419">
                  <a:moveTo>
                    <a:pt x="2739" y="334"/>
                  </a:moveTo>
                  <a:cubicBezTo>
                    <a:pt x="2822" y="334"/>
                    <a:pt x="2894" y="393"/>
                    <a:pt x="2894" y="477"/>
                  </a:cubicBezTo>
                  <a:lnTo>
                    <a:pt x="2894" y="1453"/>
                  </a:lnTo>
                  <a:cubicBezTo>
                    <a:pt x="2894" y="1525"/>
                    <a:pt x="2834" y="1596"/>
                    <a:pt x="2739" y="1596"/>
                  </a:cubicBezTo>
                  <a:cubicBezTo>
                    <a:pt x="2668" y="1596"/>
                    <a:pt x="2596" y="1536"/>
                    <a:pt x="2596" y="1453"/>
                  </a:cubicBezTo>
                  <a:lnTo>
                    <a:pt x="2596" y="477"/>
                  </a:lnTo>
                  <a:cubicBezTo>
                    <a:pt x="2596" y="405"/>
                    <a:pt x="2656" y="334"/>
                    <a:pt x="2739" y="334"/>
                  </a:cubicBezTo>
                  <a:close/>
                  <a:moveTo>
                    <a:pt x="4751" y="334"/>
                  </a:moveTo>
                  <a:cubicBezTo>
                    <a:pt x="4823" y="334"/>
                    <a:pt x="4906" y="393"/>
                    <a:pt x="4906" y="477"/>
                  </a:cubicBezTo>
                  <a:lnTo>
                    <a:pt x="4906" y="1453"/>
                  </a:lnTo>
                  <a:cubicBezTo>
                    <a:pt x="4906" y="1525"/>
                    <a:pt x="4846" y="1596"/>
                    <a:pt x="4751" y="1596"/>
                  </a:cubicBezTo>
                  <a:cubicBezTo>
                    <a:pt x="4680" y="1596"/>
                    <a:pt x="4608" y="1536"/>
                    <a:pt x="4608" y="1453"/>
                  </a:cubicBezTo>
                  <a:lnTo>
                    <a:pt x="4608" y="477"/>
                  </a:lnTo>
                  <a:cubicBezTo>
                    <a:pt x="4608" y="405"/>
                    <a:pt x="4668" y="334"/>
                    <a:pt x="4751" y="334"/>
                  </a:cubicBezTo>
                  <a:close/>
                  <a:moveTo>
                    <a:pt x="6763" y="334"/>
                  </a:moveTo>
                  <a:cubicBezTo>
                    <a:pt x="6835" y="334"/>
                    <a:pt x="6906" y="393"/>
                    <a:pt x="6906" y="477"/>
                  </a:cubicBezTo>
                  <a:lnTo>
                    <a:pt x="6906" y="1453"/>
                  </a:lnTo>
                  <a:cubicBezTo>
                    <a:pt x="6906" y="1525"/>
                    <a:pt x="6847" y="1596"/>
                    <a:pt x="6763" y="1596"/>
                  </a:cubicBezTo>
                  <a:cubicBezTo>
                    <a:pt x="6692" y="1596"/>
                    <a:pt x="6609" y="1536"/>
                    <a:pt x="6609" y="1453"/>
                  </a:cubicBezTo>
                  <a:lnTo>
                    <a:pt x="6609" y="477"/>
                  </a:lnTo>
                  <a:cubicBezTo>
                    <a:pt x="6609" y="405"/>
                    <a:pt x="6668" y="334"/>
                    <a:pt x="6763" y="334"/>
                  </a:cubicBezTo>
                  <a:close/>
                  <a:moveTo>
                    <a:pt x="8775" y="334"/>
                  </a:moveTo>
                  <a:cubicBezTo>
                    <a:pt x="8847" y="334"/>
                    <a:pt x="8918" y="393"/>
                    <a:pt x="8918" y="477"/>
                  </a:cubicBezTo>
                  <a:lnTo>
                    <a:pt x="8918" y="1453"/>
                  </a:lnTo>
                  <a:cubicBezTo>
                    <a:pt x="8918" y="1525"/>
                    <a:pt x="8859" y="1596"/>
                    <a:pt x="8775" y="1596"/>
                  </a:cubicBezTo>
                  <a:cubicBezTo>
                    <a:pt x="8692" y="1596"/>
                    <a:pt x="8621" y="1536"/>
                    <a:pt x="8621" y="1453"/>
                  </a:cubicBezTo>
                  <a:lnTo>
                    <a:pt x="8621" y="1155"/>
                  </a:lnTo>
                  <a:lnTo>
                    <a:pt x="8621" y="810"/>
                  </a:lnTo>
                  <a:lnTo>
                    <a:pt x="8621" y="477"/>
                  </a:lnTo>
                  <a:cubicBezTo>
                    <a:pt x="8621" y="405"/>
                    <a:pt x="8680" y="334"/>
                    <a:pt x="8775" y="334"/>
                  </a:cubicBezTo>
                  <a:close/>
                  <a:moveTo>
                    <a:pt x="2703" y="1"/>
                  </a:moveTo>
                  <a:cubicBezTo>
                    <a:pt x="2429" y="1"/>
                    <a:pt x="2203" y="227"/>
                    <a:pt x="2203" y="501"/>
                  </a:cubicBezTo>
                  <a:lnTo>
                    <a:pt x="2203" y="822"/>
                  </a:lnTo>
                  <a:lnTo>
                    <a:pt x="1108" y="822"/>
                  </a:lnTo>
                  <a:cubicBezTo>
                    <a:pt x="501" y="822"/>
                    <a:pt x="1" y="1310"/>
                    <a:pt x="1" y="1929"/>
                  </a:cubicBezTo>
                  <a:lnTo>
                    <a:pt x="1" y="2656"/>
                  </a:lnTo>
                  <a:cubicBezTo>
                    <a:pt x="1" y="2739"/>
                    <a:pt x="84" y="2822"/>
                    <a:pt x="167" y="2822"/>
                  </a:cubicBezTo>
                  <a:cubicBezTo>
                    <a:pt x="262" y="2822"/>
                    <a:pt x="334" y="2739"/>
                    <a:pt x="334" y="2656"/>
                  </a:cubicBezTo>
                  <a:lnTo>
                    <a:pt x="334" y="1929"/>
                  </a:lnTo>
                  <a:cubicBezTo>
                    <a:pt x="334" y="1513"/>
                    <a:pt x="679" y="1144"/>
                    <a:pt x="1108" y="1144"/>
                  </a:cubicBezTo>
                  <a:lnTo>
                    <a:pt x="2203" y="1144"/>
                  </a:lnTo>
                  <a:lnTo>
                    <a:pt x="2203" y="1441"/>
                  </a:lnTo>
                  <a:cubicBezTo>
                    <a:pt x="2203" y="1715"/>
                    <a:pt x="2429" y="1941"/>
                    <a:pt x="2703" y="1941"/>
                  </a:cubicBezTo>
                  <a:cubicBezTo>
                    <a:pt x="2965" y="1941"/>
                    <a:pt x="3191" y="1715"/>
                    <a:pt x="3191" y="1441"/>
                  </a:cubicBezTo>
                  <a:lnTo>
                    <a:pt x="3191" y="1144"/>
                  </a:lnTo>
                  <a:lnTo>
                    <a:pt x="4227" y="1144"/>
                  </a:lnTo>
                  <a:lnTo>
                    <a:pt x="4227" y="1441"/>
                  </a:lnTo>
                  <a:cubicBezTo>
                    <a:pt x="4227" y="1715"/>
                    <a:pt x="4453" y="1941"/>
                    <a:pt x="4727" y="1941"/>
                  </a:cubicBezTo>
                  <a:cubicBezTo>
                    <a:pt x="4989" y="1941"/>
                    <a:pt x="5215" y="1715"/>
                    <a:pt x="5215" y="1441"/>
                  </a:cubicBezTo>
                  <a:lnTo>
                    <a:pt x="5215" y="1144"/>
                  </a:lnTo>
                  <a:lnTo>
                    <a:pt x="6251" y="1144"/>
                  </a:lnTo>
                  <a:lnTo>
                    <a:pt x="6251" y="1441"/>
                  </a:lnTo>
                  <a:cubicBezTo>
                    <a:pt x="6251" y="1715"/>
                    <a:pt x="6478" y="1941"/>
                    <a:pt x="6751" y="1941"/>
                  </a:cubicBezTo>
                  <a:cubicBezTo>
                    <a:pt x="7013" y="1941"/>
                    <a:pt x="7240" y="1715"/>
                    <a:pt x="7240" y="1441"/>
                  </a:cubicBezTo>
                  <a:lnTo>
                    <a:pt x="7240" y="1144"/>
                  </a:lnTo>
                  <a:lnTo>
                    <a:pt x="8275" y="1144"/>
                  </a:lnTo>
                  <a:lnTo>
                    <a:pt x="8275" y="1441"/>
                  </a:lnTo>
                  <a:cubicBezTo>
                    <a:pt x="8275" y="1715"/>
                    <a:pt x="8502" y="1941"/>
                    <a:pt x="8775" y="1941"/>
                  </a:cubicBezTo>
                  <a:cubicBezTo>
                    <a:pt x="9037" y="1941"/>
                    <a:pt x="9264" y="1715"/>
                    <a:pt x="9264" y="1441"/>
                  </a:cubicBezTo>
                  <a:lnTo>
                    <a:pt x="9264" y="1144"/>
                  </a:lnTo>
                  <a:lnTo>
                    <a:pt x="10264" y="1144"/>
                  </a:lnTo>
                  <a:cubicBezTo>
                    <a:pt x="10347" y="1144"/>
                    <a:pt x="10419" y="1072"/>
                    <a:pt x="10419" y="989"/>
                  </a:cubicBezTo>
                  <a:cubicBezTo>
                    <a:pt x="10419" y="894"/>
                    <a:pt x="10347" y="822"/>
                    <a:pt x="10264" y="822"/>
                  </a:cubicBezTo>
                  <a:lnTo>
                    <a:pt x="9264" y="822"/>
                  </a:lnTo>
                  <a:lnTo>
                    <a:pt x="9264" y="501"/>
                  </a:lnTo>
                  <a:cubicBezTo>
                    <a:pt x="9264" y="227"/>
                    <a:pt x="9037" y="1"/>
                    <a:pt x="8775" y="1"/>
                  </a:cubicBezTo>
                  <a:cubicBezTo>
                    <a:pt x="8502" y="1"/>
                    <a:pt x="8275" y="227"/>
                    <a:pt x="8275" y="501"/>
                  </a:cubicBezTo>
                  <a:lnTo>
                    <a:pt x="8275" y="822"/>
                  </a:lnTo>
                  <a:lnTo>
                    <a:pt x="7240" y="822"/>
                  </a:lnTo>
                  <a:lnTo>
                    <a:pt x="7240" y="501"/>
                  </a:lnTo>
                  <a:cubicBezTo>
                    <a:pt x="7240" y="227"/>
                    <a:pt x="7013" y="1"/>
                    <a:pt x="6751" y="1"/>
                  </a:cubicBezTo>
                  <a:cubicBezTo>
                    <a:pt x="6478" y="1"/>
                    <a:pt x="6251" y="227"/>
                    <a:pt x="6251" y="501"/>
                  </a:cubicBezTo>
                  <a:lnTo>
                    <a:pt x="6251" y="822"/>
                  </a:lnTo>
                  <a:lnTo>
                    <a:pt x="5215" y="822"/>
                  </a:lnTo>
                  <a:lnTo>
                    <a:pt x="5215" y="501"/>
                  </a:lnTo>
                  <a:cubicBezTo>
                    <a:pt x="5215" y="227"/>
                    <a:pt x="4989" y="1"/>
                    <a:pt x="4727" y="1"/>
                  </a:cubicBezTo>
                  <a:cubicBezTo>
                    <a:pt x="4453" y="1"/>
                    <a:pt x="4227" y="227"/>
                    <a:pt x="4227" y="501"/>
                  </a:cubicBezTo>
                  <a:lnTo>
                    <a:pt x="4227" y="822"/>
                  </a:lnTo>
                  <a:lnTo>
                    <a:pt x="3191" y="822"/>
                  </a:lnTo>
                  <a:lnTo>
                    <a:pt x="3191" y="501"/>
                  </a:lnTo>
                  <a:cubicBezTo>
                    <a:pt x="3191" y="227"/>
                    <a:pt x="2965" y="1"/>
                    <a:pt x="270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8"/>
            <p:cNvSpPr/>
            <p:nvPr/>
          </p:nvSpPr>
          <p:spPr>
            <a:xfrm>
              <a:off x="3994694" y="3917378"/>
              <a:ext cx="158325" cy="156067"/>
            </a:xfrm>
            <a:custGeom>
              <a:rect b="b" l="l" r="r" t="t"/>
              <a:pathLst>
                <a:path extrusionOk="0" h="4907" w="4978">
                  <a:moveTo>
                    <a:pt x="156" y="1"/>
                  </a:moveTo>
                  <a:cubicBezTo>
                    <a:pt x="72" y="1"/>
                    <a:pt x="1" y="72"/>
                    <a:pt x="1" y="155"/>
                  </a:cubicBezTo>
                  <a:lnTo>
                    <a:pt x="1" y="1251"/>
                  </a:lnTo>
                  <a:cubicBezTo>
                    <a:pt x="1" y="2049"/>
                    <a:pt x="656" y="2703"/>
                    <a:pt x="1453" y="2703"/>
                  </a:cubicBezTo>
                  <a:lnTo>
                    <a:pt x="2049" y="2703"/>
                  </a:lnTo>
                  <a:cubicBezTo>
                    <a:pt x="2573" y="2703"/>
                    <a:pt x="2989" y="3120"/>
                    <a:pt x="2989" y="3644"/>
                  </a:cubicBezTo>
                  <a:cubicBezTo>
                    <a:pt x="2989" y="4346"/>
                    <a:pt x="3549" y="4906"/>
                    <a:pt x="4251" y="4906"/>
                  </a:cubicBezTo>
                  <a:lnTo>
                    <a:pt x="4811" y="4906"/>
                  </a:lnTo>
                  <a:cubicBezTo>
                    <a:pt x="4906" y="4906"/>
                    <a:pt x="4978" y="4835"/>
                    <a:pt x="4978" y="4739"/>
                  </a:cubicBezTo>
                  <a:cubicBezTo>
                    <a:pt x="4978" y="4644"/>
                    <a:pt x="4906" y="4561"/>
                    <a:pt x="4799" y="4561"/>
                  </a:cubicBezTo>
                  <a:lnTo>
                    <a:pt x="4239" y="4561"/>
                  </a:lnTo>
                  <a:cubicBezTo>
                    <a:pt x="3716" y="4561"/>
                    <a:pt x="3299" y="4144"/>
                    <a:pt x="3299" y="3632"/>
                  </a:cubicBezTo>
                  <a:cubicBezTo>
                    <a:pt x="3299" y="2930"/>
                    <a:pt x="2739" y="2358"/>
                    <a:pt x="2037" y="2358"/>
                  </a:cubicBezTo>
                  <a:lnTo>
                    <a:pt x="1441" y="2358"/>
                  </a:lnTo>
                  <a:cubicBezTo>
                    <a:pt x="834" y="2358"/>
                    <a:pt x="322" y="1858"/>
                    <a:pt x="322" y="1251"/>
                  </a:cubicBezTo>
                  <a:lnTo>
                    <a:pt x="322" y="155"/>
                  </a:lnTo>
                  <a:cubicBezTo>
                    <a:pt x="322" y="72"/>
                    <a:pt x="251" y="1"/>
                    <a:pt x="15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8"/>
            <p:cNvSpPr/>
            <p:nvPr/>
          </p:nvSpPr>
          <p:spPr>
            <a:xfrm>
              <a:off x="4160812" y="3927174"/>
              <a:ext cx="155813" cy="149992"/>
            </a:xfrm>
            <a:custGeom>
              <a:rect b="b" l="l" r="r" t="t"/>
              <a:pathLst>
                <a:path extrusionOk="0" h="4716" w="4899">
                  <a:moveTo>
                    <a:pt x="3231" y="645"/>
                  </a:moveTo>
                  <a:lnTo>
                    <a:pt x="4124" y="1538"/>
                  </a:lnTo>
                  <a:lnTo>
                    <a:pt x="3838" y="1812"/>
                  </a:lnTo>
                  <a:lnTo>
                    <a:pt x="2945" y="919"/>
                  </a:lnTo>
                  <a:lnTo>
                    <a:pt x="3231" y="645"/>
                  </a:lnTo>
                  <a:close/>
                  <a:moveTo>
                    <a:pt x="2707" y="1157"/>
                  </a:moveTo>
                  <a:lnTo>
                    <a:pt x="3029" y="1491"/>
                  </a:lnTo>
                  <a:lnTo>
                    <a:pt x="1302" y="3217"/>
                  </a:lnTo>
                  <a:lnTo>
                    <a:pt x="981" y="2884"/>
                  </a:lnTo>
                  <a:lnTo>
                    <a:pt x="2707" y="1157"/>
                  </a:lnTo>
                  <a:close/>
                  <a:moveTo>
                    <a:pt x="814" y="3205"/>
                  </a:moveTo>
                  <a:lnTo>
                    <a:pt x="1564" y="3943"/>
                  </a:lnTo>
                  <a:lnTo>
                    <a:pt x="1064" y="4098"/>
                  </a:lnTo>
                  <a:cubicBezTo>
                    <a:pt x="993" y="3919"/>
                    <a:pt x="862" y="3765"/>
                    <a:pt x="671" y="3693"/>
                  </a:cubicBezTo>
                  <a:lnTo>
                    <a:pt x="814" y="3205"/>
                  </a:lnTo>
                  <a:close/>
                  <a:moveTo>
                    <a:pt x="552" y="4015"/>
                  </a:moveTo>
                  <a:cubicBezTo>
                    <a:pt x="624" y="4050"/>
                    <a:pt x="695" y="4122"/>
                    <a:pt x="731" y="4193"/>
                  </a:cubicBezTo>
                  <a:lnTo>
                    <a:pt x="469" y="4288"/>
                  </a:lnTo>
                  <a:lnTo>
                    <a:pt x="469" y="4288"/>
                  </a:lnTo>
                  <a:lnTo>
                    <a:pt x="552" y="4015"/>
                  </a:lnTo>
                  <a:close/>
                  <a:moveTo>
                    <a:pt x="3648" y="1"/>
                  </a:moveTo>
                  <a:cubicBezTo>
                    <a:pt x="3640" y="1"/>
                    <a:pt x="3632" y="1"/>
                    <a:pt x="3624" y="2"/>
                  </a:cubicBezTo>
                  <a:cubicBezTo>
                    <a:pt x="3148" y="86"/>
                    <a:pt x="3005" y="419"/>
                    <a:pt x="2588" y="788"/>
                  </a:cubicBezTo>
                  <a:cubicBezTo>
                    <a:pt x="2588" y="788"/>
                    <a:pt x="707" y="2669"/>
                    <a:pt x="683" y="2705"/>
                  </a:cubicBezTo>
                  <a:cubicBezTo>
                    <a:pt x="517" y="2812"/>
                    <a:pt x="445" y="3276"/>
                    <a:pt x="40" y="4491"/>
                  </a:cubicBezTo>
                  <a:cubicBezTo>
                    <a:pt x="0" y="4612"/>
                    <a:pt x="79" y="4716"/>
                    <a:pt x="191" y="4716"/>
                  </a:cubicBezTo>
                  <a:cubicBezTo>
                    <a:pt x="212" y="4716"/>
                    <a:pt x="233" y="4712"/>
                    <a:pt x="255" y="4705"/>
                  </a:cubicBezTo>
                  <a:lnTo>
                    <a:pt x="1743" y="4241"/>
                  </a:lnTo>
                  <a:cubicBezTo>
                    <a:pt x="2017" y="4158"/>
                    <a:pt x="2124" y="3979"/>
                    <a:pt x="2231" y="3896"/>
                  </a:cubicBezTo>
                  <a:cubicBezTo>
                    <a:pt x="2291" y="3836"/>
                    <a:pt x="2291" y="3717"/>
                    <a:pt x="2231" y="3657"/>
                  </a:cubicBezTo>
                  <a:cubicBezTo>
                    <a:pt x="2201" y="3628"/>
                    <a:pt x="2157" y="3613"/>
                    <a:pt x="2112" y="3613"/>
                  </a:cubicBezTo>
                  <a:cubicBezTo>
                    <a:pt x="2067" y="3613"/>
                    <a:pt x="2023" y="3628"/>
                    <a:pt x="1993" y="3657"/>
                  </a:cubicBezTo>
                  <a:lnTo>
                    <a:pt x="1874" y="3777"/>
                  </a:lnTo>
                  <a:lnTo>
                    <a:pt x="1541" y="3455"/>
                  </a:lnTo>
                  <a:lnTo>
                    <a:pt x="3267" y="1729"/>
                  </a:lnTo>
                  <a:lnTo>
                    <a:pt x="3600" y="2050"/>
                  </a:lnTo>
                  <a:lnTo>
                    <a:pt x="2469" y="3181"/>
                  </a:lnTo>
                  <a:cubicBezTo>
                    <a:pt x="2362" y="3288"/>
                    <a:pt x="2434" y="3467"/>
                    <a:pt x="2588" y="3467"/>
                  </a:cubicBezTo>
                  <a:cubicBezTo>
                    <a:pt x="2719" y="3467"/>
                    <a:pt x="2672" y="3419"/>
                    <a:pt x="3946" y="2169"/>
                  </a:cubicBezTo>
                  <a:lnTo>
                    <a:pt x="4458" y="1657"/>
                  </a:lnTo>
                  <a:cubicBezTo>
                    <a:pt x="4898" y="1240"/>
                    <a:pt x="4862" y="562"/>
                    <a:pt x="4398" y="193"/>
                  </a:cubicBezTo>
                  <a:cubicBezTo>
                    <a:pt x="4368" y="168"/>
                    <a:pt x="4332" y="156"/>
                    <a:pt x="4296" y="156"/>
                  </a:cubicBezTo>
                  <a:cubicBezTo>
                    <a:pt x="4246" y="156"/>
                    <a:pt x="4195" y="180"/>
                    <a:pt x="4160" y="228"/>
                  </a:cubicBezTo>
                  <a:cubicBezTo>
                    <a:pt x="4100" y="300"/>
                    <a:pt x="4124" y="407"/>
                    <a:pt x="4196" y="467"/>
                  </a:cubicBezTo>
                  <a:cubicBezTo>
                    <a:pt x="4339" y="586"/>
                    <a:pt x="4434" y="764"/>
                    <a:pt x="4434" y="955"/>
                  </a:cubicBezTo>
                  <a:cubicBezTo>
                    <a:pt x="4434" y="1074"/>
                    <a:pt x="4398" y="1181"/>
                    <a:pt x="4339" y="1264"/>
                  </a:cubicBezTo>
                  <a:lnTo>
                    <a:pt x="3481" y="407"/>
                  </a:lnTo>
                  <a:cubicBezTo>
                    <a:pt x="3541" y="371"/>
                    <a:pt x="3612" y="348"/>
                    <a:pt x="3684" y="324"/>
                  </a:cubicBezTo>
                  <a:cubicBezTo>
                    <a:pt x="3779" y="312"/>
                    <a:pt x="3838" y="228"/>
                    <a:pt x="3827" y="133"/>
                  </a:cubicBezTo>
                  <a:cubicBezTo>
                    <a:pt x="3805" y="57"/>
                    <a:pt x="3733" y="1"/>
                    <a:pt x="364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Basic Template: Elegant Brutalist Consulting Toolkit by Slidesgo">
  <a:themeElements>
    <a:clrScheme name="Simple Light">
      <a:dk1>
        <a:srgbClr val="010101"/>
      </a:dk1>
      <a:lt1>
        <a:srgbClr val="4E82D5"/>
      </a:lt1>
      <a:dk2>
        <a:srgbClr val="FFFFFF"/>
      </a:dk2>
      <a:lt2>
        <a:srgbClr val="729FE6"/>
      </a:lt2>
      <a:accent1>
        <a:srgbClr val="ABC8F6"/>
      </a:accent1>
      <a:accent2>
        <a:srgbClr val="DAE8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